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0" r:id="rId4"/>
    <p:sldId id="261" r:id="rId5"/>
    <p:sldId id="257" r:id="rId6"/>
    <p:sldId id="262" r:id="rId7"/>
    <p:sldId id="267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27"/>
  </p:normalViewPr>
  <p:slideViewPr>
    <p:cSldViewPr snapToGrid="0" snapToObjects="1">
      <p:cViewPr>
        <p:scale>
          <a:sx n="100" d="100"/>
          <a:sy n="100" d="100"/>
        </p:scale>
        <p:origin x="65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ECA92E-D017-C44F-985D-58343923355A}" type="doc">
      <dgm:prSet loTypeId="urn:microsoft.com/office/officeart/2008/layout/PictureLineup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F626B4F-4979-5A42-99FD-38088FB460C4}">
      <dgm:prSet phldrT="[Text]"/>
      <dgm:spPr/>
      <dgm:t>
        <a:bodyPr/>
        <a:lstStyle/>
        <a:p>
          <a:r>
            <a:rPr lang="de-DE" b="1" dirty="0"/>
            <a:t>Reisezielsuchmaschine</a:t>
          </a:r>
          <a:br>
            <a:rPr lang="de-DE" dirty="0"/>
          </a:br>
          <a:br>
            <a:rPr lang="de-DE" dirty="0"/>
          </a:br>
          <a:r>
            <a:rPr lang="de-DE" dirty="0" err="1"/>
            <a:t>Travelmyne.de</a:t>
          </a:r>
          <a:endParaRPr lang="de-DE" dirty="0"/>
        </a:p>
      </dgm:t>
    </dgm:pt>
    <dgm:pt modelId="{EB935111-0ED6-014B-A0FF-BB5BDCA2F9A8}" type="parTrans" cxnId="{CA86AA57-9B52-8344-B661-45AA998148C8}">
      <dgm:prSet/>
      <dgm:spPr/>
      <dgm:t>
        <a:bodyPr/>
        <a:lstStyle/>
        <a:p>
          <a:endParaRPr lang="de-DE"/>
        </a:p>
      </dgm:t>
    </dgm:pt>
    <dgm:pt modelId="{347554FF-C8DF-484C-A7FC-5F37BBC0712C}" type="sibTrans" cxnId="{CA86AA57-9B52-8344-B661-45AA998148C8}">
      <dgm:prSet/>
      <dgm:spPr/>
      <dgm:t>
        <a:bodyPr/>
        <a:lstStyle/>
        <a:p>
          <a:endParaRPr lang="de-DE"/>
        </a:p>
      </dgm:t>
    </dgm:pt>
    <dgm:pt modelId="{8A67E780-93F7-6E4B-A67E-98168EAD50BD}">
      <dgm:prSet phldrT="[Text]"/>
      <dgm:spPr/>
      <dgm:t>
        <a:bodyPr/>
        <a:lstStyle/>
        <a:p>
          <a:r>
            <a:rPr lang="de-DE" b="1" dirty="0"/>
            <a:t>Suchmaschine</a:t>
          </a:r>
          <a:br>
            <a:rPr lang="de-DE" dirty="0"/>
          </a:br>
          <a:br>
            <a:rPr lang="de-DE" dirty="0"/>
          </a:br>
          <a:r>
            <a:rPr lang="de-DE" dirty="0" err="1"/>
            <a:t>Google.de</a:t>
          </a:r>
          <a:endParaRPr lang="de-DE" dirty="0"/>
        </a:p>
      </dgm:t>
    </dgm:pt>
    <dgm:pt modelId="{F4574EE0-F436-894F-AC3B-0380C4D2CD73}" type="parTrans" cxnId="{D9B340D7-C8FD-814F-9805-29A6BAF9C276}">
      <dgm:prSet/>
      <dgm:spPr/>
      <dgm:t>
        <a:bodyPr/>
        <a:lstStyle/>
        <a:p>
          <a:endParaRPr lang="de-DE"/>
        </a:p>
      </dgm:t>
    </dgm:pt>
    <dgm:pt modelId="{65A78731-59B2-9343-B4BD-398B3D974F68}" type="sibTrans" cxnId="{D9B340D7-C8FD-814F-9805-29A6BAF9C276}">
      <dgm:prSet/>
      <dgm:spPr/>
      <dgm:t>
        <a:bodyPr/>
        <a:lstStyle/>
        <a:p>
          <a:endParaRPr lang="de-DE"/>
        </a:p>
      </dgm:t>
    </dgm:pt>
    <dgm:pt modelId="{2DCF5BDD-D8D5-294D-9677-8A931224B6E6}">
      <dgm:prSet phldrT="[Text]"/>
      <dgm:spPr/>
      <dgm:t>
        <a:bodyPr/>
        <a:lstStyle/>
        <a:p>
          <a:r>
            <a:rPr lang="de-DE" b="1" dirty="0"/>
            <a:t>Preissuchmaschine</a:t>
          </a:r>
          <a:br>
            <a:rPr lang="de-DE" dirty="0"/>
          </a:br>
          <a:br>
            <a:rPr lang="de-DE" dirty="0"/>
          </a:br>
          <a:r>
            <a:rPr lang="de-DE" dirty="0" err="1"/>
            <a:t>Kayak.de</a:t>
          </a:r>
          <a:endParaRPr lang="de-DE" dirty="0"/>
        </a:p>
      </dgm:t>
    </dgm:pt>
    <dgm:pt modelId="{69D96302-D148-7D42-95B9-A564909EDF0F}" type="parTrans" cxnId="{0E072D04-1902-7B4B-9932-2CBCED84732F}">
      <dgm:prSet/>
      <dgm:spPr/>
      <dgm:t>
        <a:bodyPr/>
        <a:lstStyle/>
        <a:p>
          <a:endParaRPr lang="de-DE"/>
        </a:p>
      </dgm:t>
    </dgm:pt>
    <dgm:pt modelId="{A8A387E1-A502-5645-9A12-C4AF70FF2795}" type="sibTrans" cxnId="{0E072D04-1902-7B4B-9932-2CBCED84732F}">
      <dgm:prSet/>
      <dgm:spPr/>
      <dgm:t>
        <a:bodyPr/>
        <a:lstStyle/>
        <a:p>
          <a:endParaRPr lang="de-DE"/>
        </a:p>
      </dgm:t>
    </dgm:pt>
    <dgm:pt modelId="{509044BC-6DAD-DD41-BB0E-D89172DE8404}">
      <dgm:prSet/>
      <dgm:spPr/>
      <dgm:t>
        <a:bodyPr/>
        <a:lstStyle/>
        <a:p>
          <a:r>
            <a:rPr lang="de-DE" b="1" dirty="0"/>
            <a:t>Reisebüro</a:t>
          </a:r>
          <a:br>
            <a:rPr lang="de-DE" b="1" dirty="0"/>
          </a:br>
          <a:br>
            <a:rPr lang="de-DE" b="1" dirty="0"/>
          </a:br>
          <a:r>
            <a:rPr lang="de-DE" b="0" dirty="0"/>
            <a:t>TUI</a:t>
          </a:r>
        </a:p>
      </dgm:t>
    </dgm:pt>
    <dgm:pt modelId="{CC816BEF-25E3-2041-BC8C-E84D4872A38E}" type="parTrans" cxnId="{3997B9FA-3790-B343-8CD9-9A59D813E865}">
      <dgm:prSet/>
      <dgm:spPr/>
      <dgm:t>
        <a:bodyPr/>
        <a:lstStyle/>
        <a:p>
          <a:endParaRPr lang="de-DE"/>
        </a:p>
      </dgm:t>
    </dgm:pt>
    <dgm:pt modelId="{9A8EDCDE-5AA2-B149-80EB-0050C6E4D447}" type="sibTrans" cxnId="{3997B9FA-3790-B343-8CD9-9A59D813E865}">
      <dgm:prSet/>
      <dgm:spPr/>
      <dgm:t>
        <a:bodyPr/>
        <a:lstStyle/>
        <a:p>
          <a:endParaRPr lang="de-DE"/>
        </a:p>
      </dgm:t>
    </dgm:pt>
    <dgm:pt modelId="{B846796F-8CC2-7542-8F56-B72BF1C7640D}">
      <dgm:prSet/>
      <dgm:spPr/>
      <dgm:t>
        <a:bodyPr/>
        <a:lstStyle/>
        <a:p>
          <a:r>
            <a:rPr lang="de-DE" b="1" dirty="0"/>
            <a:t>Reiseführer</a:t>
          </a:r>
          <a:br>
            <a:rPr lang="de-DE" b="1" dirty="0"/>
          </a:br>
          <a:br>
            <a:rPr lang="de-DE" b="1" dirty="0"/>
          </a:br>
          <a:r>
            <a:rPr lang="de-DE" b="0" dirty="0"/>
            <a:t>Lonely Planet</a:t>
          </a:r>
        </a:p>
      </dgm:t>
    </dgm:pt>
    <dgm:pt modelId="{A2F69EB8-794E-8C4C-B994-5CF74D39B0DA}" type="sibTrans" cxnId="{55918E24-3663-464F-91A7-EA16A9581A0A}">
      <dgm:prSet/>
      <dgm:spPr/>
      <dgm:t>
        <a:bodyPr/>
        <a:lstStyle/>
        <a:p>
          <a:endParaRPr lang="de-DE"/>
        </a:p>
      </dgm:t>
    </dgm:pt>
    <dgm:pt modelId="{FD4E1594-CCD1-7141-AF33-1B49C9533517}" type="parTrans" cxnId="{55918E24-3663-464F-91A7-EA16A9581A0A}">
      <dgm:prSet/>
      <dgm:spPr/>
      <dgm:t>
        <a:bodyPr/>
        <a:lstStyle/>
        <a:p>
          <a:endParaRPr lang="de-DE"/>
        </a:p>
      </dgm:t>
    </dgm:pt>
    <dgm:pt modelId="{6492E3B4-BAEC-644B-92B6-30AFCCCB68DB}" type="pres">
      <dgm:prSet presAssocID="{CCECA92E-D017-C44F-985D-58343923355A}" presName="Name0" presStyleCnt="0">
        <dgm:presLayoutVars>
          <dgm:chMax/>
          <dgm:chPref/>
          <dgm:dir/>
          <dgm:animLvl val="lvl"/>
          <dgm:resizeHandles val="exact"/>
        </dgm:presLayoutVars>
      </dgm:prSet>
      <dgm:spPr/>
    </dgm:pt>
    <dgm:pt modelId="{AC5F1EFF-3256-AB47-B3EB-1D2E2A849313}" type="pres">
      <dgm:prSet presAssocID="{6F626B4F-4979-5A42-99FD-38088FB460C4}" presName="composite" presStyleCnt="0"/>
      <dgm:spPr/>
    </dgm:pt>
    <dgm:pt modelId="{FCAE820B-8A53-C749-BCA8-2DF3399F6130}" type="pres">
      <dgm:prSet presAssocID="{6F626B4F-4979-5A42-99FD-38088FB460C4}" presName="Image" presStyleLbl="alignNode1" presStyleIdx="0" presStyleCnt="5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0000" b="30000"/>
          </a:stretch>
        </a:blipFill>
      </dgm:spPr>
    </dgm:pt>
    <dgm:pt modelId="{44E02EF8-A659-D442-9E51-F1812E07027C}" type="pres">
      <dgm:prSet presAssocID="{6F626B4F-4979-5A42-99FD-38088FB460C4}" presName="Accent" presStyleLbl="parChTrans1D1" presStyleIdx="0" presStyleCnt="5"/>
      <dgm:spPr/>
    </dgm:pt>
    <dgm:pt modelId="{98524655-9BF0-A447-A053-50A8C870CC26}" type="pres">
      <dgm:prSet presAssocID="{6F626B4F-4979-5A42-99FD-38088FB460C4}" presName="Paren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520610C9-524B-6D4E-BE00-027A5E1D2400}" type="pres">
      <dgm:prSet presAssocID="{347554FF-C8DF-484C-A7FC-5F37BBC0712C}" presName="sibTrans" presStyleCnt="0"/>
      <dgm:spPr/>
    </dgm:pt>
    <dgm:pt modelId="{5565D16C-319C-EB4A-8F3C-FDF8F7FB960F}" type="pres">
      <dgm:prSet presAssocID="{8A67E780-93F7-6E4B-A67E-98168EAD50BD}" presName="composite" presStyleCnt="0"/>
      <dgm:spPr/>
    </dgm:pt>
    <dgm:pt modelId="{C96986E3-F95B-1A47-8647-906765D541E6}" type="pres">
      <dgm:prSet presAssocID="{8A67E780-93F7-6E4B-A67E-98168EAD50BD}" presName="Image" presStyleLbl="alignNode1" presStyleIdx="1" presStyleCnt="5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t="25000" r="-7000" b="25000"/>
          </a:stretch>
        </a:blipFill>
      </dgm:spPr>
    </dgm:pt>
    <dgm:pt modelId="{8048BA60-4B53-6D4F-9012-5B2F8FAC540B}" type="pres">
      <dgm:prSet presAssocID="{8A67E780-93F7-6E4B-A67E-98168EAD50BD}" presName="Accent" presStyleLbl="parChTrans1D1" presStyleIdx="1" presStyleCnt="5"/>
      <dgm:spPr/>
    </dgm:pt>
    <dgm:pt modelId="{D7A3AB6C-F0F3-C448-A60E-965D2204A2CC}" type="pres">
      <dgm:prSet presAssocID="{8A67E780-93F7-6E4B-A67E-98168EAD50BD}" presName="Paren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A9795ABD-0059-F644-BB05-DE7BAC1C7D78}" type="pres">
      <dgm:prSet presAssocID="{65A78731-59B2-9343-B4BD-398B3D974F68}" presName="sibTrans" presStyleCnt="0"/>
      <dgm:spPr/>
    </dgm:pt>
    <dgm:pt modelId="{48D27A8C-E950-2042-B6D9-D2979A37D876}" type="pres">
      <dgm:prSet presAssocID="{2DCF5BDD-D8D5-294D-9677-8A931224B6E6}" presName="composite" presStyleCnt="0"/>
      <dgm:spPr/>
    </dgm:pt>
    <dgm:pt modelId="{B1E93870-EA5F-8947-9C53-5617331EF6D6}" type="pres">
      <dgm:prSet presAssocID="{2DCF5BDD-D8D5-294D-9677-8A931224B6E6}" presName="Image" presStyleLbl="alignNode1" presStyleIdx="2" presStyleCnt="5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t="28000" r="-8000" b="28000"/>
          </a:stretch>
        </a:blipFill>
      </dgm:spPr>
    </dgm:pt>
    <dgm:pt modelId="{ED36A712-3BFA-6540-949B-35C9883BD319}" type="pres">
      <dgm:prSet presAssocID="{2DCF5BDD-D8D5-294D-9677-8A931224B6E6}" presName="Accent" presStyleLbl="parChTrans1D1" presStyleIdx="2" presStyleCnt="5"/>
      <dgm:spPr/>
    </dgm:pt>
    <dgm:pt modelId="{41672E1E-60B0-AE44-8414-F177BD8413A0}" type="pres">
      <dgm:prSet presAssocID="{2DCF5BDD-D8D5-294D-9677-8A931224B6E6}" presName="Paren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BC198C7-7A86-0540-8173-2B2C04AE9EBB}" type="pres">
      <dgm:prSet presAssocID="{A8A387E1-A502-5645-9A12-C4AF70FF2795}" presName="sibTrans" presStyleCnt="0"/>
      <dgm:spPr/>
    </dgm:pt>
    <dgm:pt modelId="{544E940C-1BBB-B24E-A5BD-947CFDA7853C}" type="pres">
      <dgm:prSet presAssocID="{B846796F-8CC2-7542-8F56-B72BF1C7640D}" presName="composite" presStyleCnt="0"/>
      <dgm:spPr/>
    </dgm:pt>
    <dgm:pt modelId="{DB80A62A-4537-5E46-82C1-A50848BC83CC}" type="pres">
      <dgm:prSet presAssocID="{B846796F-8CC2-7542-8F56-B72BF1C7640D}" presName="Image" presStyleLbl="alignNode1" presStyleIdx="3" presStyleCnt="5" custLinFactNeighborY="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9F706142-9F23-E145-9E01-2B9A57D94858}" type="pres">
      <dgm:prSet presAssocID="{B846796F-8CC2-7542-8F56-B72BF1C7640D}" presName="Accent" presStyleLbl="parChTrans1D1" presStyleIdx="3" presStyleCnt="5"/>
      <dgm:spPr/>
    </dgm:pt>
    <dgm:pt modelId="{9DE995B1-2EB1-1043-940D-CE3378F573A6}" type="pres">
      <dgm:prSet presAssocID="{B846796F-8CC2-7542-8F56-B72BF1C7640D}" presName="Paren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FCF19A2F-494A-0C44-942D-7A5D9274E409}" type="pres">
      <dgm:prSet presAssocID="{A2F69EB8-794E-8C4C-B994-5CF74D39B0DA}" presName="sibTrans" presStyleCnt="0"/>
      <dgm:spPr/>
    </dgm:pt>
    <dgm:pt modelId="{E34B3F48-E86E-7E4B-868A-D0979F059978}" type="pres">
      <dgm:prSet presAssocID="{509044BC-6DAD-DD41-BB0E-D89172DE8404}" presName="composite" presStyleCnt="0"/>
      <dgm:spPr/>
    </dgm:pt>
    <dgm:pt modelId="{A178BAC3-7046-F84A-8B6D-132AEA0932BA}" type="pres">
      <dgm:prSet presAssocID="{509044BC-6DAD-DD41-BB0E-D89172DE8404}" presName="Image" presStyleLbl="align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E63E0C6-71B5-9747-AB4B-D6F0DF48A7E9}" type="pres">
      <dgm:prSet presAssocID="{509044BC-6DAD-DD41-BB0E-D89172DE8404}" presName="Accent" presStyleLbl="parChTrans1D1" presStyleIdx="4" presStyleCnt="5"/>
      <dgm:spPr/>
    </dgm:pt>
    <dgm:pt modelId="{B7808628-DE75-504A-8D62-3C8915F06F54}" type="pres">
      <dgm:prSet presAssocID="{509044BC-6DAD-DD41-BB0E-D89172DE8404}" presName="Paren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E072D04-1902-7B4B-9932-2CBCED84732F}" srcId="{CCECA92E-D017-C44F-985D-58343923355A}" destId="{2DCF5BDD-D8D5-294D-9677-8A931224B6E6}" srcOrd="2" destOrd="0" parTransId="{69D96302-D148-7D42-95B9-A564909EDF0F}" sibTransId="{A8A387E1-A502-5645-9A12-C4AF70FF2795}"/>
    <dgm:cxn modelId="{55918E24-3663-464F-91A7-EA16A9581A0A}" srcId="{CCECA92E-D017-C44F-985D-58343923355A}" destId="{B846796F-8CC2-7542-8F56-B72BF1C7640D}" srcOrd="3" destOrd="0" parTransId="{FD4E1594-CCD1-7141-AF33-1B49C9533517}" sibTransId="{A2F69EB8-794E-8C4C-B994-5CF74D39B0DA}"/>
    <dgm:cxn modelId="{9E77EC29-EA21-0A48-BC4F-0D1A9AD0CB16}" type="presOf" srcId="{2DCF5BDD-D8D5-294D-9677-8A931224B6E6}" destId="{41672E1E-60B0-AE44-8414-F177BD8413A0}" srcOrd="0" destOrd="0" presId="urn:microsoft.com/office/officeart/2008/layout/PictureLineup"/>
    <dgm:cxn modelId="{9897123A-8666-1D4E-A46C-0A979D692DBE}" type="presOf" srcId="{B846796F-8CC2-7542-8F56-B72BF1C7640D}" destId="{9DE995B1-2EB1-1043-940D-CE3378F573A6}" srcOrd="0" destOrd="0" presId="urn:microsoft.com/office/officeart/2008/layout/PictureLineup"/>
    <dgm:cxn modelId="{8BB18549-F13F-6843-9D90-96D1FB396E53}" type="presOf" srcId="{CCECA92E-D017-C44F-985D-58343923355A}" destId="{6492E3B4-BAEC-644B-92B6-30AFCCCB68DB}" srcOrd="0" destOrd="0" presId="urn:microsoft.com/office/officeart/2008/layout/PictureLineup"/>
    <dgm:cxn modelId="{CA86AA57-9B52-8344-B661-45AA998148C8}" srcId="{CCECA92E-D017-C44F-985D-58343923355A}" destId="{6F626B4F-4979-5A42-99FD-38088FB460C4}" srcOrd="0" destOrd="0" parTransId="{EB935111-0ED6-014B-A0FF-BB5BDCA2F9A8}" sibTransId="{347554FF-C8DF-484C-A7FC-5F37BBC0712C}"/>
    <dgm:cxn modelId="{0EF0D960-A783-5E49-9105-5485AD462D8F}" type="presOf" srcId="{509044BC-6DAD-DD41-BB0E-D89172DE8404}" destId="{B7808628-DE75-504A-8D62-3C8915F06F54}" srcOrd="0" destOrd="0" presId="urn:microsoft.com/office/officeart/2008/layout/PictureLineup"/>
    <dgm:cxn modelId="{693311AF-7F19-8C4D-B987-A0B21689701F}" type="presOf" srcId="{8A67E780-93F7-6E4B-A67E-98168EAD50BD}" destId="{D7A3AB6C-F0F3-C448-A60E-965D2204A2CC}" srcOrd="0" destOrd="0" presId="urn:microsoft.com/office/officeart/2008/layout/PictureLineup"/>
    <dgm:cxn modelId="{D9B340D7-C8FD-814F-9805-29A6BAF9C276}" srcId="{CCECA92E-D017-C44F-985D-58343923355A}" destId="{8A67E780-93F7-6E4B-A67E-98168EAD50BD}" srcOrd="1" destOrd="0" parTransId="{F4574EE0-F436-894F-AC3B-0380C4D2CD73}" sibTransId="{65A78731-59B2-9343-B4BD-398B3D974F68}"/>
    <dgm:cxn modelId="{8DD050E2-B14B-3449-880D-516AF59056C6}" type="presOf" srcId="{6F626B4F-4979-5A42-99FD-38088FB460C4}" destId="{98524655-9BF0-A447-A053-50A8C870CC26}" srcOrd="0" destOrd="0" presId="urn:microsoft.com/office/officeart/2008/layout/PictureLineup"/>
    <dgm:cxn modelId="{3997B9FA-3790-B343-8CD9-9A59D813E865}" srcId="{CCECA92E-D017-C44F-985D-58343923355A}" destId="{509044BC-6DAD-DD41-BB0E-D89172DE8404}" srcOrd="4" destOrd="0" parTransId="{CC816BEF-25E3-2041-BC8C-E84D4872A38E}" sibTransId="{9A8EDCDE-5AA2-B149-80EB-0050C6E4D447}"/>
    <dgm:cxn modelId="{18555E5A-3387-414A-9538-B0F6515671C9}" type="presParOf" srcId="{6492E3B4-BAEC-644B-92B6-30AFCCCB68DB}" destId="{AC5F1EFF-3256-AB47-B3EB-1D2E2A849313}" srcOrd="0" destOrd="0" presId="urn:microsoft.com/office/officeart/2008/layout/PictureLineup"/>
    <dgm:cxn modelId="{6382166F-E51D-CA43-AC23-A08D6E00B3FB}" type="presParOf" srcId="{AC5F1EFF-3256-AB47-B3EB-1D2E2A849313}" destId="{FCAE820B-8A53-C749-BCA8-2DF3399F6130}" srcOrd="0" destOrd="0" presId="urn:microsoft.com/office/officeart/2008/layout/PictureLineup"/>
    <dgm:cxn modelId="{883A02D2-4204-7F46-A3B9-9B81FA4A6DBB}" type="presParOf" srcId="{AC5F1EFF-3256-AB47-B3EB-1D2E2A849313}" destId="{44E02EF8-A659-D442-9E51-F1812E07027C}" srcOrd="1" destOrd="0" presId="urn:microsoft.com/office/officeart/2008/layout/PictureLineup"/>
    <dgm:cxn modelId="{06E30559-828C-0A49-B225-DE736A5DCDD3}" type="presParOf" srcId="{AC5F1EFF-3256-AB47-B3EB-1D2E2A849313}" destId="{98524655-9BF0-A447-A053-50A8C870CC26}" srcOrd="2" destOrd="0" presId="urn:microsoft.com/office/officeart/2008/layout/PictureLineup"/>
    <dgm:cxn modelId="{C3252FB6-FA59-1A40-9B3A-89F438821390}" type="presParOf" srcId="{6492E3B4-BAEC-644B-92B6-30AFCCCB68DB}" destId="{520610C9-524B-6D4E-BE00-027A5E1D2400}" srcOrd="1" destOrd="0" presId="urn:microsoft.com/office/officeart/2008/layout/PictureLineup"/>
    <dgm:cxn modelId="{DAEC73CE-A618-784F-A57B-B826DCB6BB0F}" type="presParOf" srcId="{6492E3B4-BAEC-644B-92B6-30AFCCCB68DB}" destId="{5565D16C-319C-EB4A-8F3C-FDF8F7FB960F}" srcOrd="2" destOrd="0" presId="urn:microsoft.com/office/officeart/2008/layout/PictureLineup"/>
    <dgm:cxn modelId="{C7779A67-87E5-D14E-A11C-DABE923136AE}" type="presParOf" srcId="{5565D16C-319C-EB4A-8F3C-FDF8F7FB960F}" destId="{C96986E3-F95B-1A47-8647-906765D541E6}" srcOrd="0" destOrd="0" presId="urn:microsoft.com/office/officeart/2008/layout/PictureLineup"/>
    <dgm:cxn modelId="{3439ED00-4FDA-184D-9BE3-67956AA2AE48}" type="presParOf" srcId="{5565D16C-319C-EB4A-8F3C-FDF8F7FB960F}" destId="{8048BA60-4B53-6D4F-9012-5B2F8FAC540B}" srcOrd="1" destOrd="0" presId="urn:microsoft.com/office/officeart/2008/layout/PictureLineup"/>
    <dgm:cxn modelId="{5B51855D-47E6-2C44-AF93-8FDBB2A0385E}" type="presParOf" srcId="{5565D16C-319C-EB4A-8F3C-FDF8F7FB960F}" destId="{D7A3AB6C-F0F3-C448-A60E-965D2204A2CC}" srcOrd="2" destOrd="0" presId="urn:microsoft.com/office/officeart/2008/layout/PictureLineup"/>
    <dgm:cxn modelId="{F2918D9F-5B14-0741-8456-92D35B82ED01}" type="presParOf" srcId="{6492E3B4-BAEC-644B-92B6-30AFCCCB68DB}" destId="{A9795ABD-0059-F644-BB05-DE7BAC1C7D78}" srcOrd="3" destOrd="0" presId="urn:microsoft.com/office/officeart/2008/layout/PictureLineup"/>
    <dgm:cxn modelId="{350CBBD0-DD71-144F-9019-DA04413313A3}" type="presParOf" srcId="{6492E3B4-BAEC-644B-92B6-30AFCCCB68DB}" destId="{48D27A8C-E950-2042-B6D9-D2979A37D876}" srcOrd="4" destOrd="0" presId="urn:microsoft.com/office/officeart/2008/layout/PictureLineup"/>
    <dgm:cxn modelId="{C08F8629-256D-9A49-8A0D-5468B7928191}" type="presParOf" srcId="{48D27A8C-E950-2042-B6D9-D2979A37D876}" destId="{B1E93870-EA5F-8947-9C53-5617331EF6D6}" srcOrd="0" destOrd="0" presId="urn:microsoft.com/office/officeart/2008/layout/PictureLineup"/>
    <dgm:cxn modelId="{BBB51D3C-E071-0B4C-B42F-3B37EE4EE086}" type="presParOf" srcId="{48D27A8C-E950-2042-B6D9-D2979A37D876}" destId="{ED36A712-3BFA-6540-949B-35C9883BD319}" srcOrd="1" destOrd="0" presId="urn:microsoft.com/office/officeart/2008/layout/PictureLineup"/>
    <dgm:cxn modelId="{931F5AB3-79C6-3648-A7A7-362086835ED2}" type="presParOf" srcId="{48D27A8C-E950-2042-B6D9-D2979A37D876}" destId="{41672E1E-60B0-AE44-8414-F177BD8413A0}" srcOrd="2" destOrd="0" presId="urn:microsoft.com/office/officeart/2008/layout/PictureLineup"/>
    <dgm:cxn modelId="{DD5248D8-8539-AC4F-8F30-8E6BE6E9B18B}" type="presParOf" srcId="{6492E3B4-BAEC-644B-92B6-30AFCCCB68DB}" destId="{BBC198C7-7A86-0540-8173-2B2C04AE9EBB}" srcOrd="5" destOrd="0" presId="urn:microsoft.com/office/officeart/2008/layout/PictureLineup"/>
    <dgm:cxn modelId="{F496EC7C-9474-404B-9A22-9DA19CE1D8A8}" type="presParOf" srcId="{6492E3B4-BAEC-644B-92B6-30AFCCCB68DB}" destId="{544E940C-1BBB-B24E-A5BD-947CFDA7853C}" srcOrd="6" destOrd="0" presId="urn:microsoft.com/office/officeart/2008/layout/PictureLineup"/>
    <dgm:cxn modelId="{CB2BE0FB-37CF-DA4F-820C-CFE330524C75}" type="presParOf" srcId="{544E940C-1BBB-B24E-A5BD-947CFDA7853C}" destId="{DB80A62A-4537-5E46-82C1-A50848BC83CC}" srcOrd="0" destOrd="0" presId="urn:microsoft.com/office/officeart/2008/layout/PictureLineup"/>
    <dgm:cxn modelId="{5C522EAE-2D39-D24C-9967-5832BDE94E5D}" type="presParOf" srcId="{544E940C-1BBB-B24E-A5BD-947CFDA7853C}" destId="{9F706142-9F23-E145-9E01-2B9A57D94858}" srcOrd="1" destOrd="0" presId="urn:microsoft.com/office/officeart/2008/layout/PictureLineup"/>
    <dgm:cxn modelId="{556401C6-7A98-164A-92DE-B7D5F3F6F12A}" type="presParOf" srcId="{544E940C-1BBB-B24E-A5BD-947CFDA7853C}" destId="{9DE995B1-2EB1-1043-940D-CE3378F573A6}" srcOrd="2" destOrd="0" presId="urn:microsoft.com/office/officeart/2008/layout/PictureLineup"/>
    <dgm:cxn modelId="{03A5EF04-1F99-0A4E-894D-52AF7848727B}" type="presParOf" srcId="{6492E3B4-BAEC-644B-92B6-30AFCCCB68DB}" destId="{FCF19A2F-494A-0C44-942D-7A5D9274E409}" srcOrd="7" destOrd="0" presId="urn:microsoft.com/office/officeart/2008/layout/PictureLineup"/>
    <dgm:cxn modelId="{FE4FEBFA-7AB1-DB49-A7DF-B350BB8B02D7}" type="presParOf" srcId="{6492E3B4-BAEC-644B-92B6-30AFCCCB68DB}" destId="{E34B3F48-E86E-7E4B-868A-D0979F059978}" srcOrd="8" destOrd="0" presId="urn:microsoft.com/office/officeart/2008/layout/PictureLineup"/>
    <dgm:cxn modelId="{C43B9BC8-B733-984A-9CDB-4189406DBF58}" type="presParOf" srcId="{E34B3F48-E86E-7E4B-868A-D0979F059978}" destId="{A178BAC3-7046-F84A-8B6D-132AEA0932BA}" srcOrd="0" destOrd="0" presId="urn:microsoft.com/office/officeart/2008/layout/PictureLineup"/>
    <dgm:cxn modelId="{FEE4C943-7D45-BC48-8CBA-FFA31C456E40}" type="presParOf" srcId="{E34B3F48-E86E-7E4B-868A-D0979F059978}" destId="{6E63E0C6-71B5-9747-AB4B-D6F0DF48A7E9}" srcOrd="1" destOrd="0" presId="urn:microsoft.com/office/officeart/2008/layout/PictureLineup"/>
    <dgm:cxn modelId="{F9670594-1D79-1E4B-A61E-5950D5595E00}" type="presParOf" srcId="{E34B3F48-E86E-7E4B-868A-D0979F059978}" destId="{B7808628-DE75-504A-8D62-3C8915F06F54}" srcOrd="2" destOrd="0" presId="urn:microsoft.com/office/officeart/2008/layout/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E820B-8A53-C749-BCA8-2DF3399F6130}">
      <dsp:nvSpPr>
        <dsp:cNvPr id="0" name=""/>
        <dsp:cNvSpPr/>
      </dsp:nvSpPr>
      <dsp:spPr>
        <a:xfrm>
          <a:off x="6261" y="831083"/>
          <a:ext cx="2144543" cy="2144543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0000" b="30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02EF8-A659-D442-9E51-F1812E07027C}">
      <dsp:nvSpPr>
        <dsp:cNvPr id="0" name=""/>
        <dsp:cNvSpPr/>
      </dsp:nvSpPr>
      <dsp:spPr>
        <a:xfrm>
          <a:off x="6261" y="831083"/>
          <a:ext cx="214" cy="4289087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24655-9BF0-A447-A053-50A8C870CC26}">
      <dsp:nvSpPr>
        <dsp:cNvPr id="0" name=""/>
        <dsp:cNvSpPr/>
      </dsp:nvSpPr>
      <dsp:spPr>
        <a:xfrm>
          <a:off x="6261" y="2975627"/>
          <a:ext cx="2144543" cy="214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/>
            <a:t>Reisezielsuchmaschine</a:t>
          </a:r>
          <a:br>
            <a:rPr lang="de-DE" sz="1600" kern="1200" dirty="0"/>
          </a:br>
          <a:br>
            <a:rPr lang="de-DE" sz="1600" kern="1200" dirty="0"/>
          </a:br>
          <a:r>
            <a:rPr lang="de-DE" sz="1600" kern="1200" dirty="0" err="1"/>
            <a:t>Travelmyne.de</a:t>
          </a:r>
          <a:endParaRPr lang="de-DE" sz="1600" kern="1200" dirty="0"/>
        </a:p>
      </dsp:txBody>
      <dsp:txXfrm>
        <a:off x="6261" y="2975627"/>
        <a:ext cx="2144543" cy="2144543"/>
      </dsp:txXfrm>
    </dsp:sp>
    <dsp:sp modelId="{C96986E3-F95B-1A47-8647-906765D541E6}">
      <dsp:nvSpPr>
        <dsp:cNvPr id="0" name=""/>
        <dsp:cNvSpPr/>
      </dsp:nvSpPr>
      <dsp:spPr>
        <a:xfrm>
          <a:off x="2151579" y="831083"/>
          <a:ext cx="2144543" cy="2144543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t="25000" r="-7000" b="25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8BA60-4B53-6D4F-9012-5B2F8FAC540B}">
      <dsp:nvSpPr>
        <dsp:cNvPr id="0" name=""/>
        <dsp:cNvSpPr/>
      </dsp:nvSpPr>
      <dsp:spPr>
        <a:xfrm>
          <a:off x="2151579" y="831083"/>
          <a:ext cx="214" cy="4289087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3AB6C-F0F3-C448-A60E-965D2204A2CC}">
      <dsp:nvSpPr>
        <dsp:cNvPr id="0" name=""/>
        <dsp:cNvSpPr/>
      </dsp:nvSpPr>
      <dsp:spPr>
        <a:xfrm>
          <a:off x="2151579" y="2975627"/>
          <a:ext cx="2144543" cy="214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/>
            <a:t>Suchmaschine</a:t>
          </a:r>
          <a:br>
            <a:rPr lang="de-DE" sz="1600" kern="1200" dirty="0"/>
          </a:br>
          <a:br>
            <a:rPr lang="de-DE" sz="1600" kern="1200" dirty="0"/>
          </a:br>
          <a:r>
            <a:rPr lang="de-DE" sz="1600" kern="1200" dirty="0" err="1"/>
            <a:t>Google.de</a:t>
          </a:r>
          <a:endParaRPr lang="de-DE" sz="1600" kern="1200" dirty="0"/>
        </a:p>
      </dsp:txBody>
      <dsp:txXfrm>
        <a:off x="2151579" y="2975627"/>
        <a:ext cx="2144543" cy="2144543"/>
      </dsp:txXfrm>
    </dsp:sp>
    <dsp:sp modelId="{B1E93870-EA5F-8947-9C53-5617331EF6D6}">
      <dsp:nvSpPr>
        <dsp:cNvPr id="0" name=""/>
        <dsp:cNvSpPr/>
      </dsp:nvSpPr>
      <dsp:spPr>
        <a:xfrm>
          <a:off x="4296897" y="831083"/>
          <a:ext cx="2144543" cy="2144543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t="28000" r="-8000" b="28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6A712-3BFA-6540-949B-35C9883BD319}">
      <dsp:nvSpPr>
        <dsp:cNvPr id="0" name=""/>
        <dsp:cNvSpPr/>
      </dsp:nvSpPr>
      <dsp:spPr>
        <a:xfrm>
          <a:off x="4296897" y="831083"/>
          <a:ext cx="214" cy="4289087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72E1E-60B0-AE44-8414-F177BD8413A0}">
      <dsp:nvSpPr>
        <dsp:cNvPr id="0" name=""/>
        <dsp:cNvSpPr/>
      </dsp:nvSpPr>
      <dsp:spPr>
        <a:xfrm>
          <a:off x="4296897" y="2975627"/>
          <a:ext cx="2144543" cy="214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/>
            <a:t>Preissuchmaschine</a:t>
          </a:r>
          <a:br>
            <a:rPr lang="de-DE" sz="1600" kern="1200" dirty="0"/>
          </a:br>
          <a:br>
            <a:rPr lang="de-DE" sz="1600" kern="1200" dirty="0"/>
          </a:br>
          <a:r>
            <a:rPr lang="de-DE" sz="1600" kern="1200" dirty="0" err="1"/>
            <a:t>Kayak.de</a:t>
          </a:r>
          <a:endParaRPr lang="de-DE" sz="1600" kern="1200" dirty="0"/>
        </a:p>
      </dsp:txBody>
      <dsp:txXfrm>
        <a:off x="4296897" y="2975627"/>
        <a:ext cx="2144543" cy="2144543"/>
      </dsp:txXfrm>
    </dsp:sp>
    <dsp:sp modelId="{DB80A62A-4537-5E46-82C1-A50848BC83CC}">
      <dsp:nvSpPr>
        <dsp:cNvPr id="0" name=""/>
        <dsp:cNvSpPr/>
      </dsp:nvSpPr>
      <dsp:spPr>
        <a:xfrm>
          <a:off x="6442214" y="831083"/>
          <a:ext cx="2144543" cy="214454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06142-9F23-E145-9E01-2B9A57D94858}">
      <dsp:nvSpPr>
        <dsp:cNvPr id="0" name=""/>
        <dsp:cNvSpPr/>
      </dsp:nvSpPr>
      <dsp:spPr>
        <a:xfrm>
          <a:off x="6442214" y="831083"/>
          <a:ext cx="214" cy="4289087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995B1-2EB1-1043-940D-CE3378F573A6}">
      <dsp:nvSpPr>
        <dsp:cNvPr id="0" name=""/>
        <dsp:cNvSpPr/>
      </dsp:nvSpPr>
      <dsp:spPr>
        <a:xfrm>
          <a:off x="6442214" y="2975627"/>
          <a:ext cx="2144543" cy="214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/>
            <a:t>Reiseführer</a:t>
          </a:r>
          <a:br>
            <a:rPr lang="de-DE" sz="1600" b="1" kern="1200" dirty="0"/>
          </a:br>
          <a:br>
            <a:rPr lang="de-DE" sz="1600" b="1" kern="1200" dirty="0"/>
          </a:br>
          <a:r>
            <a:rPr lang="de-DE" sz="1600" b="0" kern="1200" dirty="0"/>
            <a:t>Lonely Planet</a:t>
          </a:r>
        </a:p>
      </dsp:txBody>
      <dsp:txXfrm>
        <a:off x="6442214" y="2975627"/>
        <a:ext cx="2144543" cy="2144543"/>
      </dsp:txXfrm>
    </dsp:sp>
    <dsp:sp modelId="{A178BAC3-7046-F84A-8B6D-132AEA0932BA}">
      <dsp:nvSpPr>
        <dsp:cNvPr id="0" name=""/>
        <dsp:cNvSpPr/>
      </dsp:nvSpPr>
      <dsp:spPr>
        <a:xfrm>
          <a:off x="8587532" y="831083"/>
          <a:ext cx="2144543" cy="21445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3E0C6-71B5-9747-AB4B-D6F0DF48A7E9}">
      <dsp:nvSpPr>
        <dsp:cNvPr id="0" name=""/>
        <dsp:cNvSpPr/>
      </dsp:nvSpPr>
      <dsp:spPr>
        <a:xfrm>
          <a:off x="8587532" y="831083"/>
          <a:ext cx="214" cy="4289087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08628-DE75-504A-8D62-3C8915F06F54}">
      <dsp:nvSpPr>
        <dsp:cNvPr id="0" name=""/>
        <dsp:cNvSpPr/>
      </dsp:nvSpPr>
      <dsp:spPr>
        <a:xfrm>
          <a:off x="8587532" y="2975627"/>
          <a:ext cx="2144543" cy="214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/>
            <a:t>Reisebüro</a:t>
          </a:r>
          <a:br>
            <a:rPr lang="de-DE" sz="1600" b="1" kern="1200" dirty="0"/>
          </a:br>
          <a:br>
            <a:rPr lang="de-DE" sz="1600" b="1" kern="1200" dirty="0"/>
          </a:br>
          <a:r>
            <a:rPr lang="de-DE" sz="1600" b="0" kern="1200" dirty="0"/>
            <a:t>TUI</a:t>
          </a:r>
        </a:p>
      </dsp:txBody>
      <dsp:txXfrm>
        <a:off x="8587532" y="2975627"/>
        <a:ext cx="2144543" cy="2144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Lineup">
  <dgm:title val=""/>
  <dgm:desc val=""/>
  <dgm:catLst>
    <dgm:cat type="picture" pri="19000"/>
    <dgm:cat type="pictureconvert" pri="1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3" destOrd="0"/>
        <dgm:cxn modelId="42" srcId="30" destId="41" srcOrd="0" destOrd="0"/>
      </dgm:cxnLst>
      <dgm:bg/>
      <dgm:whole/>
    </dgm:dataModel>
  </dgm:clrData>
  <dgm:layoutNode name="Name0">
    <dgm:varLst>
      <dgm:chMax/>
      <dgm:chPref/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Parent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"/>
      <dgm:constr type="w" for="ch" forName="sibTrans" refType="w" refFor="ch" refForName="composite" op="equ" fact="0.000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h" fact="0.5"/>
              <dgm:constr type="h" for="ch" forName="Image" refType="w"/>
              <dgm:constr type="l" for="ch" forName="Accent" refType="w" fact="0"/>
              <dgm:constr type="t" for="ch" forName="Accent" refType="h" fact="0"/>
              <dgm:constr type="w" for="ch" forName="Accent" refType="w" fact="0.0001"/>
              <dgm:constr type="h" for="ch" forName="Accent" refType="h"/>
              <dgm:constr type="l" for="ch" forName="Parent" refType="w" fact="0"/>
              <dgm:constr type="t" for="ch" forName="Parent" refType="h" fact="0.5"/>
              <dgm:constr type="w" for="ch" forName="Parent" refType="w"/>
            </dgm:constrLst>
          </dgm:if>
          <dgm:else name="Name6">
            <dgm:constrLst>
              <dgm:constr type="l" for="ch" forName="Image" refType="w" fact="0"/>
              <dgm:constr type="t" for="ch" forName="Image" refType="h" fact="0"/>
              <dgm:constr type="w" for="ch" forName="Image" refType="h" fact="0.5"/>
              <dgm:constr type="h" for="ch" forName="Image" refType="w"/>
              <dgm:constr type="r" for="ch" forName="Accent" refType="w"/>
              <dgm:constr type="t" for="ch" forName="Accent" refType="h" fact="0"/>
              <dgm:constr type="w" for="ch" forName="Accent" refType="w" fact="0.0001"/>
              <dgm:constr type="h" for="ch" forName="Accent" refType="h"/>
              <dgm:constr type="l" for="ch" forName="Parent" refType="w" fact="0"/>
              <dgm:constr type="t" for="ch" forName="Parent" refType="h" fact="0.5"/>
              <dgm:constr type="w" for="ch" forName="Parent" refType="w"/>
            </dgm:constrLst>
          </dgm:else>
        </dgm:choose>
        <dgm:layoutNode name="Image" styleLbl="alig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Accent" styleLbl="parChTrans1D1">
          <dgm:alg type="sp"/>
          <dgm:shape xmlns:r="http://schemas.openxmlformats.org/officeDocument/2006/relationships" type="line" r:blip="">
            <dgm:adjLst/>
          </dgm:shape>
          <dgm:presOf/>
        </dgm:layoutNode>
        <dgm:layoutNode name="Paren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413C001-DF58-D544-8752-36E01D96E9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8365BB-04F6-D846-B7E1-016FB7301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782F1-6B7B-2843-ADE2-3707F8129291}" type="datetimeFigureOut">
              <a:rPr lang="de-DE" smtClean="0"/>
              <a:t>28.04.19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1B0E61-BFE6-774E-82CD-AF208A9B5C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0B0545-0638-6F45-B56C-0CB44DCB5B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0DE73-34E7-9C4C-A688-44E8AF96C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377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858B8-9DB4-4D4B-879D-735F3501CD7D}" type="datetimeFigureOut">
              <a:rPr lang="de-DE" smtClean="0"/>
              <a:t>28.04.19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AF158-1643-3541-B188-AE0702FB1D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736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FA105-8E41-D843-8F94-BD65FEB86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5E6C2F-2148-5344-86C4-AE5D1BCE2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1CED67-CD9C-CD42-9D05-D44D32DC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F45-7FAD-144D-8813-EBB624DEE9F3}" type="datetimeFigureOut">
              <a:rPr lang="de-DE" smtClean="0"/>
              <a:t>28.04.19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77D2B2-03EC-7045-8EDC-FD1EE9D1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CB90A2-34F8-0948-8E74-B0666CC8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38DB-7A0F-E14E-A356-1EA746FDA8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36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6976F-0A82-A44D-B7ED-71902ABD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6A96B1-13CC-D54B-BC78-3C898CA3E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9A79CC-DC1C-4D40-913E-84743228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F45-7FAD-144D-8813-EBB624DEE9F3}" type="datetimeFigureOut">
              <a:rPr lang="de-DE" smtClean="0"/>
              <a:t>28.04.19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BC0CD-930A-E84B-BFC7-FDF96F06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0D9A51-466E-C34D-861F-055C1D1B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38DB-7A0F-E14E-A356-1EA746FDA8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29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09E0E0-D8D7-724D-9CF4-997E5DF7F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3CA5CF-14FB-4A4F-8231-10143E866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7244C8-68EB-234B-B532-F88013A1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F45-7FAD-144D-8813-EBB624DEE9F3}" type="datetimeFigureOut">
              <a:rPr lang="de-DE" smtClean="0"/>
              <a:t>28.04.19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6C6112-0DFB-4242-99E5-0D0185B6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C7C7B3-EB5C-354A-8201-CB2A3821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38DB-7A0F-E14E-A356-1EA746FDA8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77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51CAA-95E5-9B43-8A6A-D98141EB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9C0734-B0A0-1242-BDE2-189D442A9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5004A4-E99B-3146-9FC4-883E1C64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F45-7FAD-144D-8813-EBB624DEE9F3}" type="datetimeFigureOut">
              <a:rPr lang="de-DE" smtClean="0"/>
              <a:t>28.04.19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47DDA9-94A0-5E45-91A6-D75FD335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75D865-0492-AE40-B332-9A380C39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38DB-7A0F-E14E-A356-1EA746FDA8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27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D9C55-02AD-084A-B73F-9B08A8D0A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48D199-6EC5-5C4C-B750-D1580AF3A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EA2804-9E46-5D4D-8C0E-6C826BF5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F45-7FAD-144D-8813-EBB624DEE9F3}" type="datetimeFigureOut">
              <a:rPr lang="de-DE" smtClean="0"/>
              <a:t>28.04.19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2BD59D-DBF6-4542-9836-CD202BAB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A2966-F739-6A44-AF1C-402133A1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38DB-7A0F-E14E-A356-1EA746FDA8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89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4AF90-8944-274A-AF42-CCA9D2F8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81550A-4A5E-6842-B95A-D0E116D88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880F09-28D7-B04B-8218-C052ABFEA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DCEE3C-9DBE-BB4D-8A96-BBF2D337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F45-7FAD-144D-8813-EBB624DEE9F3}" type="datetimeFigureOut">
              <a:rPr lang="de-DE" smtClean="0"/>
              <a:t>28.04.19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73A2A2-87C7-A04B-B20A-55BB8882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300219-EE42-D749-82C8-D8EAECB1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38DB-7A0F-E14E-A356-1EA746FDA8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89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0A2A4-9EDE-4645-9018-54C36718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B98B1-705E-3243-9E67-19EDCEE87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1D3708-FB14-8B46-8219-C41204637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A7FBB8-814E-134D-8416-EE9AD74FF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615A12-1269-1240-AAC8-C65CE78C3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A16E2E-AB18-B049-ACC1-31529BCA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F45-7FAD-144D-8813-EBB624DEE9F3}" type="datetimeFigureOut">
              <a:rPr lang="de-DE" smtClean="0"/>
              <a:t>28.04.19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AD9F70-9F5F-F94F-935E-8AC63BCF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B73F3A-38B0-9D42-9881-D9F8E8E8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38DB-7A0F-E14E-A356-1EA746FDA8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1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3526E-FC20-324A-A242-C7B4A0EA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A800FA8-617D-6247-A925-4F9A1668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F45-7FAD-144D-8813-EBB624DEE9F3}" type="datetimeFigureOut">
              <a:rPr lang="de-DE" smtClean="0"/>
              <a:t>28.04.19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855F16-8B4F-DD4A-8570-A865B195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24BC82-78B2-3047-8E92-18B14EC1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38DB-7A0F-E14E-A356-1EA746FDA8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1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ACA02F-F539-9740-90D8-E2DA72A7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F45-7FAD-144D-8813-EBB624DEE9F3}" type="datetimeFigureOut">
              <a:rPr lang="de-DE" smtClean="0"/>
              <a:t>28.04.19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87C3FF-ACF5-3842-A988-88345EAC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44BB21-956B-6740-B7C8-6E446A4D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38DB-7A0F-E14E-A356-1EA746FDA8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02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08163-5D04-B242-81D1-1B00DBCC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35B8DD-E120-F741-901D-2DE9F5D53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70E54A-0783-9A40-B975-571AD3489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1676A2-A4E7-4245-81BC-CBFA201C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F45-7FAD-144D-8813-EBB624DEE9F3}" type="datetimeFigureOut">
              <a:rPr lang="de-DE" smtClean="0"/>
              <a:t>28.04.19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11DAE8-36E5-CC4A-AEE2-0AD2C3E4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F1E06F-0B2C-944A-A144-FC578B60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38DB-7A0F-E14E-A356-1EA746FDA8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29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D2F0B-D3AA-CB4D-B3C8-A09E5EEF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AC2F14-FE1E-9E4B-8986-DC4123D6B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707F38-8FCC-6646-9A64-A87DF1054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134FB1-91F1-3242-B6DC-7F5FE043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F45-7FAD-144D-8813-EBB624DEE9F3}" type="datetimeFigureOut">
              <a:rPr lang="de-DE" smtClean="0"/>
              <a:t>28.04.19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7DB9C3-E8B5-7846-AE92-330AF396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3F312A-03E3-ED4F-B2A7-B0FF2ACC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38DB-7A0F-E14E-A356-1EA746FDA8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81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BF1C27-4D2F-2742-A1C6-ECEAA030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27756F-A391-3745-9D01-CD29BC85C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49C8C8-1E79-A247-9BE9-23B9E32F9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21F45-7FAD-144D-8813-EBB624DEE9F3}" type="datetimeFigureOut">
              <a:rPr lang="de-DE" smtClean="0"/>
              <a:t>28.04.19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73DBA9-B807-C74C-814F-8B2E7D53C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C07789-75B0-FE44-9BAF-973FDFDCB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38DB-7A0F-E14E-A356-1EA746FDA8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98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.statista.com/statistik/daten/studie/999823/umfrage/umfrage-in-deutschland-zu-einstellungen-zum-reisen" TargetMode="Externa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5.googleusercontent.com/qW7ARksqD6b491KQCYnNTHXNrX-u8r5pkmeRAiAabYmHcrM02lfrJazQKU62d21IeSqdJbzLvE2SZGXyhyoRFmiCv53_G3ZbI7ZMexWd44yo-IT7qOw5aZzGhP3ISdOG_H8Jvx2W">
            <a:extLst>
              <a:ext uri="{FF2B5EF4-FFF2-40B4-BE49-F238E27FC236}">
                <a16:creationId xmlns:a16="http://schemas.microsoft.com/office/drawing/2014/main" id="{562566A0-9C58-5E48-9D9A-618361366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007" y="62743"/>
            <a:ext cx="5739837" cy="1687626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vDBONgIo_LT6JEBYAlL_Y1hmNmPO1TzTZ4MPvqf4K9_CZ0wrlNNo7lkNZLdm1-FB8OTK-ZFthoslfbkqSZGcpiDJX2Fm4CHmPiGkM-4nfSu6o65Vkq4V40ciXSOzvcZUPoHCFym7">
            <a:extLst>
              <a:ext uri="{FF2B5EF4-FFF2-40B4-BE49-F238E27FC236}">
                <a16:creationId xmlns:a16="http://schemas.microsoft.com/office/drawing/2014/main" id="{68CB11FB-6811-C340-AC93-0FDD06DC4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136" y="5137523"/>
            <a:ext cx="2933700" cy="161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6B69E65-16FB-6048-96A7-F9ACC96ABA6A}"/>
              </a:ext>
            </a:extLst>
          </p:cNvPr>
          <p:cNvSpPr txBox="1"/>
          <p:nvPr/>
        </p:nvSpPr>
        <p:spPr>
          <a:xfrm>
            <a:off x="3267186" y="2711002"/>
            <a:ext cx="6473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Entwicklung interaktiver Systeme im SS 19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711F3B4-9485-3E40-8959-61461DA0F08C}"/>
              </a:ext>
            </a:extLst>
          </p:cNvPr>
          <p:cNvSpPr txBox="1"/>
          <p:nvPr/>
        </p:nvSpPr>
        <p:spPr>
          <a:xfrm>
            <a:off x="4173754" y="3597490"/>
            <a:ext cx="4999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Konzept des Projekts “where2go“ von Anton Horst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029D1CA-433B-F84D-906D-3A5861881D6C}"/>
              </a:ext>
            </a:extLst>
          </p:cNvPr>
          <p:cNvSpPr txBox="1"/>
          <p:nvPr/>
        </p:nvSpPr>
        <p:spPr>
          <a:xfrm>
            <a:off x="513419" y="5273095"/>
            <a:ext cx="27537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Betreuer</a:t>
            </a:r>
            <a:br>
              <a:rPr lang="de-DE" dirty="0"/>
            </a:br>
            <a:r>
              <a:rPr lang="de-DE" dirty="0"/>
              <a:t>Prof. Dr. Kristian Fischer</a:t>
            </a:r>
            <a:br>
              <a:rPr lang="de-DE" dirty="0"/>
            </a:br>
            <a:r>
              <a:rPr lang="de-DE" dirty="0"/>
              <a:t>Prof. Dr. Gerhard Hartmann</a:t>
            </a:r>
            <a:br>
              <a:rPr lang="de-DE" dirty="0"/>
            </a:br>
            <a:r>
              <a:rPr lang="de-DE" dirty="0"/>
              <a:t>Ngoc-</a:t>
            </a:r>
            <a:r>
              <a:rPr lang="de-DE" dirty="0" err="1"/>
              <a:t>Anh</a:t>
            </a:r>
            <a:r>
              <a:rPr lang="de-DE" dirty="0"/>
              <a:t> Gabriel</a:t>
            </a:r>
            <a:br>
              <a:rPr lang="de-DE" dirty="0"/>
            </a:br>
            <a:r>
              <a:rPr lang="de-DE" dirty="0"/>
              <a:t>Markus </a:t>
            </a:r>
            <a:r>
              <a:rPr lang="de-DE" dirty="0" err="1"/>
              <a:t>Alterauge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17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054AD88-A828-ED41-A7B4-991B3B170EC9}"/>
              </a:ext>
            </a:extLst>
          </p:cNvPr>
          <p:cNvSpPr txBox="1"/>
          <p:nvPr/>
        </p:nvSpPr>
        <p:spPr>
          <a:xfrm>
            <a:off x="3471371" y="440154"/>
            <a:ext cx="513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accent2"/>
                </a:solidFill>
              </a:rPr>
              <a:t>Deskriptives</a:t>
            </a:r>
            <a:r>
              <a:rPr lang="de-DE" b="1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Modell</a:t>
            </a:r>
          </a:p>
        </p:txBody>
      </p:sp>
      <p:pic>
        <p:nvPicPr>
          <p:cNvPr id="7" name="Picture 4" descr="https://lh5.googleusercontent.com/qW7ARksqD6b491KQCYnNTHXNrX-u8r5pkmeRAiAabYmHcrM02lfrJazQKU62d21IeSqdJbzLvE2SZGXyhyoRFmiCv53_G3ZbI7ZMexWd44yo-IT7qOw5aZzGhP3ISdOG_H8Jvx2W">
            <a:extLst>
              <a:ext uri="{FF2B5EF4-FFF2-40B4-BE49-F238E27FC236}">
                <a16:creationId xmlns:a16="http://schemas.microsoft.com/office/drawing/2014/main" id="{D98711B4-939B-3B4C-89C9-F588DFC9D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630" y="5807652"/>
            <a:ext cx="3572370" cy="1050348"/>
          </a:xfrm>
          <a:prstGeom prst="rect">
            <a:avLst/>
          </a:prstGeom>
          <a:noFill/>
        </p:spPr>
      </p:pic>
      <p:pic>
        <p:nvPicPr>
          <p:cNvPr id="11266" name="Picture 2" descr="https://lh3.googleusercontent.com/aTwK9pfOg80eIxLmlNPo9sUbRYuhYNpFvyJxSG9EpTU3vOWTABFS2KKsFFRdQIAymOqaWZh5rIJaVpBCIGP_AJXMAtIZO6j0-nqYLbvdP0EqcsLOxIN_KbSQ8ScSsp7VnY02CRRR">
            <a:extLst>
              <a:ext uri="{FF2B5EF4-FFF2-40B4-BE49-F238E27FC236}">
                <a16:creationId xmlns:a16="http://schemas.microsoft.com/office/drawing/2014/main" id="{F3AE661B-E28A-A941-A48C-D2A0803E8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863" y="1499975"/>
            <a:ext cx="6952337" cy="430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F90D8AD-0E17-834E-ABB5-C79456D70143}"/>
              </a:ext>
            </a:extLst>
          </p:cNvPr>
          <p:cNvSpPr txBox="1"/>
          <p:nvPr/>
        </p:nvSpPr>
        <p:spPr>
          <a:xfrm>
            <a:off x="4356100" y="1148040"/>
            <a:ext cx="301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Auf Basis von „</a:t>
            </a:r>
            <a:r>
              <a:rPr lang="de-DE" dirty="0" err="1"/>
              <a:t>travelmyne.de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40493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054AD88-A828-ED41-A7B4-991B3B170EC9}"/>
              </a:ext>
            </a:extLst>
          </p:cNvPr>
          <p:cNvSpPr txBox="1"/>
          <p:nvPr/>
        </p:nvSpPr>
        <p:spPr>
          <a:xfrm>
            <a:off x="3471371" y="440154"/>
            <a:ext cx="513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accent2"/>
                </a:solidFill>
              </a:rPr>
              <a:t>Präskriptives Modell</a:t>
            </a:r>
          </a:p>
        </p:txBody>
      </p:sp>
      <p:pic>
        <p:nvPicPr>
          <p:cNvPr id="7" name="Picture 4" descr="https://lh5.googleusercontent.com/qW7ARksqD6b491KQCYnNTHXNrX-u8r5pkmeRAiAabYmHcrM02lfrJazQKU62d21IeSqdJbzLvE2SZGXyhyoRFmiCv53_G3ZbI7ZMexWd44yo-IT7qOw5aZzGhP3ISdOG_H8Jvx2W">
            <a:extLst>
              <a:ext uri="{FF2B5EF4-FFF2-40B4-BE49-F238E27FC236}">
                <a16:creationId xmlns:a16="http://schemas.microsoft.com/office/drawing/2014/main" id="{D98711B4-939B-3B4C-89C9-F588DFC9D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630" y="5807652"/>
            <a:ext cx="3572370" cy="1050348"/>
          </a:xfrm>
          <a:prstGeom prst="rect">
            <a:avLst/>
          </a:prstGeom>
          <a:noFill/>
        </p:spPr>
      </p:pic>
      <p:pic>
        <p:nvPicPr>
          <p:cNvPr id="10242" name="Picture 2" descr="https://lh5.googleusercontent.com/ijRb7f9NFiVtDdfILW_UNEGLkIbDSu7Gq1SJXTbknglklntx2KvLDYnzodvblZcwusO58vJbPTcgvCHlKtvwnlGutxXrBVrd8F_ArYetk_8hwTP--d7clvUNKyJprvw4pTCypip-">
            <a:extLst>
              <a:ext uri="{FF2B5EF4-FFF2-40B4-BE49-F238E27FC236}">
                <a16:creationId xmlns:a16="http://schemas.microsoft.com/office/drawing/2014/main" id="{B30B158D-FBA7-4546-9647-E05C3303E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063" y="1397679"/>
            <a:ext cx="7117437" cy="440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3939012-341F-B643-AECB-A32AB2B85614}"/>
              </a:ext>
            </a:extLst>
          </p:cNvPr>
          <p:cNvSpPr txBox="1"/>
          <p:nvPr/>
        </p:nvSpPr>
        <p:spPr>
          <a:xfrm>
            <a:off x="4739086" y="1140380"/>
            <a:ext cx="260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Auf Basis von „where2go“</a:t>
            </a:r>
          </a:p>
        </p:txBody>
      </p:sp>
    </p:spTree>
    <p:extLst>
      <p:ext uri="{BB962C8B-B14F-4D97-AF65-F5344CB8AC3E}">
        <p14:creationId xmlns:p14="http://schemas.microsoft.com/office/powerpoint/2010/main" val="229373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lh5.googleusercontent.com/qW7ARksqD6b491KQCYnNTHXNrX-u8r5pkmeRAiAabYmHcrM02lfrJazQKU62d21IeSqdJbzLvE2SZGXyhyoRFmiCv53_G3ZbI7ZMexWd44yo-IT7qOw5aZzGhP3ISdOG_H8Jvx2W">
            <a:extLst>
              <a:ext uri="{FF2B5EF4-FFF2-40B4-BE49-F238E27FC236}">
                <a16:creationId xmlns:a16="http://schemas.microsoft.com/office/drawing/2014/main" id="{17DCBFA7-F9B5-654D-9E8C-44529E7A4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630" y="5807652"/>
            <a:ext cx="3572370" cy="1050348"/>
          </a:xfrm>
          <a:prstGeom prst="rect">
            <a:avLst/>
          </a:prstGeom>
          <a:noFill/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4AD93FC-6422-3245-A763-FE9C12218CE8}"/>
              </a:ext>
            </a:extLst>
          </p:cNvPr>
          <p:cNvSpPr txBox="1"/>
          <p:nvPr/>
        </p:nvSpPr>
        <p:spPr>
          <a:xfrm>
            <a:off x="4743816" y="482768"/>
            <a:ext cx="333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accent2"/>
                </a:solidFill>
              </a:rPr>
              <a:t>Problemraum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02CFF16-2BE1-2D41-A35E-85B9649C9BFD}"/>
              </a:ext>
            </a:extLst>
          </p:cNvPr>
          <p:cNvGrpSpPr/>
          <p:nvPr/>
        </p:nvGrpSpPr>
        <p:grpSpPr>
          <a:xfrm>
            <a:off x="415467" y="2519746"/>
            <a:ext cx="1744804" cy="2623753"/>
            <a:chOff x="7810677" y="2671409"/>
            <a:chExt cx="546100" cy="923926"/>
          </a:xfrm>
        </p:grpSpPr>
        <p:sp>
          <p:nvSpPr>
            <p:cNvPr id="7" name="AutoShape 35">
              <a:extLst>
                <a:ext uri="{FF2B5EF4-FFF2-40B4-BE49-F238E27FC236}">
                  <a16:creationId xmlns:a16="http://schemas.microsoft.com/office/drawing/2014/main" id="{F4CE6CC8-50D1-624A-9B67-BE11426F1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5777" y="2671409"/>
              <a:ext cx="215900" cy="214313"/>
            </a:xfrm>
            <a:custGeom>
              <a:avLst/>
              <a:gdLst>
                <a:gd name="T0" fmla="+- 0 10800 8"/>
                <a:gd name="T1" fmla="*/ T0 w 21585"/>
                <a:gd name="T2" fmla="*/ 10798 h 21597"/>
                <a:gd name="T3" fmla="+- 0 10800 8"/>
                <a:gd name="T4" fmla="*/ T3 w 21585"/>
                <a:gd name="T5" fmla="*/ 10798 h 21597"/>
                <a:gd name="T6" fmla="+- 0 10800 8"/>
                <a:gd name="T7" fmla="*/ T6 w 21585"/>
                <a:gd name="T8" fmla="*/ 10798 h 21597"/>
                <a:gd name="T9" fmla="+- 0 10800 8"/>
                <a:gd name="T10" fmla="*/ T9 w 21585"/>
                <a:gd name="T11" fmla="*/ 10798 h 21597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85" h="21597">
                  <a:moveTo>
                    <a:pt x="10712" y="21596"/>
                  </a:moveTo>
                  <a:cubicBezTo>
                    <a:pt x="4759" y="21590"/>
                    <a:pt x="-8" y="16750"/>
                    <a:pt x="-1" y="10728"/>
                  </a:cubicBezTo>
                  <a:cubicBezTo>
                    <a:pt x="19" y="4811"/>
                    <a:pt x="4844" y="0"/>
                    <a:pt x="10750" y="0"/>
                  </a:cubicBezTo>
                  <a:cubicBezTo>
                    <a:pt x="16728" y="0"/>
                    <a:pt x="21561" y="4808"/>
                    <a:pt x="21584" y="10770"/>
                  </a:cubicBezTo>
                  <a:cubicBezTo>
                    <a:pt x="21592" y="16788"/>
                    <a:pt x="16762" y="21600"/>
                    <a:pt x="10712" y="215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to" panose="020F0502020204030203" pitchFamily="34" charset="0"/>
              </a:endParaRPr>
            </a:p>
          </p:txBody>
        </p:sp>
        <p:sp>
          <p:nvSpPr>
            <p:cNvPr id="8" name="AutoShape 36">
              <a:extLst>
                <a:ext uri="{FF2B5EF4-FFF2-40B4-BE49-F238E27FC236}">
                  <a16:creationId xmlns:a16="http://schemas.microsoft.com/office/drawing/2014/main" id="{FAA1B725-84BD-814A-855B-AAE7F7A06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0677" y="2885722"/>
              <a:ext cx="546100" cy="709613"/>
            </a:xfrm>
            <a:custGeom>
              <a:avLst/>
              <a:gdLst>
                <a:gd name="T0" fmla="+- 0 10781 89"/>
                <a:gd name="T1" fmla="*/ T0 w 21385"/>
                <a:gd name="T2" fmla="+- 0 10714 1"/>
                <a:gd name="T3" fmla="*/ 10714 h 21426"/>
                <a:gd name="T4" fmla="+- 0 10781 89"/>
                <a:gd name="T5" fmla="*/ T4 w 21385"/>
                <a:gd name="T6" fmla="+- 0 10714 1"/>
                <a:gd name="T7" fmla="*/ 10714 h 21426"/>
                <a:gd name="T8" fmla="+- 0 10781 89"/>
                <a:gd name="T9" fmla="*/ T8 w 21385"/>
                <a:gd name="T10" fmla="+- 0 10714 1"/>
                <a:gd name="T11" fmla="*/ 10714 h 21426"/>
                <a:gd name="T12" fmla="+- 0 10781 89"/>
                <a:gd name="T13" fmla="*/ T12 w 21385"/>
                <a:gd name="T14" fmla="+- 0 10714 1"/>
                <a:gd name="T15" fmla="*/ 10714 h 2142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385" h="21426">
                  <a:moveTo>
                    <a:pt x="15662" y="4699"/>
                  </a:moveTo>
                  <a:cubicBezTo>
                    <a:pt x="15662" y="4907"/>
                    <a:pt x="15662" y="5035"/>
                    <a:pt x="15662" y="5165"/>
                  </a:cubicBezTo>
                  <a:cubicBezTo>
                    <a:pt x="15662" y="10027"/>
                    <a:pt x="15662" y="14888"/>
                    <a:pt x="15661" y="19750"/>
                  </a:cubicBezTo>
                  <a:cubicBezTo>
                    <a:pt x="15661" y="20600"/>
                    <a:pt x="15026" y="21230"/>
                    <a:pt x="14016" y="21388"/>
                  </a:cubicBezTo>
                  <a:cubicBezTo>
                    <a:pt x="12662" y="21599"/>
                    <a:pt x="11507" y="20842"/>
                    <a:pt x="11504" y="19726"/>
                  </a:cubicBezTo>
                  <a:cubicBezTo>
                    <a:pt x="11501" y="17635"/>
                    <a:pt x="11504" y="15544"/>
                    <a:pt x="11504" y="13455"/>
                  </a:cubicBezTo>
                  <a:cubicBezTo>
                    <a:pt x="11504" y="12787"/>
                    <a:pt x="11504" y="12122"/>
                    <a:pt x="11504" y="11441"/>
                  </a:cubicBezTo>
                  <a:cubicBezTo>
                    <a:pt x="11033" y="11441"/>
                    <a:pt x="10605" y="11441"/>
                    <a:pt x="10113" y="11441"/>
                  </a:cubicBezTo>
                  <a:cubicBezTo>
                    <a:pt x="10113" y="11555"/>
                    <a:pt x="10113" y="11674"/>
                    <a:pt x="10113" y="11790"/>
                  </a:cubicBezTo>
                  <a:cubicBezTo>
                    <a:pt x="10113" y="14437"/>
                    <a:pt x="10089" y="17084"/>
                    <a:pt x="10128" y="19730"/>
                  </a:cubicBezTo>
                  <a:cubicBezTo>
                    <a:pt x="10138" y="20561"/>
                    <a:pt x="9379" y="21408"/>
                    <a:pt x="8052" y="21425"/>
                  </a:cubicBezTo>
                  <a:cubicBezTo>
                    <a:pt x="6868" y="21441"/>
                    <a:pt x="5970" y="20718"/>
                    <a:pt x="5970" y="19742"/>
                  </a:cubicBezTo>
                  <a:cubicBezTo>
                    <a:pt x="5970" y="15797"/>
                    <a:pt x="5978" y="11853"/>
                    <a:pt x="5982" y="7908"/>
                  </a:cubicBezTo>
                  <a:cubicBezTo>
                    <a:pt x="5984" y="6807"/>
                    <a:pt x="5982" y="5704"/>
                    <a:pt x="5982" y="4603"/>
                  </a:cubicBezTo>
                  <a:cubicBezTo>
                    <a:pt x="5982" y="4565"/>
                    <a:pt x="5974" y="4528"/>
                    <a:pt x="5970" y="4491"/>
                  </a:cubicBezTo>
                  <a:cubicBezTo>
                    <a:pt x="5926" y="4476"/>
                    <a:pt x="5883" y="4462"/>
                    <a:pt x="5842" y="4448"/>
                  </a:cubicBezTo>
                  <a:cubicBezTo>
                    <a:pt x="5366" y="5094"/>
                    <a:pt x="4851" y="5727"/>
                    <a:pt x="4424" y="6392"/>
                  </a:cubicBezTo>
                  <a:cubicBezTo>
                    <a:pt x="3761" y="7423"/>
                    <a:pt x="3360" y="8522"/>
                    <a:pt x="3135" y="9658"/>
                  </a:cubicBezTo>
                  <a:cubicBezTo>
                    <a:pt x="2953" y="10575"/>
                    <a:pt x="2063" y="11061"/>
                    <a:pt x="1046" y="10802"/>
                  </a:cubicBezTo>
                  <a:cubicBezTo>
                    <a:pt x="381" y="10631"/>
                    <a:pt x="-89" y="10101"/>
                    <a:pt x="14" y="9573"/>
                  </a:cubicBezTo>
                  <a:cubicBezTo>
                    <a:pt x="670" y="6163"/>
                    <a:pt x="2526" y="3235"/>
                    <a:pt x="5982" y="955"/>
                  </a:cubicBezTo>
                  <a:cubicBezTo>
                    <a:pt x="6639" y="522"/>
                    <a:pt x="7342" y="144"/>
                    <a:pt x="8226" y="32"/>
                  </a:cubicBezTo>
                  <a:cubicBezTo>
                    <a:pt x="8361" y="15"/>
                    <a:pt x="8497" y="3"/>
                    <a:pt x="8631" y="3"/>
                  </a:cubicBezTo>
                  <a:cubicBezTo>
                    <a:pt x="10087" y="-1"/>
                    <a:pt x="11546" y="-1"/>
                    <a:pt x="13003" y="1"/>
                  </a:cubicBezTo>
                  <a:cubicBezTo>
                    <a:pt x="13616" y="3"/>
                    <a:pt x="14178" y="142"/>
                    <a:pt x="14651" y="441"/>
                  </a:cubicBezTo>
                  <a:cubicBezTo>
                    <a:pt x="16025" y="1312"/>
                    <a:pt x="17294" y="2258"/>
                    <a:pt x="18308" y="3392"/>
                  </a:cubicBezTo>
                  <a:cubicBezTo>
                    <a:pt x="19944" y="5217"/>
                    <a:pt x="20930" y="7234"/>
                    <a:pt x="21360" y="9410"/>
                  </a:cubicBezTo>
                  <a:cubicBezTo>
                    <a:pt x="21511" y="10169"/>
                    <a:pt x="20958" y="10761"/>
                    <a:pt x="20049" y="10858"/>
                  </a:cubicBezTo>
                  <a:cubicBezTo>
                    <a:pt x="19154" y="10954"/>
                    <a:pt x="18442" y="10489"/>
                    <a:pt x="18287" y="9725"/>
                  </a:cubicBezTo>
                  <a:cubicBezTo>
                    <a:pt x="17946" y="8048"/>
                    <a:pt x="17220" y="6478"/>
                    <a:pt x="16016" y="5043"/>
                  </a:cubicBezTo>
                  <a:cubicBezTo>
                    <a:pt x="15957" y="4974"/>
                    <a:pt x="15901" y="4904"/>
                    <a:pt x="15839" y="4838"/>
                  </a:cubicBezTo>
                  <a:cubicBezTo>
                    <a:pt x="15816" y="4812"/>
                    <a:pt x="15784" y="4794"/>
                    <a:pt x="15662" y="46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to" panose="020F0502020204030203" pitchFamily="34" charset="0"/>
              </a:endParaRPr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E728B98F-AB9B-864B-9BE5-779A2416D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979" y="1155397"/>
            <a:ext cx="1477198" cy="1477198"/>
          </a:xfrm>
          <a:prstGeom prst="rect">
            <a:avLst/>
          </a:prstGeom>
        </p:spPr>
      </p:pic>
      <p:sp>
        <p:nvSpPr>
          <p:cNvPr id="13" name="AutoShape 8">
            <a:extLst>
              <a:ext uri="{FF2B5EF4-FFF2-40B4-BE49-F238E27FC236}">
                <a16:creationId xmlns:a16="http://schemas.microsoft.com/office/drawing/2014/main" id="{85D3C423-5CF6-E94E-9B1C-6E75BB542349}"/>
              </a:ext>
            </a:extLst>
          </p:cNvPr>
          <p:cNvSpPr>
            <a:spLocks/>
          </p:cNvSpPr>
          <p:nvPr/>
        </p:nvSpPr>
        <p:spPr bwMode="auto">
          <a:xfrm>
            <a:off x="2068334" y="1494904"/>
            <a:ext cx="572488" cy="5724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9522" y="5290"/>
                </a:moveTo>
                <a:cubicBezTo>
                  <a:pt x="9558" y="5275"/>
                  <a:pt x="9591" y="5253"/>
                  <a:pt x="9629" y="5243"/>
                </a:cubicBezTo>
                <a:cubicBezTo>
                  <a:pt x="9630" y="5243"/>
                  <a:pt x="9630" y="5242"/>
                  <a:pt x="9630" y="5242"/>
                </a:cubicBezTo>
                <a:cubicBezTo>
                  <a:pt x="9683" y="5229"/>
                  <a:pt x="9728" y="5242"/>
                  <a:pt x="9744" y="5223"/>
                </a:cubicBezTo>
                <a:cubicBezTo>
                  <a:pt x="9759" y="5203"/>
                  <a:pt x="9786" y="5167"/>
                  <a:pt x="9799" y="5139"/>
                </a:cubicBezTo>
                <a:cubicBezTo>
                  <a:pt x="9804" y="5124"/>
                  <a:pt x="9789" y="5104"/>
                  <a:pt x="9808" y="5094"/>
                </a:cubicBezTo>
                <a:cubicBezTo>
                  <a:pt x="9829" y="5082"/>
                  <a:pt x="9811" y="5060"/>
                  <a:pt x="9816" y="5044"/>
                </a:cubicBezTo>
                <a:cubicBezTo>
                  <a:pt x="9831" y="5001"/>
                  <a:pt x="9840" y="5000"/>
                  <a:pt x="9858" y="4997"/>
                </a:cubicBezTo>
                <a:cubicBezTo>
                  <a:pt x="9874" y="4995"/>
                  <a:pt x="9890" y="4993"/>
                  <a:pt x="9896" y="4984"/>
                </a:cubicBezTo>
                <a:cubicBezTo>
                  <a:pt x="9923" y="4944"/>
                  <a:pt x="9827" y="4829"/>
                  <a:pt x="9767" y="4844"/>
                </a:cubicBezTo>
                <a:cubicBezTo>
                  <a:pt x="9705" y="4860"/>
                  <a:pt x="9654" y="4951"/>
                  <a:pt x="9633" y="4950"/>
                </a:cubicBezTo>
                <a:cubicBezTo>
                  <a:pt x="9607" y="4948"/>
                  <a:pt x="9595" y="4948"/>
                  <a:pt x="9577" y="4961"/>
                </a:cubicBezTo>
                <a:cubicBezTo>
                  <a:pt x="9563" y="4972"/>
                  <a:pt x="9562" y="4990"/>
                  <a:pt x="9551" y="5002"/>
                </a:cubicBezTo>
                <a:cubicBezTo>
                  <a:pt x="9540" y="5017"/>
                  <a:pt x="9524" y="5029"/>
                  <a:pt x="9512" y="5044"/>
                </a:cubicBezTo>
                <a:cubicBezTo>
                  <a:pt x="9502" y="5057"/>
                  <a:pt x="9498" y="5068"/>
                  <a:pt x="9512" y="5081"/>
                </a:cubicBezTo>
                <a:cubicBezTo>
                  <a:pt x="9523" y="5090"/>
                  <a:pt x="9529" y="5095"/>
                  <a:pt x="9498" y="5135"/>
                </a:cubicBezTo>
                <a:cubicBezTo>
                  <a:pt x="9472" y="5168"/>
                  <a:pt x="9430" y="5186"/>
                  <a:pt x="9412" y="5227"/>
                </a:cubicBezTo>
                <a:cubicBezTo>
                  <a:pt x="9405" y="5241"/>
                  <a:pt x="9406" y="5270"/>
                  <a:pt x="9409" y="5282"/>
                </a:cubicBezTo>
                <a:cubicBezTo>
                  <a:pt x="9417" y="5324"/>
                  <a:pt x="9482" y="5308"/>
                  <a:pt x="9522" y="5290"/>
                </a:cubicBezTo>
                <a:close/>
                <a:moveTo>
                  <a:pt x="19444" y="10799"/>
                </a:moveTo>
                <a:cubicBezTo>
                  <a:pt x="19444" y="9905"/>
                  <a:pt x="19291" y="9000"/>
                  <a:pt x="19134" y="8522"/>
                </a:cubicBezTo>
                <a:cubicBezTo>
                  <a:pt x="19085" y="8372"/>
                  <a:pt x="18971" y="8252"/>
                  <a:pt x="18824" y="8195"/>
                </a:cubicBezTo>
                <a:cubicBezTo>
                  <a:pt x="18677" y="8138"/>
                  <a:pt x="18512" y="8150"/>
                  <a:pt x="18375" y="8228"/>
                </a:cubicBezTo>
                <a:cubicBezTo>
                  <a:pt x="18029" y="8423"/>
                  <a:pt x="18040" y="8449"/>
                  <a:pt x="17919" y="8442"/>
                </a:cubicBezTo>
                <a:cubicBezTo>
                  <a:pt x="17863" y="8440"/>
                  <a:pt x="17615" y="8604"/>
                  <a:pt x="17526" y="8415"/>
                </a:cubicBezTo>
                <a:cubicBezTo>
                  <a:pt x="17510" y="8380"/>
                  <a:pt x="17422" y="8219"/>
                  <a:pt x="17301" y="8441"/>
                </a:cubicBezTo>
                <a:cubicBezTo>
                  <a:pt x="17269" y="8500"/>
                  <a:pt x="17089" y="8455"/>
                  <a:pt x="17030" y="8422"/>
                </a:cubicBezTo>
                <a:cubicBezTo>
                  <a:pt x="16856" y="8325"/>
                  <a:pt x="16641" y="8098"/>
                  <a:pt x="16588" y="8040"/>
                </a:cubicBezTo>
                <a:lnTo>
                  <a:pt x="16588" y="8041"/>
                </a:lnTo>
                <a:cubicBezTo>
                  <a:pt x="16528" y="7971"/>
                  <a:pt x="16356" y="8066"/>
                  <a:pt x="16483" y="8254"/>
                </a:cubicBezTo>
                <a:cubicBezTo>
                  <a:pt x="16907" y="8886"/>
                  <a:pt x="16981" y="8892"/>
                  <a:pt x="17101" y="8955"/>
                </a:cubicBezTo>
                <a:cubicBezTo>
                  <a:pt x="17101" y="8955"/>
                  <a:pt x="17101" y="8955"/>
                  <a:pt x="17101" y="8955"/>
                </a:cubicBezTo>
                <a:cubicBezTo>
                  <a:pt x="17158" y="8912"/>
                  <a:pt x="17150" y="8899"/>
                  <a:pt x="17223" y="8888"/>
                </a:cubicBezTo>
                <a:cubicBezTo>
                  <a:pt x="17269" y="8882"/>
                  <a:pt x="17309" y="8854"/>
                  <a:pt x="17329" y="8812"/>
                </a:cubicBezTo>
                <a:cubicBezTo>
                  <a:pt x="17329" y="8812"/>
                  <a:pt x="17329" y="8811"/>
                  <a:pt x="17329" y="8811"/>
                </a:cubicBezTo>
                <a:cubicBezTo>
                  <a:pt x="17353" y="8763"/>
                  <a:pt x="17397" y="8729"/>
                  <a:pt x="17448" y="8718"/>
                </a:cubicBezTo>
                <a:cubicBezTo>
                  <a:pt x="17501" y="8708"/>
                  <a:pt x="17555" y="8721"/>
                  <a:pt x="17595" y="8756"/>
                </a:cubicBezTo>
                <a:cubicBezTo>
                  <a:pt x="17595" y="8757"/>
                  <a:pt x="17596" y="8757"/>
                  <a:pt x="17596" y="8757"/>
                </a:cubicBezTo>
                <a:cubicBezTo>
                  <a:pt x="17669" y="8821"/>
                  <a:pt x="17764" y="8762"/>
                  <a:pt x="17842" y="8799"/>
                </a:cubicBezTo>
                <a:cubicBezTo>
                  <a:pt x="18040" y="8892"/>
                  <a:pt x="17964" y="9082"/>
                  <a:pt x="17925" y="9305"/>
                </a:cubicBezTo>
                <a:cubicBezTo>
                  <a:pt x="17925" y="9305"/>
                  <a:pt x="17925" y="9306"/>
                  <a:pt x="17924" y="9307"/>
                </a:cubicBezTo>
                <a:cubicBezTo>
                  <a:pt x="17923" y="9307"/>
                  <a:pt x="17923" y="9308"/>
                  <a:pt x="17922" y="9307"/>
                </a:cubicBezTo>
                <a:cubicBezTo>
                  <a:pt x="17904" y="9304"/>
                  <a:pt x="17887" y="9318"/>
                  <a:pt x="17887" y="9336"/>
                </a:cubicBezTo>
                <a:cubicBezTo>
                  <a:pt x="17886" y="9407"/>
                  <a:pt x="17931" y="9474"/>
                  <a:pt x="17917" y="9546"/>
                </a:cubicBezTo>
                <a:cubicBezTo>
                  <a:pt x="17917" y="9549"/>
                  <a:pt x="17915" y="9551"/>
                  <a:pt x="17913" y="9552"/>
                </a:cubicBezTo>
                <a:cubicBezTo>
                  <a:pt x="17889" y="9564"/>
                  <a:pt x="17868" y="9579"/>
                  <a:pt x="17850" y="9599"/>
                </a:cubicBezTo>
                <a:cubicBezTo>
                  <a:pt x="17793" y="9659"/>
                  <a:pt x="17790" y="9735"/>
                  <a:pt x="17740" y="9803"/>
                </a:cubicBezTo>
                <a:cubicBezTo>
                  <a:pt x="17694" y="9868"/>
                  <a:pt x="17744" y="10011"/>
                  <a:pt x="17633" y="10012"/>
                </a:cubicBezTo>
                <a:cubicBezTo>
                  <a:pt x="17591" y="10012"/>
                  <a:pt x="17449" y="10094"/>
                  <a:pt x="17427" y="10186"/>
                </a:cubicBezTo>
                <a:cubicBezTo>
                  <a:pt x="17401" y="10297"/>
                  <a:pt x="17341" y="10395"/>
                  <a:pt x="17254" y="10468"/>
                </a:cubicBezTo>
                <a:cubicBezTo>
                  <a:pt x="17191" y="10522"/>
                  <a:pt x="17104" y="10592"/>
                  <a:pt x="16984" y="10685"/>
                </a:cubicBezTo>
                <a:cubicBezTo>
                  <a:pt x="16927" y="10729"/>
                  <a:pt x="16698" y="10977"/>
                  <a:pt x="16500" y="11023"/>
                </a:cubicBezTo>
                <a:cubicBezTo>
                  <a:pt x="16473" y="11030"/>
                  <a:pt x="16444" y="11019"/>
                  <a:pt x="16428" y="10997"/>
                </a:cubicBezTo>
                <a:cubicBezTo>
                  <a:pt x="16427" y="10996"/>
                  <a:pt x="16426" y="10994"/>
                  <a:pt x="16425" y="10993"/>
                </a:cubicBezTo>
                <a:cubicBezTo>
                  <a:pt x="16295" y="10790"/>
                  <a:pt x="16267" y="10548"/>
                  <a:pt x="16165" y="10335"/>
                </a:cubicBezTo>
                <a:cubicBezTo>
                  <a:pt x="16044" y="10082"/>
                  <a:pt x="15717" y="10016"/>
                  <a:pt x="15626" y="9736"/>
                </a:cubicBezTo>
                <a:cubicBezTo>
                  <a:pt x="15549" y="9500"/>
                  <a:pt x="15516" y="9400"/>
                  <a:pt x="15409" y="9340"/>
                </a:cubicBezTo>
                <a:cubicBezTo>
                  <a:pt x="15334" y="9297"/>
                  <a:pt x="15271" y="9238"/>
                  <a:pt x="15224" y="9165"/>
                </a:cubicBezTo>
                <a:cubicBezTo>
                  <a:pt x="15149" y="9046"/>
                  <a:pt x="15034" y="8877"/>
                  <a:pt x="14940" y="8787"/>
                </a:cubicBezTo>
                <a:cubicBezTo>
                  <a:pt x="14897" y="8745"/>
                  <a:pt x="14868" y="8692"/>
                  <a:pt x="14859" y="8634"/>
                </a:cubicBezTo>
                <a:cubicBezTo>
                  <a:pt x="14854" y="8607"/>
                  <a:pt x="14815" y="8609"/>
                  <a:pt x="14814" y="8636"/>
                </a:cubicBezTo>
                <a:cubicBezTo>
                  <a:pt x="14809" y="8730"/>
                  <a:pt x="14826" y="8759"/>
                  <a:pt x="14800" y="8779"/>
                </a:cubicBezTo>
                <a:cubicBezTo>
                  <a:pt x="14778" y="8796"/>
                  <a:pt x="14751" y="8787"/>
                  <a:pt x="14731" y="8767"/>
                </a:cubicBezTo>
                <a:cubicBezTo>
                  <a:pt x="14664" y="8697"/>
                  <a:pt x="14554" y="8571"/>
                  <a:pt x="14526" y="8501"/>
                </a:cubicBezTo>
                <a:cubicBezTo>
                  <a:pt x="14526" y="8501"/>
                  <a:pt x="14526" y="8501"/>
                  <a:pt x="14526" y="8502"/>
                </a:cubicBezTo>
                <a:cubicBezTo>
                  <a:pt x="14519" y="8529"/>
                  <a:pt x="14524" y="8559"/>
                  <a:pt x="14540" y="8582"/>
                </a:cubicBezTo>
                <a:cubicBezTo>
                  <a:pt x="14686" y="8789"/>
                  <a:pt x="15396" y="9814"/>
                  <a:pt x="15414" y="9911"/>
                </a:cubicBezTo>
                <a:cubicBezTo>
                  <a:pt x="15532" y="10556"/>
                  <a:pt x="16032" y="10711"/>
                  <a:pt x="16287" y="10948"/>
                </a:cubicBezTo>
                <a:cubicBezTo>
                  <a:pt x="16334" y="10993"/>
                  <a:pt x="16366" y="11051"/>
                  <a:pt x="16378" y="11113"/>
                </a:cubicBezTo>
                <a:cubicBezTo>
                  <a:pt x="16390" y="11173"/>
                  <a:pt x="16419" y="11225"/>
                  <a:pt x="16463" y="11265"/>
                </a:cubicBezTo>
                <a:cubicBezTo>
                  <a:pt x="16510" y="11309"/>
                  <a:pt x="16557" y="11303"/>
                  <a:pt x="16823" y="11269"/>
                </a:cubicBezTo>
                <a:cubicBezTo>
                  <a:pt x="16868" y="11264"/>
                  <a:pt x="16896" y="11232"/>
                  <a:pt x="16927" y="11204"/>
                </a:cubicBezTo>
                <a:cubicBezTo>
                  <a:pt x="16953" y="11180"/>
                  <a:pt x="17169" y="11103"/>
                  <a:pt x="17198" y="11086"/>
                </a:cubicBezTo>
                <a:cubicBezTo>
                  <a:pt x="17256" y="11048"/>
                  <a:pt x="17183" y="11070"/>
                  <a:pt x="17317" y="11007"/>
                </a:cubicBezTo>
                <a:cubicBezTo>
                  <a:pt x="17370" y="10981"/>
                  <a:pt x="17432" y="10823"/>
                  <a:pt x="17421" y="11002"/>
                </a:cubicBezTo>
                <a:cubicBezTo>
                  <a:pt x="17419" y="11049"/>
                  <a:pt x="17445" y="11091"/>
                  <a:pt x="17440" y="11137"/>
                </a:cubicBezTo>
                <a:cubicBezTo>
                  <a:pt x="17412" y="11409"/>
                  <a:pt x="17389" y="11454"/>
                  <a:pt x="17373" y="11506"/>
                </a:cubicBezTo>
                <a:cubicBezTo>
                  <a:pt x="17353" y="11576"/>
                  <a:pt x="17325" y="11643"/>
                  <a:pt x="17308" y="11714"/>
                </a:cubicBezTo>
                <a:cubicBezTo>
                  <a:pt x="17227" y="12048"/>
                  <a:pt x="17097" y="12403"/>
                  <a:pt x="16873" y="12666"/>
                </a:cubicBezTo>
                <a:cubicBezTo>
                  <a:pt x="16868" y="12672"/>
                  <a:pt x="16863" y="12677"/>
                  <a:pt x="16858" y="12682"/>
                </a:cubicBezTo>
                <a:cubicBezTo>
                  <a:pt x="16734" y="12797"/>
                  <a:pt x="16507" y="13009"/>
                  <a:pt x="16323" y="13370"/>
                </a:cubicBezTo>
                <a:cubicBezTo>
                  <a:pt x="16207" y="13597"/>
                  <a:pt x="16043" y="13795"/>
                  <a:pt x="15922" y="14019"/>
                </a:cubicBezTo>
                <a:cubicBezTo>
                  <a:pt x="15881" y="14095"/>
                  <a:pt x="15871" y="14113"/>
                  <a:pt x="15907" y="14215"/>
                </a:cubicBezTo>
                <a:cubicBezTo>
                  <a:pt x="15933" y="14288"/>
                  <a:pt x="16010" y="14625"/>
                  <a:pt x="16022" y="15057"/>
                </a:cubicBezTo>
                <a:cubicBezTo>
                  <a:pt x="16034" y="15528"/>
                  <a:pt x="15959" y="15605"/>
                  <a:pt x="15808" y="15714"/>
                </a:cubicBezTo>
                <a:cubicBezTo>
                  <a:pt x="15567" y="15889"/>
                  <a:pt x="15402" y="16008"/>
                  <a:pt x="15289" y="16092"/>
                </a:cubicBezTo>
                <a:cubicBezTo>
                  <a:pt x="15156" y="16190"/>
                  <a:pt x="15077" y="16344"/>
                  <a:pt x="15075" y="16508"/>
                </a:cubicBezTo>
                <a:cubicBezTo>
                  <a:pt x="15075" y="16569"/>
                  <a:pt x="15060" y="16645"/>
                  <a:pt x="15019" y="16738"/>
                </a:cubicBezTo>
                <a:cubicBezTo>
                  <a:pt x="15019" y="16738"/>
                  <a:pt x="15019" y="16738"/>
                  <a:pt x="15019" y="16738"/>
                </a:cubicBezTo>
                <a:cubicBezTo>
                  <a:pt x="15028" y="16755"/>
                  <a:pt x="14708" y="16915"/>
                  <a:pt x="14598" y="17045"/>
                </a:cubicBezTo>
                <a:cubicBezTo>
                  <a:pt x="14597" y="17048"/>
                  <a:pt x="14598" y="17051"/>
                  <a:pt x="14599" y="17054"/>
                </a:cubicBezTo>
                <a:cubicBezTo>
                  <a:pt x="14673" y="17287"/>
                  <a:pt x="13730" y="17964"/>
                  <a:pt x="13534" y="17963"/>
                </a:cubicBezTo>
                <a:cubicBezTo>
                  <a:pt x="13392" y="17961"/>
                  <a:pt x="13044" y="18016"/>
                  <a:pt x="12879" y="18087"/>
                </a:cubicBezTo>
                <a:cubicBezTo>
                  <a:pt x="12767" y="18135"/>
                  <a:pt x="12465" y="18033"/>
                  <a:pt x="12443" y="17968"/>
                </a:cubicBezTo>
                <a:cubicBezTo>
                  <a:pt x="12439" y="17959"/>
                  <a:pt x="12438" y="17941"/>
                  <a:pt x="12446" y="17935"/>
                </a:cubicBezTo>
                <a:cubicBezTo>
                  <a:pt x="12520" y="17873"/>
                  <a:pt x="12271" y="17513"/>
                  <a:pt x="12211" y="17472"/>
                </a:cubicBezTo>
                <a:cubicBezTo>
                  <a:pt x="12173" y="17445"/>
                  <a:pt x="12101" y="17277"/>
                  <a:pt x="12071" y="17235"/>
                </a:cubicBezTo>
                <a:cubicBezTo>
                  <a:pt x="11980" y="17107"/>
                  <a:pt x="12136" y="16925"/>
                  <a:pt x="12035" y="16797"/>
                </a:cubicBezTo>
                <a:cubicBezTo>
                  <a:pt x="12029" y="16791"/>
                  <a:pt x="12024" y="16783"/>
                  <a:pt x="12019" y="16776"/>
                </a:cubicBezTo>
                <a:lnTo>
                  <a:pt x="11725" y="16366"/>
                </a:lnTo>
                <a:cubicBezTo>
                  <a:pt x="11680" y="16302"/>
                  <a:pt x="11550" y="16226"/>
                  <a:pt x="11549" y="16148"/>
                </a:cubicBezTo>
                <a:cubicBezTo>
                  <a:pt x="11549" y="16148"/>
                  <a:pt x="11549" y="16148"/>
                  <a:pt x="11549" y="16148"/>
                </a:cubicBezTo>
                <a:cubicBezTo>
                  <a:pt x="11548" y="16062"/>
                  <a:pt x="11701" y="15650"/>
                  <a:pt x="11713" y="15632"/>
                </a:cubicBezTo>
                <a:cubicBezTo>
                  <a:pt x="11728" y="15612"/>
                  <a:pt x="11740" y="15590"/>
                  <a:pt x="11751" y="15568"/>
                </a:cubicBezTo>
                <a:cubicBezTo>
                  <a:pt x="11758" y="15556"/>
                  <a:pt x="11769" y="15547"/>
                  <a:pt x="11792" y="15535"/>
                </a:cubicBezTo>
                <a:cubicBezTo>
                  <a:pt x="11867" y="15497"/>
                  <a:pt x="11973" y="15403"/>
                  <a:pt x="11851" y="15203"/>
                </a:cubicBezTo>
                <a:cubicBezTo>
                  <a:pt x="11844" y="15191"/>
                  <a:pt x="11844" y="15244"/>
                  <a:pt x="11805" y="14967"/>
                </a:cubicBezTo>
                <a:cubicBezTo>
                  <a:pt x="11780" y="14785"/>
                  <a:pt x="11541" y="14373"/>
                  <a:pt x="11500" y="14330"/>
                </a:cubicBezTo>
                <a:cubicBezTo>
                  <a:pt x="11500" y="14330"/>
                  <a:pt x="11223" y="14198"/>
                  <a:pt x="11096" y="13937"/>
                </a:cubicBezTo>
                <a:cubicBezTo>
                  <a:pt x="11103" y="13922"/>
                  <a:pt x="11113" y="13910"/>
                  <a:pt x="11125" y="13899"/>
                </a:cubicBezTo>
                <a:cubicBezTo>
                  <a:pt x="11242" y="13805"/>
                  <a:pt x="11221" y="13688"/>
                  <a:pt x="11256" y="13435"/>
                </a:cubicBezTo>
                <a:cubicBezTo>
                  <a:pt x="11258" y="13422"/>
                  <a:pt x="11260" y="13409"/>
                  <a:pt x="11262" y="13397"/>
                </a:cubicBezTo>
                <a:cubicBezTo>
                  <a:pt x="11263" y="13396"/>
                  <a:pt x="11263" y="13395"/>
                  <a:pt x="11263" y="13395"/>
                </a:cubicBezTo>
                <a:lnTo>
                  <a:pt x="11266" y="13378"/>
                </a:lnTo>
                <a:cubicBezTo>
                  <a:pt x="11266" y="13378"/>
                  <a:pt x="11267" y="13377"/>
                  <a:pt x="11267" y="13377"/>
                </a:cubicBezTo>
                <a:lnTo>
                  <a:pt x="11267" y="13376"/>
                </a:lnTo>
                <a:cubicBezTo>
                  <a:pt x="11277" y="13326"/>
                  <a:pt x="11291" y="13259"/>
                  <a:pt x="11222" y="13156"/>
                </a:cubicBezTo>
                <a:cubicBezTo>
                  <a:pt x="11211" y="13138"/>
                  <a:pt x="11190" y="13129"/>
                  <a:pt x="11168" y="13131"/>
                </a:cubicBezTo>
                <a:cubicBezTo>
                  <a:pt x="11167" y="13131"/>
                  <a:pt x="11166" y="13131"/>
                  <a:pt x="11165" y="13131"/>
                </a:cubicBezTo>
                <a:cubicBezTo>
                  <a:pt x="11127" y="13134"/>
                  <a:pt x="11094" y="13107"/>
                  <a:pt x="11091" y="13069"/>
                </a:cubicBezTo>
                <a:lnTo>
                  <a:pt x="11091" y="13068"/>
                </a:lnTo>
                <a:cubicBezTo>
                  <a:pt x="11091" y="13068"/>
                  <a:pt x="11090" y="13067"/>
                  <a:pt x="11090" y="13067"/>
                </a:cubicBezTo>
                <a:cubicBezTo>
                  <a:pt x="11035" y="13045"/>
                  <a:pt x="10974" y="13042"/>
                  <a:pt x="10917" y="13058"/>
                </a:cubicBezTo>
                <a:cubicBezTo>
                  <a:pt x="10792" y="13094"/>
                  <a:pt x="10527" y="13149"/>
                  <a:pt x="10497" y="12977"/>
                </a:cubicBezTo>
                <a:cubicBezTo>
                  <a:pt x="10457" y="12746"/>
                  <a:pt x="10300" y="12696"/>
                  <a:pt x="10222" y="12701"/>
                </a:cubicBezTo>
                <a:cubicBezTo>
                  <a:pt x="9892" y="12724"/>
                  <a:pt x="9613" y="13007"/>
                  <a:pt x="9272" y="12985"/>
                </a:cubicBezTo>
                <a:cubicBezTo>
                  <a:pt x="9257" y="12984"/>
                  <a:pt x="9238" y="12977"/>
                  <a:pt x="9223" y="12971"/>
                </a:cubicBezTo>
                <a:cubicBezTo>
                  <a:pt x="8929" y="12860"/>
                  <a:pt x="8612" y="12858"/>
                  <a:pt x="8313" y="12800"/>
                </a:cubicBezTo>
                <a:cubicBezTo>
                  <a:pt x="8211" y="12781"/>
                  <a:pt x="8065" y="12732"/>
                  <a:pt x="7992" y="12659"/>
                </a:cubicBezTo>
                <a:lnTo>
                  <a:pt x="7573" y="12247"/>
                </a:lnTo>
                <a:cubicBezTo>
                  <a:pt x="7545" y="12220"/>
                  <a:pt x="7521" y="12191"/>
                  <a:pt x="7500" y="12159"/>
                </a:cubicBezTo>
                <a:cubicBezTo>
                  <a:pt x="7367" y="11955"/>
                  <a:pt x="7318" y="11505"/>
                  <a:pt x="7282" y="11425"/>
                </a:cubicBezTo>
                <a:cubicBezTo>
                  <a:pt x="7277" y="11413"/>
                  <a:pt x="7272" y="11401"/>
                  <a:pt x="7265" y="11390"/>
                </a:cubicBezTo>
                <a:lnTo>
                  <a:pt x="7229" y="11322"/>
                </a:lnTo>
                <a:cubicBezTo>
                  <a:pt x="7229" y="11321"/>
                  <a:pt x="7228" y="11321"/>
                  <a:pt x="7228" y="11320"/>
                </a:cubicBezTo>
                <a:cubicBezTo>
                  <a:pt x="7228" y="11320"/>
                  <a:pt x="7228" y="11320"/>
                  <a:pt x="7228" y="11319"/>
                </a:cubicBezTo>
                <a:cubicBezTo>
                  <a:pt x="7130" y="11192"/>
                  <a:pt x="7100" y="11024"/>
                  <a:pt x="7146" y="10871"/>
                </a:cubicBezTo>
                <a:lnTo>
                  <a:pt x="7312" y="10320"/>
                </a:lnTo>
                <a:cubicBezTo>
                  <a:pt x="7314" y="10312"/>
                  <a:pt x="7317" y="10304"/>
                  <a:pt x="7319" y="10295"/>
                </a:cubicBezTo>
                <a:cubicBezTo>
                  <a:pt x="7323" y="10278"/>
                  <a:pt x="7327" y="10260"/>
                  <a:pt x="7329" y="10242"/>
                </a:cubicBezTo>
                <a:cubicBezTo>
                  <a:pt x="7369" y="9969"/>
                  <a:pt x="7316" y="9869"/>
                  <a:pt x="7291" y="9820"/>
                </a:cubicBezTo>
                <a:cubicBezTo>
                  <a:pt x="7243" y="9728"/>
                  <a:pt x="7243" y="9728"/>
                  <a:pt x="7479" y="9399"/>
                </a:cubicBezTo>
                <a:cubicBezTo>
                  <a:pt x="7910" y="8798"/>
                  <a:pt x="7983" y="8769"/>
                  <a:pt x="8069" y="8734"/>
                </a:cubicBezTo>
                <a:cubicBezTo>
                  <a:pt x="8070" y="8734"/>
                  <a:pt x="8070" y="8734"/>
                  <a:pt x="8070" y="8734"/>
                </a:cubicBezTo>
                <a:cubicBezTo>
                  <a:pt x="8257" y="8756"/>
                  <a:pt x="8612" y="8527"/>
                  <a:pt x="8605" y="8403"/>
                </a:cubicBezTo>
                <a:cubicBezTo>
                  <a:pt x="8603" y="8364"/>
                  <a:pt x="8599" y="8281"/>
                  <a:pt x="8669" y="8171"/>
                </a:cubicBezTo>
                <a:cubicBezTo>
                  <a:pt x="8696" y="8128"/>
                  <a:pt x="8730" y="8090"/>
                  <a:pt x="8769" y="8058"/>
                </a:cubicBezTo>
                <a:lnTo>
                  <a:pt x="9156" y="7744"/>
                </a:lnTo>
                <a:cubicBezTo>
                  <a:pt x="9227" y="7686"/>
                  <a:pt x="9328" y="7681"/>
                  <a:pt x="9405" y="7731"/>
                </a:cubicBezTo>
                <a:cubicBezTo>
                  <a:pt x="9457" y="7713"/>
                  <a:pt x="9514" y="7715"/>
                  <a:pt x="9565" y="7738"/>
                </a:cubicBezTo>
                <a:cubicBezTo>
                  <a:pt x="9631" y="7767"/>
                  <a:pt x="9673" y="7747"/>
                  <a:pt x="9695" y="7737"/>
                </a:cubicBezTo>
                <a:cubicBezTo>
                  <a:pt x="9929" y="7624"/>
                  <a:pt x="10185" y="7590"/>
                  <a:pt x="11372" y="7514"/>
                </a:cubicBezTo>
                <a:cubicBezTo>
                  <a:pt x="11413" y="7512"/>
                  <a:pt x="11451" y="7529"/>
                  <a:pt x="11476" y="7561"/>
                </a:cubicBezTo>
                <a:cubicBezTo>
                  <a:pt x="11476" y="7561"/>
                  <a:pt x="11476" y="7562"/>
                  <a:pt x="11477" y="7562"/>
                </a:cubicBezTo>
                <a:cubicBezTo>
                  <a:pt x="11547" y="7653"/>
                  <a:pt x="11494" y="7641"/>
                  <a:pt x="11574" y="7774"/>
                </a:cubicBezTo>
                <a:cubicBezTo>
                  <a:pt x="11604" y="7825"/>
                  <a:pt x="11574" y="7864"/>
                  <a:pt x="11479" y="7960"/>
                </a:cubicBezTo>
                <a:cubicBezTo>
                  <a:pt x="11443" y="7996"/>
                  <a:pt x="11449" y="8054"/>
                  <a:pt x="11461" y="8056"/>
                </a:cubicBezTo>
                <a:cubicBezTo>
                  <a:pt x="11493" y="8057"/>
                  <a:pt x="11571" y="8078"/>
                  <a:pt x="11634" y="8111"/>
                </a:cubicBezTo>
                <a:cubicBezTo>
                  <a:pt x="11719" y="8155"/>
                  <a:pt x="11852" y="8198"/>
                  <a:pt x="11962" y="8230"/>
                </a:cubicBezTo>
                <a:cubicBezTo>
                  <a:pt x="12063" y="8259"/>
                  <a:pt x="12152" y="8318"/>
                  <a:pt x="12219" y="8398"/>
                </a:cubicBezTo>
                <a:cubicBezTo>
                  <a:pt x="12263" y="8451"/>
                  <a:pt x="12851" y="8802"/>
                  <a:pt x="12827" y="8324"/>
                </a:cubicBezTo>
                <a:cubicBezTo>
                  <a:pt x="12825" y="8291"/>
                  <a:pt x="12858" y="8233"/>
                  <a:pt x="12913" y="8188"/>
                </a:cubicBezTo>
                <a:cubicBezTo>
                  <a:pt x="13104" y="8033"/>
                  <a:pt x="13244" y="8234"/>
                  <a:pt x="13296" y="8246"/>
                </a:cubicBezTo>
                <a:cubicBezTo>
                  <a:pt x="13381" y="8265"/>
                  <a:pt x="13392" y="8265"/>
                  <a:pt x="13448" y="8264"/>
                </a:cubicBezTo>
                <a:cubicBezTo>
                  <a:pt x="13449" y="8264"/>
                  <a:pt x="13449" y="8264"/>
                  <a:pt x="13450" y="8264"/>
                </a:cubicBezTo>
                <a:cubicBezTo>
                  <a:pt x="13450" y="8264"/>
                  <a:pt x="13450" y="8264"/>
                  <a:pt x="13450" y="8264"/>
                </a:cubicBezTo>
                <a:cubicBezTo>
                  <a:pt x="13503" y="8265"/>
                  <a:pt x="13527" y="8325"/>
                  <a:pt x="13695" y="8314"/>
                </a:cubicBezTo>
                <a:cubicBezTo>
                  <a:pt x="13985" y="8294"/>
                  <a:pt x="14277" y="8340"/>
                  <a:pt x="14567" y="8289"/>
                </a:cubicBezTo>
                <a:cubicBezTo>
                  <a:pt x="14599" y="8283"/>
                  <a:pt x="14644" y="8272"/>
                  <a:pt x="14670" y="8251"/>
                </a:cubicBezTo>
                <a:cubicBezTo>
                  <a:pt x="14990" y="7987"/>
                  <a:pt x="14665" y="7662"/>
                  <a:pt x="14715" y="7371"/>
                </a:cubicBezTo>
                <a:cubicBezTo>
                  <a:pt x="14715" y="7371"/>
                  <a:pt x="14715" y="7369"/>
                  <a:pt x="14714" y="7368"/>
                </a:cubicBezTo>
                <a:cubicBezTo>
                  <a:pt x="14714" y="7368"/>
                  <a:pt x="14713" y="7367"/>
                  <a:pt x="14712" y="7367"/>
                </a:cubicBezTo>
                <a:cubicBezTo>
                  <a:pt x="14712" y="7367"/>
                  <a:pt x="14712" y="7367"/>
                  <a:pt x="14712" y="7367"/>
                </a:cubicBezTo>
                <a:cubicBezTo>
                  <a:pt x="14613" y="7375"/>
                  <a:pt x="14519" y="7414"/>
                  <a:pt x="14444" y="7479"/>
                </a:cubicBezTo>
                <a:cubicBezTo>
                  <a:pt x="14417" y="7502"/>
                  <a:pt x="14384" y="7519"/>
                  <a:pt x="14338" y="7523"/>
                </a:cubicBezTo>
                <a:cubicBezTo>
                  <a:pt x="14258" y="7532"/>
                  <a:pt x="14196" y="7480"/>
                  <a:pt x="14126" y="7453"/>
                </a:cubicBezTo>
                <a:cubicBezTo>
                  <a:pt x="14091" y="7440"/>
                  <a:pt x="14052" y="7457"/>
                  <a:pt x="14038" y="7492"/>
                </a:cubicBezTo>
                <a:cubicBezTo>
                  <a:pt x="14038" y="7493"/>
                  <a:pt x="14038" y="7493"/>
                  <a:pt x="14038" y="7493"/>
                </a:cubicBezTo>
                <a:cubicBezTo>
                  <a:pt x="14011" y="7558"/>
                  <a:pt x="13705" y="7510"/>
                  <a:pt x="13614" y="7357"/>
                </a:cubicBezTo>
                <a:cubicBezTo>
                  <a:pt x="13586" y="7311"/>
                  <a:pt x="13544" y="7275"/>
                  <a:pt x="13494" y="7254"/>
                </a:cubicBezTo>
                <a:cubicBezTo>
                  <a:pt x="13494" y="7254"/>
                  <a:pt x="13494" y="7254"/>
                  <a:pt x="13494" y="7254"/>
                </a:cubicBezTo>
                <a:cubicBezTo>
                  <a:pt x="13495" y="7253"/>
                  <a:pt x="13496" y="7252"/>
                  <a:pt x="13497" y="7251"/>
                </a:cubicBezTo>
                <a:cubicBezTo>
                  <a:pt x="13587" y="7166"/>
                  <a:pt x="13450" y="7101"/>
                  <a:pt x="13434" y="7035"/>
                </a:cubicBezTo>
                <a:cubicBezTo>
                  <a:pt x="13427" y="7002"/>
                  <a:pt x="13444" y="6969"/>
                  <a:pt x="13475" y="6956"/>
                </a:cubicBezTo>
                <a:cubicBezTo>
                  <a:pt x="13476" y="6955"/>
                  <a:pt x="13476" y="6955"/>
                  <a:pt x="13477" y="6955"/>
                </a:cubicBezTo>
                <a:cubicBezTo>
                  <a:pt x="13552" y="6926"/>
                  <a:pt x="13586" y="6886"/>
                  <a:pt x="13571" y="6897"/>
                </a:cubicBezTo>
                <a:cubicBezTo>
                  <a:pt x="13539" y="6921"/>
                  <a:pt x="13502" y="6934"/>
                  <a:pt x="13462" y="6936"/>
                </a:cubicBezTo>
                <a:cubicBezTo>
                  <a:pt x="13462" y="6936"/>
                  <a:pt x="13462" y="6936"/>
                  <a:pt x="13462" y="6936"/>
                </a:cubicBezTo>
                <a:cubicBezTo>
                  <a:pt x="13441" y="6937"/>
                  <a:pt x="13420" y="6933"/>
                  <a:pt x="13402" y="6923"/>
                </a:cubicBezTo>
                <a:cubicBezTo>
                  <a:pt x="13358" y="6898"/>
                  <a:pt x="13308" y="6885"/>
                  <a:pt x="13257" y="6885"/>
                </a:cubicBezTo>
                <a:cubicBezTo>
                  <a:pt x="13196" y="6885"/>
                  <a:pt x="13134" y="6902"/>
                  <a:pt x="13122" y="6963"/>
                </a:cubicBezTo>
                <a:cubicBezTo>
                  <a:pt x="13119" y="6974"/>
                  <a:pt x="13113" y="6984"/>
                  <a:pt x="13104" y="6991"/>
                </a:cubicBezTo>
                <a:cubicBezTo>
                  <a:pt x="13096" y="6996"/>
                  <a:pt x="13086" y="6997"/>
                  <a:pt x="13077" y="6993"/>
                </a:cubicBezTo>
                <a:cubicBezTo>
                  <a:pt x="13062" y="6986"/>
                  <a:pt x="13046" y="6988"/>
                  <a:pt x="13034" y="6996"/>
                </a:cubicBezTo>
                <a:cubicBezTo>
                  <a:pt x="13022" y="7005"/>
                  <a:pt x="13015" y="7018"/>
                  <a:pt x="13017" y="7038"/>
                </a:cubicBezTo>
                <a:cubicBezTo>
                  <a:pt x="13021" y="7090"/>
                  <a:pt x="13163" y="7144"/>
                  <a:pt x="13048" y="7197"/>
                </a:cubicBezTo>
                <a:lnTo>
                  <a:pt x="13047" y="7197"/>
                </a:lnTo>
                <a:cubicBezTo>
                  <a:pt x="13047" y="7197"/>
                  <a:pt x="12998" y="7226"/>
                  <a:pt x="12994" y="7228"/>
                </a:cubicBezTo>
                <a:cubicBezTo>
                  <a:pt x="12946" y="7252"/>
                  <a:pt x="12885" y="7200"/>
                  <a:pt x="12844" y="7197"/>
                </a:cubicBezTo>
                <a:cubicBezTo>
                  <a:pt x="12831" y="7196"/>
                  <a:pt x="12818" y="7202"/>
                  <a:pt x="12804" y="7202"/>
                </a:cubicBezTo>
                <a:cubicBezTo>
                  <a:pt x="12804" y="7202"/>
                  <a:pt x="12803" y="7202"/>
                  <a:pt x="12803" y="7202"/>
                </a:cubicBezTo>
                <a:cubicBezTo>
                  <a:pt x="12795" y="7201"/>
                  <a:pt x="12790" y="7199"/>
                  <a:pt x="12788" y="7197"/>
                </a:cubicBezTo>
                <a:cubicBezTo>
                  <a:pt x="12788" y="7197"/>
                  <a:pt x="12788" y="7197"/>
                  <a:pt x="12787" y="7196"/>
                </a:cubicBezTo>
                <a:cubicBezTo>
                  <a:pt x="12783" y="7193"/>
                  <a:pt x="12739" y="7153"/>
                  <a:pt x="12732" y="7141"/>
                </a:cubicBezTo>
                <a:cubicBezTo>
                  <a:pt x="12715" y="7112"/>
                  <a:pt x="12713" y="7109"/>
                  <a:pt x="12704" y="7099"/>
                </a:cubicBezTo>
                <a:cubicBezTo>
                  <a:pt x="12696" y="7091"/>
                  <a:pt x="12683" y="7082"/>
                  <a:pt x="12673" y="7074"/>
                </a:cubicBezTo>
                <a:cubicBezTo>
                  <a:pt x="12651" y="7058"/>
                  <a:pt x="12637" y="7033"/>
                  <a:pt x="12635" y="7006"/>
                </a:cubicBezTo>
                <a:cubicBezTo>
                  <a:pt x="12633" y="6985"/>
                  <a:pt x="12631" y="6955"/>
                  <a:pt x="12627" y="6922"/>
                </a:cubicBezTo>
                <a:cubicBezTo>
                  <a:pt x="12618" y="6849"/>
                  <a:pt x="12581" y="6781"/>
                  <a:pt x="12523" y="6735"/>
                </a:cubicBezTo>
                <a:cubicBezTo>
                  <a:pt x="12508" y="6723"/>
                  <a:pt x="12490" y="6717"/>
                  <a:pt x="12471" y="6718"/>
                </a:cubicBezTo>
                <a:cubicBezTo>
                  <a:pt x="12459" y="6718"/>
                  <a:pt x="12446" y="6715"/>
                  <a:pt x="12436" y="6708"/>
                </a:cubicBezTo>
                <a:cubicBezTo>
                  <a:pt x="12388" y="6675"/>
                  <a:pt x="12355" y="6668"/>
                  <a:pt x="12355" y="6668"/>
                </a:cubicBezTo>
                <a:cubicBezTo>
                  <a:pt x="12355" y="6668"/>
                  <a:pt x="12355" y="6668"/>
                  <a:pt x="12355" y="6668"/>
                </a:cubicBezTo>
                <a:lnTo>
                  <a:pt x="11975" y="6391"/>
                </a:lnTo>
                <a:cubicBezTo>
                  <a:pt x="11953" y="6376"/>
                  <a:pt x="11927" y="6368"/>
                  <a:pt x="11900" y="6369"/>
                </a:cubicBezTo>
                <a:cubicBezTo>
                  <a:pt x="11878" y="6371"/>
                  <a:pt x="11866" y="6350"/>
                  <a:pt x="11853" y="6332"/>
                </a:cubicBezTo>
                <a:cubicBezTo>
                  <a:pt x="11829" y="6294"/>
                  <a:pt x="11783" y="6277"/>
                  <a:pt x="11740" y="6290"/>
                </a:cubicBezTo>
                <a:cubicBezTo>
                  <a:pt x="11739" y="6291"/>
                  <a:pt x="11737" y="6291"/>
                  <a:pt x="11735" y="6292"/>
                </a:cubicBezTo>
                <a:cubicBezTo>
                  <a:pt x="11708" y="6302"/>
                  <a:pt x="11696" y="6335"/>
                  <a:pt x="11710" y="6361"/>
                </a:cubicBezTo>
                <a:cubicBezTo>
                  <a:pt x="11719" y="6375"/>
                  <a:pt x="11727" y="6389"/>
                  <a:pt x="11736" y="6402"/>
                </a:cubicBezTo>
                <a:lnTo>
                  <a:pt x="11957" y="6724"/>
                </a:lnTo>
                <a:cubicBezTo>
                  <a:pt x="11994" y="6777"/>
                  <a:pt x="12054" y="6809"/>
                  <a:pt x="12119" y="6808"/>
                </a:cubicBezTo>
                <a:cubicBezTo>
                  <a:pt x="12145" y="6808"/>
                  <a:pt x="12168" y="6827"/>
                  <a:pt x="12170" y="6854"/>
                </a:cubicBezTo>
                <a:cubicBezTo>
                  <a:pt x="12172" y="6867"/>
                  <a:pt x="12179" y="6878"/>
                  <a:pt x="12191" y="6885"/>
                </a:cubicBezTo>
                <a:cubicBezTo>
                  <a:pt x="12296" y="6946"/>
                  <a:pt x="12432" y="6954"/>
                  <a:pt x="12505" y="7069"/>
                </a:cubicBezTo>
                <a:cubicBezTo>
                  <a:pt x="12506" y="7070"/>
                  <a:pt x="12507" y="7071"/>
                  <a:pt x="12507" y="7071"/>
                </a:cubicBezTo>
                <a:cubicBezTo>
                  <a:pt x="12507" y="7071"/>
                  <a:pt x="12507" y="7073"/>
                  <a:pt x="12507" y="7074"/>
                </a:cubicBezTo>
                <a:cubicBezTo>
                  <a:pt x="12507" y="7083"/>
                  <a:pt x="12502" y="7110"/>
                  <a:pt x="12497" y="7119"/>
                </a:cubicBezTo>
                <a:cubicBezTo>
                  <a:pt x="12489" y="7133"/>
                  <a:pt x="12461" y="7139"/>
                  <a:pt x="12453" y="7132"/>
                </a:cubicBezTo>
                <a:cubicBezTo>
                  <a:pt x="12447" y="7126"/>
                  <a:pt x="12448" y="7114"/>
                  <a:pt x="12448" y="7100"/>
                </a:cubicBezTo>
                <a:cubicBezTo>
                  <a:pt x="12448" y="7096"/>
                  <a:pt x="12447" y="7091"/>
                  <a:pt x="12445" y="7085"/>
                </a:cubicBezTo>
                <a:cubicBezTo>
                  <a:pt x="12434" y="7054"/>
                  <a:pt x="12411" y="7049"/>
                  <a:pt x="12382" y="7036"/>
                </a:cubicBezTo>
                <a:cubicBezTo>
                  <a:pt x="12341" y="7018"/>
                  <a:pt x="12294" y="7037"/>
                  <a:pt x="12276" y="7076"/>
                </a:cubicBezTo>
                <a:cubicBezTo>
                  <a:pt x="12276" y="7077"/>
                  <a:pt x="12276" y="7077"/>
                  <a:pt x="12276" y="7077"/>
                </a:cubicBezTo>
                <a:cubicBezTo>
                  <a:pt x="12275" y="7079"/>
                  <a:pt x="12274" y="7080"/>
                  <a:pt x="12274" y="7081"/>
                </a:cubicBezTo>
                <a:cubicBezTo>
                  <a:pt x="12256" y="7127"/>
                  <a:pt x="12285" y="7141"/>
                  <a:pt x="12301" y="7148"/>
                </a:cubicBezTo>
                <a:cubicBezTo>
                  <a:pt x="12326" y="7160"/>
                  <a:pt x="12363" y="7178"/>
                  <a:pt x="12353" y="7231"/>
                </a:cubicBezTo>
                <a:cubicBezTo>
                  <a:pt x="12349" y="7253"/>
                  <a:pt x="12324" y="7245"/>
                  <a:pt x="12311" y="7255"/>
                </a:cubicBezTo>
                <a:cubicBezTo>
                  <a:pt x="12311" y="7255"/>
                  <a:pt x="12320" y="7247"/>
                  <a:pt x="12276" y="7336"/>
                </a:cubicBezTo>
                <a:cubicBezTo>
                  <a:pt x="12260" y="7366"/>
                  <a:pt x="12275" y="7373"/>
                  <a:pt x="12235" y="7393"/>
                </a:cubicBezTo>
                <a:cubicBezTo>
                  <a:pt x="12203" y="7409"/>
                  <a:pt x="12187" y="7387"/>
                  <a:pt x="12183" y="7381"/>
                </a:cubicBezTo>
                <a:cubicBezTo>
                  <a:pt x="12169" y="7357"/>
                  <a:pt x="12189" y="7335"/>
                  <a:pt x="12188" y="7312"/>
                </a:cubicBezTo>
                <a:cubicBezTo>
                  <a:pt x="12188" y="7301"/>
                  <a:pt x="12187" y="7292"/>
                  <a:pt x="12218" y="7279"/>
                </a:cubicBezTo>
                <a:cubicBezTo>
                  <a:pt x="12261" y="7261"/>
                  <a:pt x="12215" y="7190"/>
                  <a:pt x="12189" y="7149"/>
                </a:cubicBezTo>
                <a:cubicBezTo>
                  <a:pt x="12189" y="7149"/>
                  <a:pt x="12189" y="7148"/>
                  <a:pt x="12188" y="7148"/>
                </a:cubicBezTo>
                <a:cubicBezTo>
                  <a:pt x="12135" y="7056"/>
                  <a:pt x="12170" y="7131"/>
                  <a:pt x="12109" y="7073"/>
                </a:cubicBezTo>
                <a:cubicBezTo>
                  <a:pt x="12071" y="7038"/>
                  <a:pt x="11972" y="6978"/>
                  <a:pt x="11953" y="6954"/>
                </a:cubicBezTo>
                <a:cubicBezTo>
                  <a:pt x="11822" y="6793"/>
                  <a:pt x="11608" y="6717"/>
                  <a:pt x="11496" y="6536"/>
                </a:cubicBezTo>
                <a:cubicBezTo>
                  <a:pt x="11474" y="6500"/>
                  <a:pt x="11441" y="6471"/>
                  <a:pt x="11402" y="6453"/>
                </a:cubicBezTo>
                <a:cubicBezTo>
                  <a:pt x="11376" y="6441"/>
                  <a:pt x="11345" y="6433"/>
                  <a:pt x="11312" y="6434"/>
                </a:cubicBezTo>
                <a:cubicBezTo>
                  <a:pt x="11280" y="6436"/>
                  <a:pt x="11126" y="6524"/>
                  <a:pt x="11002" y="6594"/>
                </a:cubicBezTo>
                <a:cubicBezTo>
                  <a:pt x="10886" y="6661"/>
                  <a:pt x="10802" y="6503"/>
                  <a:pt x="10688" y="6548"/>
                </a:cubicBezTo>
                <a:cubicBezTo>
                  <a:pt x="10566" y="6597"/>
                  <a:pt x="10638" y="6758"/>
                  <a:pt x="10534" y="6817"/>
                </a:cubicBezTo>
                <a:cubicBezTo>
                  <a:pt x="10416" y="6885"/>
                  <a:pt x="10275" y="6907"/>
                  <a:pt x="10171" y="7002"/>
                </a:cubicBezTo>
                <a:cubicBezTo>
                  <a:pt x="10166" y="7006"/>
                  <a:pt x="10163" y="7012"/>
                  <a:pt x="10160" y="7018"/>
                </a:cubicBezTo>
                <a:cubicBezTo>
                  <a:pt x="10129" y="7091"/>
                  <a:pt x="10073" y="7124"/>
                  <a:pt x="10069" y="7141"/>
                </a:cubicBezTo>
                <a:cubicBezTo>
                  <a:pt x="10066" y="7157"/>
                  <a:pt x="10065" y="7163"/>
                  <a:pt x="10071" y="7184"/>
                </a:cubicBezTo>
                <a:cubicBezTo>
                  <a:pt x="10085" y="7228"/>
                  <a:pt x="10071" y="7277"/>
                  <a:pt x="10036" y="7307"/>
                </a:cubicBezTo>
                <a:cubicBezTo>
                  <a:pt x="10013" y="7327"/>
                  <a:pt x="10032" y="7391"/>
                  <a:pt x="10011" y="7402"/>
                </a:cubicBezTo>
                <a:cubicBezTo>
                  <a:pt x="9973" y="7422"/>
                  <a:pt x="9931" y="7400"/>
                  <a:pt x="9892" y="7411"/>
                </a:cubicBezTo>
                <a:cubicBezTo>
                  <a:pt x="9832" y="7428"/>
                  <a:pt x="9829" y="7505"/>
                  <a:pt x="9771" y="7523"/>
                </a:cubicBezTo>
                <a:cubicBezTo>
                  <a:pt x="9696" y="7545"/>
                  <a:pt x="9623" y="7498"/>
                  <a:pt x="9547" y="7514"/>
                </a:cubicBezTo>
                <a:cubicBezTo>
                  <a:pt x="9377" y="7551"/>
                  <a:pt x="9377" y="7551"/>
                  <a:pt x="9371" y="7566"/>
                </a:cubicBezTo>
                <a:cubicBezTo>
                  <a:pt x="9364" y="7581"/>
                  <a:pt x="9351" y="7604"/>
                  <a:pt x="9327" y="7604"/>
                </a:cubicBezTo>
                <a:cubicBezTo>
                  <a:pt x="9238" y="7602"/>
                  <a:pt x="9271" y="7491"/>
                  <a:pt x="9229" y="7444"/>
                </a:cubicBezTo>
                <a:cubicBezTo>
                  <a:pt x="9184" y="7391"/>
                  <a:pt x="9172" y="7397"/>
                  <a:pt x="9151" y="7406"/>
                </a:cubicBezTo>
                <a:cubicBezTo>
                  <a:pt x="9124" y="7418"/>
                  <a:pt x="9077" y="7438"/>
                  <a:pt x="9063" y="7429"/>
                </a:cubicBezTo>
                <a:cubicBezTo>
                  <a:pt x="9044" y="7418"/>
                  <a:pt x="9029" y="7400"/>
                  <a:pt x="9007" y="7394"/>
                </a:cubicBezTo>
                <a:cubicBezTo>
                  <a:pt x="8992" y="7389"/>
                  <a:pt x="8979" y="7379"/>
                  <a:pt x="8972" y="7365"/>
                </a:cubicBezTo>
                <a:cubicBezTo>
                  <a:pt x="8960" y="7340"/>
                  <a:pt x="8991" y="7239"/>
                  <a:pt x="8998" y="7211"/>
                </a:cubicBezTo>
                <a:cubicBezTo>
                  <a:pt x="9003" y="7193"/>
                  <a:pt x="9002" y="7175"/>
                  <a:pt x="8995" y="7158"/>
                </a:cubicBezTo>
                <a:cubicBezTo>
                  <a:pt x="8988" y="7138"/>
                  <a:pt x="8969" y="7125"/>
                  <a:pt x="8948" y="7124"/>
                </a:cubicBezTo>
                <a:cubicBezTo>
                  <a:pt x="8944" y="7124"/>
                  <a:pt x="8940" y="7123"/>
                  <a:pt x="8937" y="7120"/>
                </a:cubicBezTo>
                <a:cubicBezTo>
                  <a:pt x="8912" y="7092"/>
                  <a:pt x="9014" y="6989"/>
                  <a:pt x="9042" y="6937"/>
                </a:cubicBezTo>
                <a:cubicBezTo>
                  <a:pt x="9046" y="6929"/>
                  <a:pt x="9051" y="6917"/>
                  <a:pt x="9054" y="6908"/>
                </a:cubicBezTo>
                <a:cubicBezTo>
                  <a:pt x="9141" y="6686"/>
                  <a:pt x="9141" y="6611"/>
                  <a:pt x="9123" y="6537"/>
                </a:cubicBezTo>
                <a:cubicBezTo>
                  <a:pt x="9115" y="6504"/>
                  <a:pt x="9139" y="6473"/>
                  <a:pt x="9173" y="6471"/>
                </a:cubicBezTo>
                <a:cubicBezTo>
                  <a:pt x="9191" y="6470"/>
                  <a:pt x="9211" y="6469"/>
                  <a:pt x="9227" y="6468"/>
                </a:cubicBezTo>
                <a:cubicBezTo>
                  <a:pt x="9263" y="6426"/>
                  <a:pt x="9323" y="6414"/>
                  <a:pt x="9372" y="6439"/>
                </a:cubicBezTo>
                <a:cubicBezTo>
                  <a:pt x="9439" y="6473"/>
                  <a:pt x="9573" y="6522"/>
                  <a:pt x="9801" y="6532"/>
                </a:cubicBezTo>
                <a:cubicBezTo>
                  <a:pt x="9856" y="6535"/>
                  <a:pt x="9911" y="6547"/>
                  <a:pt x="9963" y="6567"/>
                </a:cubicBezTo>
                <a:cubicBezTo>
                  <a:pt x="10012" y="6585"/>
                  <a:pt x="10053" y="6543"/>
                  <a:pt x="10071" y="6519"/>
                </a:cubicBezTo>
                <a:cubicBezTo>
                  <a:pt x="10113" y="6465"/>
                  <a:pt x="10107" y="6397"/>
                  <a:pt x="10115" y="6334"/>
                </a:cubicBezTo>
                <a:cubicBezTo>
                  <a:pt x="10120" y="6301"/>
                  <a:pt x="10139" y="6270"/>
                  <a:pt x="10167" y="6252"/>
                </a:cubicBezTo>
                <a:cubicBezTo>
                  <a:pt x="10175" y="6247"/>
                  <a:pt x="10179" y="6238"/>
                  <a:pt x="10177" y="6229"/>
                </a:cubicBezTo>
                <a:cubicBezTo>
                  <a:pt x="10175" y="6217"/>
                  <a:pt x="10165" y="6121"/>
                  <a:pt x="10153" y="6120"/>
                </a:cubicBezTo>
                <a:cubicBezTo>
                  <a:pt x="10153" y="6120"/>
                  <a:pt x="10152" y="6120"/>
                  <a:pt x="10151" y="6120"/>
                </a:cubicBezTo>
                <a:cubicBezTo>
                  <a:pt x="10057" y="6110"/>
                  <a:pt x="10087" y="5988"/>
                  <a:pt x="10025" y="5949"/>
                </a:cubicBezTo>
                <a:cubicBezTo>
                  <a:pt x="9973" y="5915"/>
                  <a:pt x="9975" y="5893"/>
                  <a:pt x="9844" y="5879"/>
                </a:cubicBezTo>
                <a:cubicBezTo>
                  <a:pt x="9826" y="5877"/>
                  <a:pt x="9870" y="5786"/>
                  <a:pt x="9946" y="5762"/>
                </a:cubicBezTo>
                <a:cubicBezTo>
                  <a:pt x="9950" y="5760"/>
                  <a:pt x="9955" y="5761"/>
                  <a:pt x="9959" y="5763"/>
                </a:cubicBezTo>
                <a:cubicBezTo>
                  <a:pt x="10006" y="5786"/>
                  <a:pt x="10058" y="5798"/>
                  <a:pt x="10110" y="5795"/>
                </a:cubicBezTo>
                <a:cubicBezTo>
                  <a:pt x="10130" y="5794"/>
                  <a:pt x="10148" y="5784"/>
                  <a:pt x="10160" y="5768"/>
                </a:cubicBezTo>
                <a:cubicBezTo>
                  <a:pt x="10171" y="5752"/>
                  <a:pt x="10175" y="5732"/>
                  <a:pt x="10169" y="5712"/>
                </a:cubicBezTo>
                <a:lnTo>
                  <a:pt x="10169" y="5711"/>
                </a:lnTo>
                <a:cubicBezTo>
                  <a:pt x="10164" y="5692"/>
                  <a:pt x="10181" y="5661"/>
                  <a:pt x="10203" y="5676"/>
                </a:cubicBezTo>
                <a:cubicBezTo>
                  <a:pt x="10247" y="5704"/>
                  <a:pt x="10268" y="5723"/>
                  <a:pt x="10344" y="5712"/>
                </a:cubicBezTo>
                <a:cubicBezTo>
                  <a:pt x="10363" y="5709"/>
                  <a:pt x="10378" y="5695"/>
                  <a:pt x="10382" y="5677"/>
                </a:cubicBezTo>
                <a:cubicBezTo>
                  <a:pt x="10384" y="5668"/>
                  <a:pt x="10390" y="5661"/>
                  <a:pt x="10398" y="5656"/>
                </a:cubicBezTo>
                <a:cubicBezTo>
                  <a:pt x="10483" y="5608"/>
                  <a:pt x="10519" y="5587"/>
                  <a:pt x="10536" y="5567"/>
                </a:cubicBezTo>
                <a:cubicBezTo>
                  <a:pt x="10576" y="5521"/>
                  <a:pt x="10623" y="5482"/>
                  <a:pt x="10677" y="5452"/>
                </a:cubicBezTo>
                <a:cubicBezTo>
                  <a:pt x="10754" y="5409"/>
                  <a:pt x="10791" y="5381"/>
                  <a:pt x="10865" y="5315"/>
                </a:cubicBezTo>
                <a:cubicBezTo>
                  <a:pt x="10896" y="5286"/>
                  <a:pt x="10934" y="5266"/>
                  <a:pt x="10976" y="5257"/>
                </a:cubicBezTo>
                <a:cubicBezTo>
                  <a:pt x="10988" y="5253"/>
                  <a:pt x="10997" y="5241"/>
                  <a:pt x="10995" y="5229"/>
                </a:cubicBezTo>
                <a:cubicBezTo>
                  <a:pt x="10994" y="5226"/>
                  <a:pt x="10995" y="5224"/>
                  <a:pt x="10996" y="5222"/>
                </a:cubicBezTo>
                <a:cubicBezTo>
                  <a:pt x="11010" y="5203"/>
                  <a:pt x="11031" y="5192"/>
                  <a:pt x="11054" y="5190"/>
                </a:cubicBezTo>
                <a:cubicBezTo>
                  <a:pt x="11108" y="5185"/>
                  <a:pt x="11139" y="5185"/>
                  <a:pt x="11162" y="5185"/>
                </a:cubicBezTo>
                <a:cubicBezTo>
                  <a:pt x="11162" y="5185"/>
                  <a:pt x="11162" y="5184"/>
                  <a:pt x="11163" y="5184"/>
                </a:cubicBezTo>
                <a:cubicBezTo>
                  <a:pt x="11178" y="5166"/>
                  <a:pt x="11201" y="5156"/>
                  <a:pt x="11224" y="5157"/>
                </a:cubicBezTo>
                <a:cubicBezTo>
                  <a:pt x="11280" y="5158"/>
                  <a:pt x="11354" y="5184"/>
                  <a:pt x="11342" y="5031"/>
                </a:cubicBezTo>
                <a:cubicBezTo>
                  <a:pt x="11325" y="4892"/>
                  <a:pt x="11371" y="4753"/>
                  <a:pt x="11467" y="4652"/>
                </a:cubicBezTo>
                <a:cubicBezTo>
                  <a:pt x="11467" y="4652"/>
                  <a:pt x="11467" y="4652"/>
                  <a:pt x="11467" y="4652"/>
                </a:cubicBezTo>
                <a:cubicBezTo>
                  <a:pt x="11511" y="4670"/>
                  <a:pt x="11501" y="4715"/>
                  <a:pt x="11509" y="4761"/>
                </a:cubicBezTo>
                <a:cubicBezTo>
                  <a:pt x="11513" y="4790"/>
                  <a:pt x="11505" y="4818"/>
                  <a:pt x="11486" y="4839"/>
                </a:cubicBezTo>
                <a:cubicBezTo>
                  <a:pt x="11485" y="4839"/>
                  <a:pt x="11485" y="4840"/>
                  <a:pt x="11485" y="4840"/>
                </a:cubicBezTo>
                <a:cubicBezTo>
                  <a:pt x="11300" y="5044"/>
                  <a:pt x="11537" y="5038"/>
                  <a:pt x="11543" y="5090"/>
                </a:cubicBezTo>
                <a:cubicBezTo>
                  <a:pt x="11543" y="5090"/>
                  <a:pt x="11543" y="5091"/>
                  <a:pt x="11543" y="5091"/>
                </a:cubicBezTo>
                <a:cubicBezTo>
                  <a:pt x="11544" y="5100"/>
                  <a:pt x="11549" y="5108"/>
                  <a:pt x="11556" y="5112"/>
                </a:cubicBezTo>
                <a:cubicBezTo>
                  <a:pt x="11564" y="5117"/>
                  <a:pt x="11573" y="5118"/>
                  <a:pt x="11581" y="5115"/>
                </a:cubicBezTo>
                <a:cubicBezTo>
                  <a:pt x="11590" y="5112"/>
                  <a:pt x="11771" y="5036"/>
                  <a:pt x="11779" y="5041"/>
                </a:cubicBezTo>
                <a:cubicBezTo>
                  <a:pt x="11813" y="5063"/>
                  <a:pt x="11787" y="5074"/>
                  <a:pt x="11814" y="5099"/>
                </a:cubicBezTo>
                <a:cubicBezTo>
                  <a:pt x="11815" y="5099"/>
                  <a:pt x="11815" y="5100"/>
                  <a:pt x="11815" y="5100"/>
                </a:cubicBezTo>
                <a:cubicBezTo>
                  <a:pt x="11856" y="5138"/>
                  <a:pt x="11917" y="5145"/>
                  <a:pt x="11967" y="5119"/>
                </a:cubicBezTo>
                <a:cubicBezTo>
                  <a:pt x="12071" y="5064"/>
                  <a:pt x="12191" y="5045"/>
                  <a:pt x="12308" y="5067"/>
                </a:cubicBezTo>
                <a:cubicBezTo>
                  <a:pt x="12365" y="5077"/>
                  <a:pt x="12507" y="4940"/>
                  <a:pt x="12481" y="4863"/>
                </a:cubicBezTo>
                <a:cubicBezTo>
                  <a:pt x="12481" y="4863"/>
                  <a:pt x="12481" y="4863"/>
                  <a:pt x="12481" y="4863"/>
                </a:cubicBezTo>
                <a:cubicBezTo>
                  <a:pt x="12465" y="4816"/>
                  <a:pt x="12462" y="4766"/>
                  <a:pt x="12473" y="4718"/>
                </a:cubicBezTo>
                <a:cubicBezTo>
                  <a:pt x="12479" y="4688"/>
                  <a:pt x="12467" y="4672"/>
                  <a:pt x="12501" y="4649"/>
                </a:cubicBezTo>
                <a:cubicBezTo>
                  <a:pt x="12519" y="4637"/>
                  <a:pt x="12541" y="4635"/>
                  <a:pt x="12560" y="4644"/>
                </a:cubicBezTo>
                <a:cubicBezTo>
                  <a:pt x="12584" y="4655"/>
                  <a:pt x="12612" y="4656"/>
                  <a:pt x="12638" y="4645"/>
                </a:cubicBezTo>
                <a:cubicBezTo>
                  <a:pt x="12671" y="4631"/>
                  <a:pt x="12694" y="4598"/>
                  <a:pt x="12697" y="4562"/>
                </a:cubicBezTo>
                <a:cubicBezTo>
                  <a:pt x="12697" y="4554"/>
                  <a:pt x="12694" y="4547"/>
                  <a:pt x="12687" y="4543"/>
                </a:cubicBezTo>
                <a:cubicBezTo>
                  <a:pt x="12656" y="4524"/>
                  <a:pt x="12639" y="4487"/>
                  <a:pt x="12643" y="4450"/>
                </a:cubicBezTo>
                <a:cubicBezTo>
                  <a:pt x="12649" y="4408"/>
                  <a:pt x="12680" y="4375"/>
                  <a:pt x="12721" y="4367"/>
                </a:cubicBezTo>
                <a:cubicBezTo>
                  <a:pt x="12842" y="4346"/>
                  <a:pt x="12864" y="4413"/>
                  <a:pt x="12978" y="4311"/>
                </a:cubicBezTo>
                <a:cubicBezTo>
                  <a:pt x="12985" y="4305"/>
                  <a:pt x="12988" y="4296"/>
                  <a:pt x="12986" y="4287"/>
                </a:cubicBezTo>
                <a:cubicBezTo>
                  <a:pt x="12983" y="4278"/>
                  <a:pt x="12976" y="4271"/>
                  <a:pt x="12967" y="4269"/>
                </a:cubicBezTo>
                <a:cubicBezTo>
                  <a:pt x="12872" y="4248"/>
                  <a:pt x="12773" y="4255"/>
                  <a:pt x="12682" y="4287"/>
                </a:cubicBezTo>
                <a:lnTo>
                  <a:pt x="12572" y="4326"/>
                </a:lnTo>
                <a:cubicBezTo>
                  <a:pt x="12571" y="4326"/>
                  <a:pt x="12571" y="4326"/>
                  <a:pt x="12571" y="4326"/>
                </a:cubicBezTo>
                <a:lnTo>
                  <a:pt x="12570" y="4326"/>
                </a:lnTo>
                <a:cubicBezTo>
                  <a:pt x="12552" y="4338"/>
                  <a:pt x="12529" y="4344"/>
                  <a:pt x="12507" y="4342"/>
                </a:cubicBezTo>
                <a:cubicBezTo>
                  <a:pt x="12430" y="4336"/>
                  <a:pt x="12382" y="4263"/>
                  <a:pt x="12352" y="4182"/>
                </a:cubicBezTo>
                <a:cubicBezTo>
                  <a:pt x="12317" y="4088"/>
                  <a:pt x="12328" y="3983"/>
                  <a:pt x="12383" y="3900"/>
                </a:cubicBezTo>
                <a:cubicBezTo>
                  <a:pt x="12411" y="3858"/>
                  <a:pt x="12424" y="3805"/>
                  <a:pt x="12454" y="3766"/>
                </a:cubicBezTo>
                <a:cubicBezTo>
                  <a:pt x="12467" y="3750"/>
                  <a:pt x="12472" y="3730"/>
                  <a:pt x="12467" y="3710"/>
                </a:cubicBezTo>
                <a:cubicBezTo>
                  <a:pt x="12455" y="3654"/>
                  <a:pt x="12358" y="3630"/>
                  <a:pt x="12305" y="3642"/>
                </a:cubicBezTo>
                <a:cubicBezTo>
                  <a:pt x="12197" y="3666"/>
                  <a:pt x="12269" y="3794"/>
                  <a:pt x="12226" y="3861"/>
                </a:cubicBezTo>
                <a:cubicBezTo>
                  <a:pt x="12202" y="3900"/>
                  <a:pt x="12098" y="3927"/>
                  <a:pt x="12089" y="3980"/>
                </a:cubicBezTo>
                <a:cubicBezTo>
                  <a:pt x="12067" y="4115"/>
                  <a:pt x="12055" y="4186"/>
                  <a:pt x="12064" y="4233"/>
                </a:cubicBezTo>
                <a:cubicBezTo>
                  <a:pt x="12083" y="4333"/>
                  <a:pt x="12073" y="4437"/>
                  <a:pt x="12035" y="4531"/>
                </a:cubicBezTo>
                <a:cubicBezTo>
                  <a:pt x="12034" y="4532"/>
                  <a:pt x="12034" y="4533"/>
                  <a:pt x="12034" y="4533"/>
                </a:cubicBezTo>
                <a:cubicBezTo>
                  <a:pt x="12003" y="4614"/>
                  <a:pt x="12066" y="4698"/>
                  <a:pt x="12024" y="4779"/>
                </a:cubicBezTo>
                <a:cubicBezTo>
                  <a:pt x="11975" y="4872"/>
                  <a:pt x="11861" y="4798"/>
                  <a:pt x="11835" y="4911"/>
                </a:cubicBezTo>
                <a:cubicBezTo>
                  <a:pt x="11824" y="4958"/>
                  <a:pt x="11731" y="4888"/>
                  <a:pt x="11699" y="4857"/>
                </a:cubicBezTo>
                <a:cubicBezTo>
                  <a:pt x="11696" y="4764"/>
                  <a:pt x="11660" y="4721"/>
                  <a:pt x="11634" y="4649"/>
                </a:cubicBezTo>
                <a:cubicBezTo>
                  <a:pt x="11613" y="4590"/>
                  <a:pt x="11565" y="4545"/>
                  <a:pt x="11505" y="4527"/>
                </a:cubicBezTo>
                <a:cubicBezTo>
                  <a:pt x="11347" y="4480"/>
                  <a:pt x="11314" y="4635"/>
                  <a:pt x="11174" y="4592"/>
                </a:cubicBezTo>
                <a:cubicBezTo>
                  <a:pt x="11061" y="4557"/>
                  <a:pt x="10981" y="4455"/>
                  <a:pt x="10976" y="4337"/>
                </a:cubicBezTo>
                <a:cubicBezTo>
                  <a:pt x="10970" y="4218"/>
                  <a:pt x="11038" y="4109"/>
                  <a:pt x="11147" y="4063"/>
                </a:cubicBezTo>
                <a:cubicBezTo>
                  <a:pt x="11519" y="3906"/>
                  <a:pt x="11588" y="3775"/>
                  <a:pt x="11613" y="3687"/>
                </a:cubicBezTo>
                <a:cubicBezTo>
                  <a:pt x="11618" y="3668"/>
                  <a:pt x="11634" y="3652"/>
                  <a:pt x="11654" y="3646"/>
                </a:cubicBezTo>
                <a:cubicBezTo>
                  <a:pt x="11654" y="3646"/>
                  <a:pt x="11654" y="3646"/>
                  <a:pt x="11654" y="3646"/>
                </a:cubicBezTo>
                <a:cubicBezTo>
                  <a:pt x="11658" y="3626"/>
                  <a:pt x="11669" y="3608"/>
                  <a:pt x="11684" y="3594"/>
                </a:cubicBezTo>
                <a:cubicBezTo>
                  <a:pt x="11722" y="3558"/>
                  <a:pt x="11748" y="3511"/>
                  <a:pt x="11782" y="3472"/>
                </a:cubicBezTo>
                <a:cubicBezTo>
                  <a:pt x="11819" y="3429"/>
                  <a:pt x="11858" y="3363"/>
                  <a:pt x="11858" y="3363"/>
                </a:cubicBezTo>
                <a:cubicBezTo>
                  <a:pt x="11858" y="3363"/>
                  <a:pt x="12050" y="3174"/>
                  <a:pt x="12254" y="3110"/>
                </a:cubicBezTo>
                <a:cubicBezTo>
                  <a:pt x="12348" y="3081"/>
                  <a:pt x="12417" y="3082"/>
                  <a:pt x="12439" y="3087"/>
                </a:cubicBezTo>
                <a:cubicBezTo>
                  <a:pt x="12463" y="3091"/>
                  <a:pt x="12497" y="3098"/>
                  <a:pt x="12552" y="3109"/>
                </a:cubicBezTo>
                <a:cubicBezTo>
                  <a:pt x="12549" y="3127"/>
                  <a:pt x="12554" y="3146"/>
                  <a:pt x="12565" y="3161"/>
                </a:cubicBezTo>
                <a:cubicBezTo>
                  <a:pt x="12591" y="3195"/>
                  <a:pt x="12675" y="3186"/>
                  <a:pt x="12777" y="3234"/>
                </a:cubicBezTo>
                <a:cubicBezTo>
                  <a:pt x="12895" y="3288"/>
                  <a:pt x="13036" y="3272"/>
                  <a:pt x="13163" y="3298"/>
                </a:cubicBezTo>
                <a:cubicBezTo>
                  <a:pt x="13215" y="3309"/>
                  <a:pt x="13250" y="3357"/>
                  <a:pt x="13244" y="3410"/>
                </a:cubicBezTo>
                <a:cubicBezTo>
                  <a:pt x="13238" y="3463"/>
                  <a:pt x="13193" y="3501"/>
                  <a:pt x="13140" y="3500"/>
                </a:cubicBezTo>
                <a:cubicBezTo>
                  <a:pt x="13103" y="3499"/>
                  <a:pt x="13070" y="3522"/>
                  <a:pt x="13057" y="3556"/>
                </a:cubicBezTo>
                <a:cubicBezTo>
                  <a:pt x="13045" y="3591"/>
                  <a:pt x="13056" y="3630"/>
                  <a:pt x="13084" y="3652"/>
                </a:cubicBezTo>
                <a:cubicBezTo>
                  <a:pt x="13130" y="3688"/>
                  <a:pt x="13182" y="3717"/>
                  <a:pt x="13236" y="3736"/>
                </a:cubicBezTo>
                <a:cubicBezTo>
                  <a:pt x="13301" y="3758"/>
                  <a:pt x="13404" y="3775"/>
                  <a:pt x="13359" y="3725"/>
                </a:cubicBezTo>
                <a:cubicBezTo>
                  <a:pt x="13343" y="3707"/>
                  <a:pt x="13320" y="3697"/>
                  <a:pt x="13296" y="3697"/>
                </a:cubicBezTo>
                <a:cubicBezTo>
                  <a:pt x="13208" y="3696"/>
                  <a:pt x="13236" y="3615"/>
                  <a:pt x="13283" y="3637"/>
                </a:cubicBezTo>
                <a:cubicBezTo>
                  <a:pt x="13335" y="3660"/>
                  <a:pt x="13482" y="3676"/>
                  <a:pt x="13380" y="3578"/>
                </a:cubicBezTo>
                <a:cubicBezTo>
                  <a:pt x="13368" y="3566"/>
                  <a:pt x="13366" y="3547"/>
                  <a:pt x="13377" y="3533"/>
                </a:cubicBezTo>
                <a:cubicBezTo>
                  <a:pt x="13394" y="3512"/>
                  <a:pt x="13408" y="3488"/>
                  <a:pt x="13418" y="3463"/>
                </a:cubicBezTo>
                <a:cubicBezTo>
                  <a:pt x="13438" y="3409"/>
                  <a:pt x="13435" y="3426"/>
                  <a:pt x="13504" y="3447"/>
                </a:cubicBezTo>
                <a:cubicBezTo>
                  <a:pt x="13515" y="3451"/>
                  <a:pt x="13528" y="3449"/>
                  <a:pt x="13537" y="3442"/>
                </a:cubicBezTo>
                <a:cubicBezTo>
                  <a:pt x="13557" y="3428"/>
                  <a:pt x="13583" y="3418"/>
                  <a:pt x="13564" y="3403"/>
                </a:cubicBezTo>
                <a:cubicBezTo>
                  <a:pt x="13548" y="3391"/>
                  <a:pt x="13581" y="3363"/>
                  <a:pt x="13593" y="3367"/>
                </a:cubicBezTo>
                <a:cubicBezTo>
                  <a:pt x="13612" y="3374"/>
                  <a:pt x="13634" y="3368"/>
                  <a:pt x="13648" y="3351"/>
                </a:cubicBezTo>
                <a:cubicBezTo>
                  <a:pt x="13658" y="3338"/>
                  <a:pt x="13661" y="3321"/>
                  <a:pt x="13657" y="3306"/>
                </a:cubicBezTo>
                <a:cubicBezTo>
                  <a:pt x="13645" y="3266"/>
                  <a:pt x="13677" y="3159"/>
                  <a:pt x="13734" y="3138"/>
                </a:cubicBezTo>
                <a:cubicBezTo>
                  <a:pt x="13748" y="3133"/>
                  <a:pt x="13763" y="3132"/>
                  <a:pt x="13777" y="3137"/>
                </a:cubicBezTo>
                <a:cubicBezTo>
                  <a:pt x="13789" y="3126"/>
                  <a:pt x="13802" y="3117"/>
                  <a:pt x="13817" y="3112"/>
                </a:cubicBezTo>
                <a:cubicBezTo>
                  <a:pt x="13842" y="3103"/>
                  <a:pt x="13886" y="3084"/>
                  <a:pt x="13916" y="3058"/>
                </a:cubicBezTo>
                <a:cubicBezTo>
                  <a:pt x="13947" y="3031"/>
                  <a:pt x="13989" y="3020"/>
                  <a:pt x="14030" y="3030"/>
                </a:cubicBezTo>
                <a:cubicBezTo>
                  <a:pt x="14030" y="3030"/>
                  <a:pt x="14030" y="3030"/>
                  <a:pt x="14030" y="3030"/>
                </a:cubicBezTo>
                <a:cubicBezTo>
                  <a:pt x="14043" y="3016"/>
                  <a:pt x="14042" y="2995"/>
                  <a:pt x="14030" y="2982"/>
                </a:cubicBezTo>
                <a:cubicBezTo>
                  <a:pt x="14005" y="2958"/>
                  <a:pt x="13925" y="2917"/>
                  <a:pt x="13937" y="2885"/>
                </a:cubicBezTo>
                <a:cubicBezTo>
                  <a:pt x="13941" y="2875"/>
                  <a:pt x="13990" y="2863"/>
                  <a:pt x="13998" y="2820"/>
                </a:cubicBezTo>
                <a:cubicBezTo>
                  <a:pt x="14002" y="2790"/>
                  <a:pt x="13986" y="2762"/>
                  <a:pt x="13958" y="2751"/>
                </a:cubicBezTo>
                <a:cubicBezTo>
                  <a:pt x="13121" y="2422"/>
                  <a:pt x="12220" y="2221"/>
                  <a:pt x="11279" y="2170"/>
                </a:cubicBezTo>
                <a:cubicBezTo>
                  <a:pt x="11106" y="2277"/>
                  <a:pt x="10933" y="2396"/>
                  <a:pt x="10776" y="2526"/>
                </a:cubicBezTo>
                <a:cubicBezTo>
                  <a:pt x="10207" y="2998"/>
                  <a:pt x="9307" y="3193"/>
                  <a:pt x="9327" y="3141"/>
                </a:cubicBezTo>
                <a:cubicBezTo>
                  <a:pt x="9241" y="3142"/>
                  <a:pt x="9218" y="3118"/>
                  <a:pt x="9218" y="3118"/>
                </a:cubicBezTo>
                <a:cubicBezTo>
                  <a:pt x="9190" y="3126"/>
                  <a:pt x="9165" y="3142"/>
                  <a:pt x="9142" y="3125"/>
                </a:cubicBezTo>
                <a:lnTo>
                  <a:pt x="9141" y="3125"/>
                </a:lnTo>
                <a:cubicBezTo>
                  <a:pt x="9143" y="3114"/>
                  <a:pt x="9137" y="3103"/>
                  <a:pt x="9128" y="3096"/>
                </a:cubicBezTo>
                <a:cubicBezTo>
                  <a:pt x="9098" y="3076"/>
                  <a:pt x="9039" y="3124"/>
                  <a:pt x="8896" y="3196"/>
                </a:cubicBezTo>
                <a:cubicBezTo>
                  <a:pt x="8896" y="3197"/>
                  <a:pt x="8895" y="3197"/>
                  <a:pt x="8895" y="3197"/>
                </a:cubicBezTo>
                <a:cubicBezTo>
                  <a:pt x="8892" y="3198"/>
                  <a:pt x="8889" y="3200"/>
                  <a:pt x="8887" y="3201"/>
                </a:cubicBezTo>
                <a:cubicBezTo>
                  <a:pt x="8827" y="3233"/>
                  <a:pt x="8759" y="3241"/>
                  <a:pt x="8714" y="3241"/>
                </a:cubicBezTo>
                <a:cubicBezTo>
                  <a:pt x="8681" y="3242"/>
                  <a:pt x="8649" y="3248"/>
                  <a:pt x="8618" y="3260"/>
                </a:cubicBezTo>
                <a:cubicBezTo>
                  <a:pt x="8613" y="3262"/>
                  <a:pt x="8608" y="3261"/>
                  <a:pt x="8606" y="3256"/>
                </a:cubicBezTo>
                <a:cubicBezTo>
                  <a:pt x="8595" y="3240"/>
                  <a:pt x="8647" y="3220"/>
                  <a:pt x="8666" y="3213"/>
                </a:cubicBezTo>
                <a:cubicBezTo>
                  <a:pt x="8683" y="3207"/>
                  <a:pt x="8675" y="3187"/>
                  <a:pt x="8604" y="3228"/>
                </a:cubicBezTo>
                <a:cubicBezTo>
                  <a:pt x="8588" y="3237"/>
                  <a:pt x="8570" y="3240"/>
                  <a:pt x="8553" y="3235"/>
                </a:cubicBezTo>
                <a:cubicBezTo>
                  <a:pt x="8481" y="3217"/>
                  <a:pt x="8396" y="3274"/>
                  <a:pt x="8339" y="3321"/>
                </a:cubicBezTo>
                <a:cubicBezTo>
                  <a:pt x="8330" y="3329"/>
                  <a:pt x="8319" y="3333"/>
                  <a:pt x="8305" y="3327"/>
                </a:cubicBezTo>
                <a:cubicBezTo>
                  <a:pt x="8285" y="3319"/>
                  <a:pt x="8268" y="3322"/>
                  <a:pt x="8274" y="3352"/>
                </a:cubicBezTo>
                <a:cubicBezTo>
                  <a:pt x="8280" y="3385"/>
                  <a:pt x="8092" y="3469"/>
                  <a:pt x="8089" y="3454"/>
                </a:cubicBezTo>
                <a:cubicBezTo>
                  <a:pt x="8085" y="3444"/>
                  <a:pt x="8074" y="3438"/>
                  <a:pt x="8063" y="3440"/>
                </a:cubicBezTo>
                <a:cubicBezTo>
                  <a:pt x="8039" y="3445"/>
                  <a:pt x="8009" y="3465"/>
                  <a:pt x="7993" y="3496"/>
                </a:cubicBezTo>
                <a:cubicBezTo>
                  <a:pt x="7963" y="3554"/>
                  <a:pt x="7881" y="3563"/>
                  <a:pt x="7841" y="3596"/>
                </a:cubicBezTo>
                <a:cubicBezTo>
                  <a:pt x="7799" y="3631"/>
                  <a:pt x="7738" y="3665"/>
                  <a:pt x="7738" y="3665"/>
                </a:cubicBezTo>
                <a:cubicBezTo>
                  <a:pt x="7716" y="3691"/>
                  <a:pt x="7700" y="3706"/>
                  <a:pt x="7676" y="3707"/>
                </a:cubicBezTo>
                <a:cubicBezTo>
                  <a:pt x="7653" y="3708"/>
                  <a:pt x="7639" y="3666"/>
                  <a:pt x="7649" y="3651"/>
                </a:cubicBezTo>
                <a:cubicBezTo>
                  <a:pt x="7655" y="3641"/>
                  <a:pt x="7701" y="3597"/>
                  <a:pt x="7690" y="3594"/>
                </a:cubicBezTo>
                <a:cubicBezTo>
                  <a:pt x="7685" y="3594"/>
                  <a:pt x="7682" y="3591"/>
                  <a:pt x="7680" y="3586"/>
                </a:cubicBezTo>
                <a:cubicBezTo>
                  <a:pt x="7672" y="3571"/>
                  <a:pt x="7707" y="3556"/>
                  <a:pt x="7698" y="3538"/>
                </a:cubicBezTo>
                <a:cubicBezTo>
                  <a:pt x="7692" y="3526"/>
                  <a:pt x="7624" y="3522"/>
                  <a:pt x="7618" y="3516"/>
                </a:cubicBezTo>
                <a:cubicBezTo>
                  <a:pt x="7614" y="3511"/>
                  <a:pt x="7613" y="3505"/>
                  <a:pt x="7616" y="3499"/>
                </a:cubicBezTo>
                <a:cubicBezTo>
                  <a:pt x="7659" y="3413"/>
                  <a:pt x="7664" y="3408"/>
                  <a:pt x="7722" y="3351"/>
                </a:cubicBezTo>
                <a:cubicBezTo>
                  <a:pt x="7721" y="3351"/>
                  <a:pt x="7721" y="3350"/>
                  <a:pt x="7721" y="3350"/>
                </a:cubicBezTo>
                <a:cubicBezTo>
                  <a:pt x="7715" y="3341"/>
                  <a:pt x="7715" y="3329"/>
                  <a:pt x="7721" y="3321"/>
                </a:cubicBezTo>
                <a:cubicBezTo>
                  <a:pt x="7753" y="3274"/>
                  <a:pt x="7860" y="3134"/>
                  <a:pt x="7984" y="3116"/>
                </a:cubicBezTo>
                <a:cubicBezTo>
                  <a:pt x="8017" y="3112"/>
                  <a:pt x="7996" y="3105"/>
                  <a:pt x="7996" y="3105"/>
                </a:cubicBezTo>
                <a:cubicBezTo>
                  <a:pt x="7965" y="3093"/>
                  <a:pt x="7926" y="3084"/>
                  <a:pt x="7948" y="3060"/>
                </a:cubicBezTo>
                <a:cubicBezTo>
                  <a:pt x="7992" y="3012"/>
                  <a:pt x="8060" y="2947"/>
                  <a:pt x="8135" y="2910"/>
                </a:cubicBezTo>
                <a:cubicBezTo>
                  <a:pt x="8172" y="2892"/>
                  <a:pt x="8205" y="2870"/>
                  <a:pt x="8237" y="2844"/>
                </a:cubicBezTo>
                <a:cubicBezTo>
                  <a:pt x="8268" y="2818"/>
                  <a:pt x="8371" y="2773"/>
                  <a:pt x="8484" y="2769"/>
                </a:cubicBezTo>
                <a:lnTo>
                  <a:pt x="8484" y="2768"/>
                </a:lnTo>
                <a:cubicBezTo>
                  <a:pt x="8578" y="2762"/>
                  <a:pt x="8826" y="2594"/>
                  <a:pt x="8828" y="2591"/>
                </a:cubicBezTo>
                <a:cubicBezTo>
                  <a:pt x="8828" y="2591"/>
                  <a:pt x="8828" y="2591"/>
                  <a:pt x="8828" y="2591"/>
                </a:cubicBezTo>
                <a:cubicBezTo>
                  <a:pt x="8820" y="2584"/>
                  <a:pt x="8832" y="2558"/>
                  <a:pt x="8829" y="2545"/>
                </a:cubicBezTo>
                <a:cubicBezTo>
                  <a:pt x="8829" y="2540"/>
                  <a:pt x="8831" y="2535"/>
                  <a:pt x="8836" y="2533"/>
                </a:cubicBezTo>
                <a:cubicBezTo>
                  <a:pt x="8860" y="2520"/>
                  <a:pt x="8889" y="2514"/>
                  <a:pt x="8914" y="2503"/>
                </a:cubicBezTo>
                <a:cubicBezTo>
                  <a:pt x="8917" y="2502"/>
                  <a:pt x="8919" y="2499"/>
                  <a:pt x="8920" y="2495"/>
                </a:cubicBezTo>
                <a:cubicBezTo>
                  <a:pt x="8921" y="2486"/>
                  <a:pt x="8910" y="2480"/>
                  <a:pt x="8902" y="2483"/>
                </a:cubicBezTo>
                <a:cubicBezTo>
                  <a:pt x="8850" y="2502"/>
                  <a:pt x="8829" y="2510"/>
                  <a:pt x="8817" y="2514"/>
                </a:cubicBezTo>
                <a:cubicBezTo>
                  <a:pt x="8810" y="2516"/>
                  <a:pt x="8803" y="2512"/>
                  <a:pt x="8800" y="2507"/>
                </a:cubicBezTo>
                <a:cubicBezTo>
                  <a:pt x="8797" y="2501"/>
                  <a:pt x="8798" y="2493"/>
                  <a:pt x="8803" y="2489"/>
                </a:cubicBezTo>
                <a:cubicBezTo>
                  <a:pt x="8862" y="2438"/>
                  <a:pt x="8942" y="2437"/>
                  <a:pt x="9011" y="2413"/>
                </a:cubicBezTo>
                <a:cubicBezTo>
                  <a:pt x="9042" y="2403"/>
                  <a:pt x="9042" y="2338"/>
                  <a:pt x="8978" y="2348"/>
                </a:cubicBezTo>
                <a:cubicBezTo>
                  <a:pt x="8665" y="2400"/>
                  <a:pt x="8381" y="2493"/>
                  <a:pt x="8084" y="2591"/>
                </a:cubicBezTo>
                <a:lnTo>
                  <a:pt x="8084" y="2592"/>
                </a:lnTo>
                <a:cubicBezTo>
                  <a:pt x="8086" y="2601"/>
                  <a:pt x="8024" y="2630"/>
                  <a:pt x="8017" y="2638"/>
                </a:cubicBezTo>
                <a:cubicBezTo>
                  <a:pt x="8013" y="2642"/>
                  <a:pt x="8011" y="2647"/>
                  <a:pt x="8013" y="2653"/>
                </a:cubicBezTo>
                <a:cubicBezTo>
                  <a:pt x="8013" y="2653"/>
                  <a:pt x="8013" y="2653"/>
                  <a:pt x="8013" y="2653"/>
                </a:cubicBezTo>
                <a:cubicBezTo>
                  <a:pt x="8017" y="2654"/>
                  <a:pt x="8018" y="2659"/>
                  <a:pt x="8015" y="2661"/>
                </a:cubicBezTo>
                <a:cubicBezTo>
                  <a:pt x="8003" y="2670"/>
                  <a:pt x="7981" y="2660"/>
                  <a:pt x="7974" y="2673"/>
                </a:cubicBezTo>
                <a:cubicBezTo>
                  <a:pt x="7966" y="2689"/>
                  <a:pt x="7995" y="2682"/>
                  <a:pt x="8000" y="2693"/>
                </a:cubicBezTo>
                <a:cubicBezTo>
                  <a:pt x="8004" y="2701"/>
                  <a:pt x="8003" y="2711"/>
                  <a:pt x="7997" y="2717"/>
                </a:cubicBezTo>
                <a:cubicBezTo>
                  <a:pt x="7987" y="2727"/>
                  <a:pt x="7941" y="2747"/>
                  <a:pt x="7934" y="2738"/>
                </a:cubicBezTo>
                <a:cubicBezTo>
                  <a:pt x="7927" y="2730"/>
                  <a:pt x="7926" y="2724"/>
                  <a:pt x="7917" y="2729"/>
                </a:cubicBezTo>
                <a:cubicBezTo>
                  <a:pt x="7884" y="2751"/>
                  <a:pt x="7863" y="2764"/>
                  <a:pt x="7844" y="2767"/>
                </a:cubicBezTo>
                <a:cubicBezTo>
                  <a:pt x="7777" y="2778"/>
                  <a:pt x="7692" y="2814"/>
                  <a:pt x="7692" y="2814"/>
                </a:cubicBezTo>
                <a:cubicBezTo>
                  <a:pt x="7702" y="2806"/>
                  <a:pt x="7734" y="2776"/>
                  <a:pt x="7739" y="2764"/>
                </a:cubicBezTo>
                <a:cubicBezTo>
                  <a:pt x="7757" y="2727"/>
                  <a:pt x="7777" y="2716"/>
                  <a:pt x="7799" y="2710"/>
                </a:cubicBezTo>
                <a:cubicBezTo>
                  <a:pt x="7815" y="2705"/>
                  <a:pt x="7818" y="2683"/>
                  <a:pt x="7746" y="2710"/>
                </a:cubicBezTo>
                <a:cubicBezTo>
                  <a:pt x="7681" y="2735"/>
                  <a:pt x="7621" y="2773"/>
                  <a:pt x="7571" y="2820"/>
                </a:cubicBezTo>
                <a:cubicBezTo>
                  <a:pt x="7529" y="2859"/>
                  <a:pt x="7479" y="2903"/>
                  <a:pt x="7443" y="2922"/>
                </a:cubicBezTo>
                <a:cubicBezTo>
                  <a:pt x="7450" y="2910"/>
                  <a:pt x="7445" y="2907"/>
                  <a:pt x="7440" y="2909"/>
                </a:cubicBezTo>
                <a:cubicBezTo>
                  <a:pt x="7436" y="2912"/>
                  <a:pt x="7402" y="2942"/>
                  <a:pt x="7388" y="2939"/>
                </a:cubicBezTo>
                <a:cubicBezTo>
                  <a:pt x="7346" y="2927"/>
                  <a:pt x="7401" y="2903"/>
                  <a:pt x="7401" y="2860"/>
                </a:cubicBezTo>
                <a:cubicBezTo>
                  <a:pt x="7406" y="2853"/>
                  <a:pt x="7412" y="2848"/>
                  <a:pt x="7418" y="2842"/>
                </a:cubicBezTo>
                <a:cubicBezTo>
                  <a:pt x="7369" y="2863"/>
                  <a:pt x="7325" y="2894"/>
                  <a:pt x="7289" y="2933"/>
                </a:cubicBezTo>
                <a:cubicBezTo>
                  <a:pt x="7260" y="2965"/>
                  <a:pt x="7236" y="3003"/>
                  <a:pt x="7205" y="2972"/>
                </a:cubicBezTo>
                <a:cubicBezTo>
                  <a:pt x="7190" y="2957"/>
                  <a:pt x="7168" y="2953"/>
                  <a:pt x="7149" y="2962"/>
                </a:cubicBezTo>
                <a:cubicBezTo>
                  <a:pt x="7030" y="3018"/>
                  <a:pt x="6912" y="3077"/>
                  <a:pt x="6796" y="3137"/>
                </a:cubicBezTo>
                <a:cubicBezTo>
                  <a:pt x="6783" y="3144"/>
                  <a:pt x="6772" y="3152"/>
                  <a:pt x="6761" y="3161"/>
                </a:cubicBezTo>
                <a:cubicBezTo>
                  <a:pt x="6753" y="3167"/>
                  <a:pt x="6748" y="3177"/>
                  <a:pt x="6746" y="3187"/>
                </a:cubicBezTo>
                <a:cubicBezTo>
                  <a:pt x="6744" y="3199"/>
                  <a:pt x="6723" y="3227"/>
                  <a:pt x="6716" y="3240"/>
                </a:cubicBezTo>
                <a:cubicBezTo>
                  <a:pt x="6712" y="3246"/>
                  <a:pt x="6712" y="3253"/>
                  <a:pt x="6716" y="3259"/>
                </a:cubicBezTo>
                <a:cubicBezTo>
                  <a:pt x="6727" y="3275"/>
                  <a:pt x="6762" y="3263"/>
                  <a:pt x="6781" y="3257"/>
                </a:cubicBezTo>
                <a:cubicBezTo>
                  <a:pt x="6807" y="3249"/>
                  <a:pt x="6836" y="3259"/>
                  <a:pt x="6851" y="3284"/>
                </a:cubicBezTo>
                <a:cubicBezTo>
                  <a:pt x="6865" y="3307"/>
                  <a:pt x="6861" y="3337"/>
                  <a:pt x="6842" y="3357"/>
                </a:cubicBezTo>
                <a:cubicBezTo>
                  <a:pt x="6826" y="3373"/>
                  <a:pt x="6811" y="3390"/>
                  <a:pt x="6797" y="3409"/>
                </a:cubicBezTo>
                <a:cubicBezTo>
                  <a:pt x="6769" y="3447"/>
                  <a:pt x="6742" y="3487"/>
                  <a:pt x="6701" y="3512"/>
                </a:cubicBezTo>
                <a:cubicBezTo>
                  <a:pt x="6676" y="3528"/>
                  <a:pt x="6652" y="3546"/>
                  <a:pt x="6630" y="3566"/>
                </a:cubicBezTo>
                <a:cubicBezTo>
                  <a:pt x="6407" y="3767"/>
                  <a:pt x="6399" y="4132"/>
                  <a:pt x="6234" y="4205"/>
                </a:cubicBezTo>
                <a:cubicBezTo>
                  <a:pt x="6234" y="4206"/>
                  <a:pt x="6234" y="4206"/>
                  <a:pt x="6233" y="4206"/>
                </a:cubicBezTo>
                <a:cubicBezTo>
                  <a:pt x="6107" y="4262"/>
                  <a:pt x="6063" y="4214"/>
                  <a:pt x="5911" y="4270"/>
                </a:cubicBezTo>
                <a:cubicBezTo>
                  <a:pt x="5882" y="4281"/>
                  <a:pt x="5854" y="4273"/>
                  <a:pt x="5826" y="4266"/>
                </a:cubicBezTo>
                <a:cubicBezTo>
                  <a:pt x="5803" y="4259"/>
                  <a:pt x="5784" y="4243"/>
                  <a:pt x="5775" y="4220"/>
                </a:cubicBezTo>
                <a:cubicBezTo>
                  <a:pt x="5742" y="4135"/>
                  <a:pt x="5646" y="4094"/>
                  <a:pt x="5562" y="4127"/>
                </a:cubicBezTo>
                <a:cubicBezTo>
                  <a:pt x="5548" y="4132"/>
                  <a:pt x="5533" y="4135"/>
                  <a:pt x="5516" y="4130"/>
                </a:cubicBezTo>
                <a:cubicBezTo>
                  <a:pt x="5516" y="4130"/>
                  <a:pt x="5516" y="4130"/>
                  <a:pt x="5516" y="4130"/>
                </a:cubicBezTo>
                <a:cubicBezTo>
                  <a:pt x="5516" y="4130"/>
                  <a:pt x="5515" y="4130"/>
                  <a:pt x="5515" y="4130"/>
                </a:cubicBezTo>
                <a:cubicBezTo>
                  <a:pt x="5487" y="4138"/>
                  <a:pt x="5310" y="4194"/>
                  <a:pt x="5323" y="4219"/>
                </a:cubicBezTo>
                <a:cubicBezTo>
                  <a:pt x="5323" y="4219"/>
                  <a:pt x="5635" y="4124"/>
                  <a:pt x="5565" y="4293"/>
                </a:cubicBezTo>
                <a:cubicBezTo>
                  <a:pt x="5565" y="4293"/>
                  <a:pt x="5564" y="4293"/>
                  <a:pt x="5564" y="4293"/>
                </a:cubicBezTo>
                <a:cubicBezTo>
                  <a:pt x="5552" y="4296"/>
                  <a:pt x="5543" y="4304"/>
                  <a:pt x="5538" y="4315"/>
                </a:cubicBezTo>
                <a:cubicBezTo>
                  <a:pt x="5530" y="4332"/>
                  <a:pt x="5521" y="4341"/>
                  <a:pt x="5495" y="4347"/>
                </a:cubicBezTo>
                <a:cubicBezTo>
                  <a:pt x="5466" y="4353"/>
                  <a:pt x="5434" y="4345"/>
                  <a:pt x="5411" y="4324"/>
                </a:cubicBezTo>
                <a:cubicBezTo>
                  <a:pt x="5395" y="4327"/>
                  <a:pt x="5388" y="4366"/>
                  <a:pt x="5394" y="4377"/>
                </a:cubicBezTo>
                <a:cubicBezTo>
                  <a:pt x="5402" y="4391"/>
                  <a:pt x="5444" y="4391"/>
                  <a:pt x="5401" y="4417"/>
                </a:cubicBezTo>
                <a:cubicBezTo>
                  <a:pt x="5376" y="4433"/>
                  <a:pt x="5342" y="4440"/>
                  <a:pt x="5331" y="4468"/>
                </a:cubicBezTo>
                <a:cubicBezTo>
                  <a:pt x="5317" y="4500"/>
                  <a:pt x="5301" y="4531"/>
                  <a:pt x="5281" y="4560"/>
                </a:cubicBezTo>
                <a:cubicBezTo>
                  <a:pt x="5261" y="4591"/>
                  <a:pt x="5306" y="4600"/>
                  <a:pt x="5271" y="4628"/>
                </a:cubicBezTo>
                <a:cubicBezTo>
                  <a:pt x="5230" y="4662"/>
                  <a:pt x="5088" y="4630"/>
                  <a:pt x="5038" y="4639"/>
                </a:cubicBezTo>
                <a:cubicBezTo>
                  <a:pt x="5038" y="4639"/>
                  <a:pt x="4953" y="4647"/>
                  <a:pt x="4902" y="4665"/>
                </a:cubicBezTo>
                <a:cubicBezTo>
                  <a:pt x="4851" y="4683"/>
                  <a:pt x="4758" y="4706"/>
                  <a:pt x="4707" y="4768"/>
                </a:cubicBezTo>
                <a:cubicBezTo>
                  <a:pt x="4619" y="4874"/>
                  <a:pt x="4627" y="4896"/>
                  <a:pt x="4524" y="4868"/>
                </a:cubicBezTo>
                <a:cubicBezTo>
                  <a:pt x="4518" y="4866"/>
                  <a:pt x="4512" y="4868"/>
                  <a:pt x="4508" y="4872"/>
                </a:cubicBezTo>
                <a:cubicBezTo>
                  <a:pt x="3462" y="5982"/>
                  <a:pt x="2707" y="7368"/>
                  <a:pt x="2363" y="8909"/>
                </a:cubicBezTo>
                <a:cubicBezTo>
                  <a:pt x="2363" y="8911"/>
                  <a:pt x="2362" y="8912"/>
                  <a:pt x="2362" y="8913"/>
                </a:cubicBezTo>
                <a:cubicBezTo>
                  <a:pt x="2339" y="9011"/>
                  <a:pt x="2313" y="9132"/>
                  <a:pt x="2276" y="9357"/>
                </a:cubicBezTo>
                <a:cubicBezTo>
                  <a:pt x="2275" y="9362"/>
                  <a:pt x="2275" y="9367"/>
                  <a:pt x="2276" y="9373"/>
                </a:cubicBezTo>
                <a:cubicBezTo>
                  <a:pt x="2281" y="9398"/>
                  <a:pt x="2286" y="9405"/>
                  <a:pt x="2318" y="9405"/>
                </a:cubicBezTo>
                <a:cubicBezTo>
                  <a:pt x="2394" y="9405"/>
                  <a:pt x="2459" y="9458"/>
                  <a:pt x="2473" y="9533"/>
                </a:cubicBezTo>
                <a:cubicBezTo>
                  <a:pt x="2477" y="9554"/>
                  <a:pt x="2490" y="9570"/>
                  <a:pt x="2507" y="9577"/>
                </a:cubicBezTo>
                <a:cubicBezTo>
                  <a:pt x="2524" y="9584"/>
                  <a:pt x="2543" y="9582"/>
                  <a:pt x="2561" y="9569"/>
                </a:cubicBezTo>
                <a:cubicBezTo>
                  <a:pt x="2573" y="9561"/>
                  <a:pt x="2638" y="9618"/>
                  <a:pt x="2642" y="9687"/>
                </a:cubicBezTo>
                <a:cubicBezTo>
                  <a:pt x="2644" y="9724"/>
                  <a:pt x="2658" y="9767"/>
                  <a:pt x="2666" y="9803"/>
                </a:cubicBezTo>
                <a:cubicBezTo>
                  <a:pt x="2674" y="9848"/>
                  <a:pt x="2663" y="9894"/>
                  <a:pt x="2634" y="9929"/>
                </a:cubicBezTo>
                <a:cubicBezTo>
                  <a:pt x="2629" y="9934"/>
                  <a:pt x="2628" y="9941"/>
                  <a:pt x="2629" y="9948"/>
                </a:cubicBezTo>
                <a:cubicBezTo>
                  <a:pt x="2666" y="10090"/>
                  <a:pt x="2831" y="10696"/>
                  <a:pt x="2865" y="10727"/>
                </a:cubicBezTo>
                <a:cubicBezTo>
                  <a:pt x="2884" y="10723"/>
                  <a:pt x="2900" y="10730"/>
                  <a:pt x="2911" y="10742"/>
                </a:cubicBezTo>
                <a:cubicBezTo>
                  <a:pt x="3244" y="11117"/>
                  <a:pt x="3619" y="11729"/>
                  <a:pt x="3608" y="11921"/>
                </a:cubicBezTo>
                <a:cubicBezTo>
                  <a:pt x="3533" y="12061"/>
                  <a:pt x="3541" y="12054"/>
                  <a:pt x="3604" y="12130"/>
                </a:cubicBezTo>
                <a:cubicBezTo>
                  <a:pt x="3720" y="12273"/>
                  <a:pt x="3717" y="12279"/>
                  <a:pt x="3674" y="12425"/>
                </a:cubicBezTo>
                <a:cubicBezTo>
                  <a:pt x="3699" y="12384"/>
                  <a:pt x="3745" y="12359"/>
                  <a:pt x="3794" y="12359"/>
                </a:cubicBezTo>
                <a:cubicBezTo>
                  <a:pt x="3843" y="12359"/>
                  <a:pt x="3888" y="12384"/>
                  <a:pt x="3914" y="12426"/>
                </a:cubicBezTo>
                <a:cubicBezTo>
                  <a:pt x="3932" y="12457"/>
                  <a:pt x="3952" y="12487"/>
                  <a:pt x="3978" y="12511"/>
                </a:cubicBezTo>
                <a:cubicBezTo>
                  <a:pt x="4046" y="12572"/>
                  <a:pt x="4082" y="12663"/>
                  <a:pt x="4073" y="12754"/>
                </a:cubicBezTo>
                <a:cubicBezTo>
                  <a:pt x="4073" y="12755"/>
                  <a:pt x="4178" y="12755"/>
                  <a:pt x="4325" y="12865"/>
                </a:cubicBezTo>
                <a:cubicBezTo>
                  <a:pt x="4509" y="13004"/>
                  <a:pt x="5163" y="13752"/>
                  <a:pt x="5189" y="13956"/>
                </a:cubicBezTo>
                <a:cubicBezTo>
                  <a:pt x="5200" y="14048"/>
                  <a:pt x="5162" y="14138"/>
                  <a:pt x="5116" y="14217"/>
                </a:cubicBezTo>
                <a:cubicBezTo>
                  <a:pt x="5062" y="14308"/>
                  <a:pt x="4887" y="14498"/>
                  <a:pt x="4858" y="14600"/>
                </a:cubicBezTo>
                <a:cubicBezTo>
                  <a:pt x="4843" y="14651"/>
                  <a:pt x="4762" y="14673"/>
                  <a:pt x="4762" y="14704"/>
                </a:cubicBezTo>
                <a:cubicBezTo>
                  <a:pt x="4763" y="14745"/>
                  <a:pt x="4776" y="14831"/>
                  <a:pt x="4835" y="15002"/>
                </a:cubicBezTo>
                <a:cubicBezTo>
                  <a:pt x="4853" y="15052"/>
                  <a:pt x="4894" y="15426"/>
                  <a:pt x="4874" y="15577"/>
                </a:cubicBezTo>
                <a:cubicBezTo>
                  <a:pt x="4862" y="15665"/>
                  <a:pt x="4862" y="15680"/>
                  <a:pt x="4884" y="15777"/>
                </a:cubicBezTo>
                <a:cubicBezTo>
                  <a:pt x="4891" y="15808"/>
                  <a:pt x="4815" y="15894"/>
                  <a:pt x="4763" y="15857"/>
                </a:cubicBezTo>
                <a:cubicBezTo>
                  <a:pt x="4697" y="15810"/>
                  <a:pt x="4642" y="15817"/>
                  <a:pt x="4635" y="15831"/>
                </a:cubicBezTo>
                <a:cubicBezTo>
                  <a:pt x="4545" y="15980"/>
                  <a:pt x="4218" y="16006"/>
                  <a:pt x="4291" y="16165"/>
                </a:cubicBezTo>
                <a:cubicBezTo>
                  <a:pt x="4313" y="16211"/>
                  <a:pt x="4334" y="16258"/>
                  <a:pt x="4353" y="16306"/>
                </a:cubicBezTo>
                <a:cubicBezTo>
                  <a:pt x="4375" y="16361"/>
                  <a:pt x="4387" y="16421"/>
                  <a:pt x="4389" y="16482"/>
                </a:cubicBezTo>
                <a:cubicBezTo>
                  <a:pt x="4390" y="16507"/>
                  <a:pt x="4480" y="16698"/>
                  <a:pt x="4552" y="16773"/>
                </a:cubicBezTo>
                <a:cubicBezTo>
                  <a:pt x="6125" y="18419"/>
                  <a:pt x="8343" y="19444"/>
                  <a:pt x="10800" y="19444"/>
                </a:cubicBezTo>
                <a:cubicBezTo>
                  <a:pt x="15574" y="19444"/>
                  <a:pt x="19444" y="15574"/>
                  <a:pt x="19444" y="10799"/>
                </a:cubicBezTo>
                <a:close/>
                <a:moveTo>
                  <a:pt x="13995" y="6151"/>
                </a:moveTo>
                <a:cubicBezTo>
                  <a:pt x="13994" y="6126"/>
                  <a:pt x="14038" y="6126"/>
                  <a:pt x="14042" y="6095"/>
                </a:cubicBezTo>
                <a:cubicBezTo>
                  <a:pt x="14044" y="6080"/>
                  <a:pt x="14037" y="6065"/>
                  <a:pt x="14026" y="6057"/>
                </a:cubicBezTo>
                <a:cubicBezTo>
                  <a:pt x="14010" y="6046"/>
                  <a:pt x="14003" y="6049"/>
                  <a:pt x="13984" y="6058"/>
                </a:cubicBezTo>
                <a:cubicBezTo>
                  <a:pt x="13973" y="6063"/>
                  <a:pt x="13960" y="6069"/>
                  <a:pt x="13946" y="6069"/>
                </a:cubicBezTo>
                <a:cubicBezTo>
                  <a:pt x="13935" y="6069"/>
                  <a:pt x="13925" y="6061"/>
                  <a:pt x="13923" y="6050"/>
                </a:cubicBezTo>
                <a:cubicBezTo>
                  <a:pt x="13922" y="6040"/>
                  <a:pt x="13926" y="6030"/>
                  <a:pt x="13935" y="6025"/>
                </a:cubicBezTo>
                <a:cubicBezTo>
                  <a:pt x="13938" y="6024"/>
                  <a:pt x="13940" y="6019"/>
                  <a:pt x="13938" y="6016"/>
                </a:cubicBezTo>
                <a:cubicBezTo>
                  <a:pt x="13937" y="6013"/>
                  <a:pt x="13934" y="6012"/>
                  <a:pt x="13931" y="6011"/>
                </a:cubicBezTo>
                <a:cubicBezTo>
                  <a:pt x="13902" y="6004"/>
                  <a:pt x="13876" y="5999"/>
                  <a:pt x="13856" y="5997"/>
                </a:cubicBezTo>
                <a:cubicBezTo>
                  <a:pt x="13817" y="5992"/>
                  <a:pt x="13777" y="5995"/>
                  <a:pt x="13739" y="6006"/>
                </a:cubicBezTo>
                <a:cubicBezTo>
                  <a:pt x="13708" y="6014"/>
                  <a:pt x="13706" y="6019"/>
                  <a:pt x="13699" y="6040"/>
                </a:cubicBezTo>
                <a:cubicBezTo>
                  <a:pt x="13679" y="6094"/>
                  <a:pt x="13672" y="6115"/>
                  <a:pt x="13665" y="6125"/>
                </a:cubicBezTo>
                <a:cubicBezTo>
                  <a:pt x="13638" y="6159"/>
                  <a:pt x="13620" y="6198"/>
                  <a:pt x="13610" y="6240"/>
                </a:cubicBezTo>
                <a:cubicBezTo>
                  <a:pt x="13606" y="6256"/>
                  <a:pt x="13597" y="6269"/>
                  <a:pt x="13579" y="6278"/>
                </a:cubicBezTo>
                <a:cubicBezTo>
                  <a:pt x="13579" y="6278"/>
                  <a:pt x="13579" y="6278"/>
                  <a:pt x="13577" y="6278"/>
                </a:cubicBezTo>
                <a:cubicBezTo>
                  <a:pt x="13577" y="6278"/>
                  <a:pt x="13566" y="6376"/>
                  <a:pt x="13567" y="6386"/>
                </a:cubicBezTo>
                <a:cubicBezTo>
                  <a:pt x="13568" y="6408"/>
                  <a:pt x="13581" y="6429"/>
                  <a:pt x="13574" y="6453"/>
                </a:cubicBezTo>
                <a:cubicBezTo>
                  <a:pt x="13567" y="6472"/>
                  <a:pt x="13539" y="6468"/>
                  <a:pt x="13532" y="6487"/>
                </a:cubicBezTo>
                <a:cubicBezTo>
                  <a:pt x="13532" y="6488"/>
                  <a:pt x="13532" y="6488"/>
                  <a:pt x="13532" y="6488"/>
                </a:cubicBezTo>
                <a:cubicBezTo>
                  <a:pt x="13521" y="6521"/>
                  <a:pt x="13535" y="6571"/>
                  <a:pt x="13543" y="6604"/>
                </a:cubicBezTo>
                <a:cubicBezTo>
                  <a:pt x="13543" y="6607"/>
                  <a:pt x="13542" y="6610"/>
                  <a:pt x="13539" y="6612"/>
                </a:cubicBezTo>
                <a:cubicBezTo>
                  <a:pt x="13536" y="6613"/>
                  <a:pt x="13533" y="6612"/>
                  <a:pt x="13531" y="6610"/>
                </a:cubicBezTo>
                <a:cubicBezTo>
                  <a:pt x="13517" y="6596"/>
                  <a:pt x="13510" y="6601"/>
                  <a:pt x="13507" y="6607"/>
                </a:cubicBezTo>
                <a:cubicBezTo>
                  <a:pt x="13504" y="6611"/>
                  <a:pt x="13504" y="6617"/>
                  <a:pt x="13507" y="6621"/>
                </a:cubicBezTo>
                <a:lnTo>
                  <a:pt x="13548" y="6677"/>
                </a:lnTo>
                <a:cubicBezTo>
                  <a:pt x="13588" y="6734"/>
                  <a:pt x="13642" y="6778"/>
                  <a:pt x="13706" y="6805"/>
                </a:cubicBezTo>
                <a:cubicBezTo>
                  <a:pt x="13741" y="6820"/>
                  <a:pt x="13775" y="6796"/>
                  <a:pt x="13809" y="6800"/>
                </a:cubicBezTo>
                <a:cubicBezTo>
                  <a:pt x="13848" y="6805"/>
                  <a:pt x="13886" y="6798"/>
                  <a:pt x="13925" y="6798"/>
                </a:cubicBezTo>
                <a:cubicBezTo>
                  <a:pt x="13938" y="6798"/>
                  <a:pt x="13964" y="6794"/>
                  <a:pt x="13981" y="6787"/>
                </a:cubicBezTo>
                <a:cubicBezTo>
                  <a:pt x="13994" y="6781"/>
                  <a:pt x="13996" y="6771"/>
                  <a:pt x="13997" y="6760"/>
                </a:cubicBezTo>
                <a:lnTo>
                  <a:pt x="13997" y="6757"/>
                </a:lnTo>
                <a:cubicBezTo>
                  <a:pt x="13998" y="6747"/>
                  <a:pt x="14000" y="6746"/>
                  <a:pt x="14042" y="6712"/>
                </a:cubicBezTo>
                <a:cubicBezTo>
                  <a:pt x="14073" y="6688"/>
                  <a:pt x="14111" y="6675"/>
                  <a:pt x="14142" y="6650"/>
                </a:cubicBezTo>
                <a:cubicBezTo>
                  <a:pt x="14195" y="6609"/>
                  <a:pt x="14262" y="6650"/>
                  <a:pt x="14319" y="6633"/>
                </a:cubicBezTo>
                <a:cubicBezTo>
                  <a:pt x="14332" y="6629"/>
                  <a:pt x="14511" y="6696"/>
                  <a:pt x="14522" y="6702"/>
                </a:cubicBezTo>
                <a:cubicBezTo>
                  <a:pt x="14523" y="6702"/>
                  <a:pt x="14523" y="6702"/>
                  <a:pt x="14523" y="6702"/>
                </a:cubicBezTo>
                <a:cubicBezTo>
                  <a:pt x="14576" y="6724"/>
                  <a:pt x="14717" y="6725"/>
                  <a:pt x="14751" y="6735"/>
                </a:cubicBezTo>
                <a:cubicBezTo>
                  <a:pt x="14764" y="6738"/>
                  <a:pt x="14785" y="6743"/>
                  <a:pt x="14805" y="6742"/>
                </a:cubicBezTo>
                <a:cubicBezTo>
                  <a:pt x="14806" y="6742"/>
                  <a:pt x="14808" y="6741"/>
                  <a:pt x="14809" y="6741"/>
                </a:cubicBezTo>
                <a:cubicBezTo>
                  <a:pt x="14837" y="6728"/>
                  <a:pt x="14854" y="6684"/>
                  <a:pt x="14893" y="6703"/>
                </a:cubicBezTo>
                <a:cubicBezTo>
                  <a:pt x="14961" y="6737"/>
                  <a:pt x="15151" y="6707"/>
                  <a:pt x="15105" y="6550"/>
                </a:cubicBezTo>
                <a:cubicBezTo>
                  <a:pt x="15080" y="6464"/>
                  <a:pt x="14967" y="6418"/>
                  <a:pt x="14933" y="6406"/>
                </a:cubicBezTo>
                <a:cubicBezTo>
                  <a:pt x="14831" y="6369"/>
                  <a:pt x="14764" y="6281"/>
                  <a:pt x="14674" y="6225"/>
                </a:cubicBezTo>
                <a:cubicBezTo>
                  <a:pt x="14635" y="6201"/>
                  <a:pt x="14588" y="6223"/>
                  <a:pt x="14547" y="6206"/>
                </a:cubicBezTo>
                <a:cubicBezTo>
                  <a:pt x="14454" y="6170"/>
                  <a:pt x="14454" y="6170"/>
                  <a:pt x="14450" y="6143"/>
                </a:cubicBezTo>
                <a:cubicBezTo>
                  <a:pt x="14449" y="6142"/>
                  <a:pt x="14450" y="6139"/>
                  <a:pt x="14451" y="6137"/>
                </a:cubicBezTo>
                <a:cubicBezTo>
                  <a:pt x="14476" y="6102"/>
                  <a:pt x="14495" y="6064"/>
                  <a:pt x="14506" y="6023"/>
                </a:cubicBezTo>
                <a:cubicBezTo>
                  <a:pt x="14507" y="6023"/>
                  <a:pt x="14507" y="6022"/>
                  <a:pt x="14507" y="6022"/>
                </a:cubicBezTo>
                <a:cubicBezTo>
                  <a:pt x="14511" y="6007"/>
                  <a:pt x="14517" y="6000"/>
                  <a:pt x="14501" y="5989"/>
                </a:cubicBezTo>
                <a:cubicBezTo>
                  <a:pt x="14480" y="5976"/>
                  <a:pt x="14439" y="5989"/>
                  <a:pt x="14435" y="5954"/>
                </a:cubicBezTo>
                <a:cubicBezTo>
                  <a:pt x="14432" y="5926"/>
                  <a:pt x="14491" y="5896"/>
                  <a:pt x="14515" y="5882"/>
                </a:cubicBezTo>
                <a:cubicBezTo>
                  <a:pt x="14536" y="5870"/>
                  <a:pt x="14544" y="5855"/>
                  <a:pt x="14548" y="5845"/>
                </a:cubicBezTo>
                <a:cubicBezTo>
                  <a:pt x="14554" y="5829"/>
                  <a:pt x="14535" y="5809"/>
                  <a:pt x="14527" y="5810"/>
                </a:cubicBezTo>
                <a:cubicBezTo>
                  <a:pt x="14499" y="5813"/>
                  <a:pt x="14421" y="5860"/>
                  <a:pt x="14409" y="5861"/>
                </a:cubicBezTo>
                <a:cubicBezTo>
                  <a:pt x="14409" y="5861"/>
                  <a:pt x="14409" y="5861"/>
                  <a:pt x="14409" y="5861"/>
                </a:cubicBezTo>
                <a:cubicBezTo>
                  <a:pt x="14405" y="5862"/>
                  <a:pt x="14402" y="5863"/>
                  <a:pt x="14399" y="5865"/>
                </a:cubicBezTo>
                <a:cubicBezTo>
                  <a:pt x="14399" y="5865"/>
                  <a:pt x="14399" y="5865"/>
                  <a:pt x="14399" y="5865"/>
                </a:cubicBezTo>
                <a:lnTo>
                  <a:pt x="14221" y="5967"/>
                </a:lnTo>
                <a:cubicBezTo>
                  <a:pt x="14221" y="5967"/>
                  <a:pt x="14221" y="5968"/>
                  <a:pt x="14220" y="5968"/>
                </a:cubicBezTo>
                <a:cubicBezTo>
                  <a:pt x="14188" y="5991"/>
                  <a:pt x="14171" y="6029"/>
                  <a:pt x="14174" y="6068"/>
                </a:cubicBezTo>
                <a:cubicBezTo>
                  <a:pt x="14177" y="6107"/>
                  <a:pt x="14199" y="6142"/>
                  <a:pt x="14234" y="6160"/>
                </a:cubicBezTo>
                <a:cubicBezTo>
                  <a:pt x="14249" y="6168"/>
                  <a:pt x="14270" y="6172"/>
                  <a:pt x="14263" y="6187"/>
                </a:cubicBezTo>
                <a:cubicBezTo>
                  <a:pt x="14259" y="6194"/>
                  <a:pt x="14162" y="6286"/>
                  <a:pt x="14152" y="6288"/>
                </a:cubicBezTo>
                <a:cubicBezTo>
                  <a:pt x="14125" y="6291"/>
                  <a:pt x="14117" y="6278"/>
                  <a:pt x="14114" y="6274"/>
                </a:cubicBezTo>
                <a:cubicBezTo>
                  <a:pt x="14113" y="6273"/>
                  <a:pt x="14113" y="6271"/>
                  <a:pt x="14112" y="6269"/>
                </a:cubicBezTo>
                <a:cubicBezTo>
                  <a:pt x="14097" y="6225"/>
                  <a:pt x="14062" y="6189"/>
                  <a:pt x="14013" y="6175"/>
                </a:cubicBezTo>
                <a:cubicBezTo>
                  <a:pt x="14002" y="6172"/>
                  <a:pt x="13995" y="6162"/>
                  <a:pt x="13995" y="6151"/>
                </a:cubicBezTo>
                <a:close/>
                <a:moveTo>
                  <a:pt x="21600" y="10799"/>
                </a:moveTo>
                <a:cubicBezTo>
                  <a:pt x="21600" y="16764"/>
                  <a:pt x="16764" y="21600"/>
                  <a:pt x="10799" y="21600"/>
                </a:cubicBezTo>
                <a:cubicBezTo>
                  <a:pt x="4835" y="21600"/>
                  <a:pt x="0" y="16764"/>
                  <a:pt x="0" y="10799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600" y="4835"/>
                  <a:pt x="21600" y="10799"/>
                </a:cubicBezTo>
                <a:close/>
                <a:moveTo>
                  <a:pt x="9930" y="4828"/>
                </a:moveTo>
                <a:lnTo>
                  <a:pt x="9930" y="4828"/>
                </a:lnTo>
                <a:cubicBezTo>
                  <a:pt x="9928" y="4831"/>
                  <a:pt x="9926" y="4833"/>
                  <a:pt x="9925" y="4836"/>
                </a:cubicBezTo>
                <a:cubicBezTo>
                  <a:pt x="9922" y="4841"/>
                  <a:pt x="9924" y="4848"/>
                  <a:pt x="9929" y="4852"/>
                </a:cubicBezTo>
                <a:cubicBezTo>
                  <a:pt x="9934" y="4855"/>
                  <a:pt x="9941" y="4854"/>
                  <a:pt x="9945" y="4849"/>
                </a:cubicBezTo>
                <a:cubicBezTo>
                  <a:pt x="9950" y="4844"/>
                  <a:pt x="9956" y="4836"/>
                  <a:pt x="9964" y="4827"/>
                </a:cubicBezTo>
                <a:cubicBezTo>
                  <a:pt x="9972" y="4817"/>
                  <a:pt x="9975" y="4814"/>
                  <a:pt x="9986" y="4809"/>
                </a:cubicBezTo>
                <a:cubicBezTo>
                  <a:pt x="9995" y="4805"/>
                  <a:pt x="10004" y="4802"/>
                  <a:pt x="10013" y="4799"/>
                </a:cubicBezTo>
                <a:cubicBezTo>
                  <a:pt x="10017" y="4798"/>
                  <a:pt x="10021" y="4798"/>
                  <a:pt x="10024" y="4801"/>
                </a:cubicBezTo>
                <a:cubicBezTo>
                  <a:pt x="10026" y="4803"/>
                  <a:pt x="10028" y="4806"/>
                  <a:pt x="10028" y="4810"/>
                </a:cubicBezTo>
                <a:cubicBezTo>
                  <a:pt x="10027" y="4831"/>
                  <a:pt x="10034" y="4854"/>
                  <a:pt x="10013" y="4870"/>
                </a:cubicBezTo>
                <a:cubicBezTo>
                  <a:pt x="10001" y="4880"/>
                  <a:pt x="9991" y="4887"/>
                  <a:pt x="9984" y="4894"/>
                </a:cubicBezTo>
                <a:cubicBezTo>
                  <a:pt x="9977" y="4899"/>
                  <a:pt x="9975" y="4910"/>
                  <a:pt x="9979" y="4918"/>
                </a:cubicBezTo>
                <a:cubicBezTo>
                  <a:pt x="9984" y="4926"/>
                  <a:pt x="9993" y="4930"/>
                  <a:pt x="10002" y="4927"/>
                </a:cubicBezTo>
                <a:cubicBezTo>
                  <a:pt x="10002" y="4927"/>
                  <a:pt x="10002" y="4927"/>
                  <a:pt x="10003" y="4928"/>
                </a:cubicBezTo>
                <a:cubicBezTo>
                  <a:pt x="10004" y="4929"/>
                  <a:pt x="10005" y="4930"/>
                  <a:pt x="10005" y="4931"/>
                </a:cubicBezTo>
                <a:cubicBezTo>
                  <a:pt x="10011" y="4955"/>
                  <a:pt x="10012" y="4955"/>
                  <a:pt x="10045" y="4935"/>
                </a:cubicBezTo>
                <a:cubicBezTo>
                  <a:pt x="10046" y="4935"/>
                  <a:pt x="10047" y="4935"/>
                  <a:pt x="10048" y="4935"/>
                </a:cubicBezTo>
                <a:cubicBezTo>
                  <a:pt x="10049" y="4935"/>
                  <a:pt x="10049" y="4935"/>
                  <a:pt x="10049" y="4936"/>
                </a:cubicBezTo>
                <a:cubicBezTo>
                  <a:pt x="10054" y="4945"/>
                  <a:pt x="10061" y="4952"/>
                  <a:pt x="10070" y="4956"/>
                </a:cubicBezTo>
                <a:cubicBezTo>
                  <a:pt x="10082" y="4962"/>
                  <a:pt x="10091" y="4973"/>
                  <a:pt x="10094" y="4987"/>
                </a:cubicBezTo>
                <a:cubicBezTo>
                  <a:pt x="10094" y="4989"/>
                  <a:pt x="10095" y="4989"/>
                  <a:pt x="10095" y="4989"/>
                </a:cubicBezTo>
                <a:cubicBezTo>
                  <a:pt x="10095" y="4991"/>
                  <a:pt x="10095" y="4992"/>
                  <a:pt x="10096" y="4992"/>
                </a:cubicBezTo>
                <a:cubicBezTo>
                  <a:pt x="10107" y="5027"/>
                  <a:pt x="10098" y="5064"/>
                  <a:pt x="10072" y="5090"/>
                </a:cubicBezTo>
                <a:cubicBezTo>
                  <a:pt x="10047" y="5115"/>
                  <a:pt x="10009" y="5124"/>
                  <a:pt x="9975" y="5112"/>
                </a:cubicBezTo>
                <a:cubicBezTo>
                  <a:pt x="9969" y="5111"/>
                  <a:pt x="9963" y="5113"/>
                  <a:pt x="9959" y="5118"/>
                </a:cubicBezTo>
                <a:cubicBezTo>
                  <a:pt x="9956" y="5123"/>
                  <a:pt x="9956" y="5129"/>
                  <a:pt x="9960" y="5134"/>
                </a:cubicBezTo>
                <a:cubicBezTo>
                  <a:pt x="9963" y="5138"/>
                  <a:pt x="9967" y="5142"/>
                  <a:pt x="9967" y="5148"/>
                </a:cubicBezTo>
                <a:cubicBezTo>
                  <a:pt x="9966" y="5169"/>
                  <a:pt x="9940" y="5161"/>
                  <a:pt x="9931" y="5176"/>
                </a:cubicBezTo>
                <a:cubicBezTo>
                  <a:pt x="9931" y="5176"/>
                  <a:pt x="9931" y="5176"/>
                  <a:pt x="9931" y="5176"/>
                </a:cubicBezTo>
                <a:cubicBezTo>
                  <a:pt x="9931" y="5177"/>
                  <a:pt x="9930" y="5178"/>
                  <a:pt x="9930" y="5179"/>
                </a:cubicBezTo>
                <a:cubicBezTo>
                  <a:pt x="9930" y="5182"/>
                  <a:pt x="9931" y="5185"/>
                  <a:pt x="9933" y="5187"/>
                </a:cubicBezTo>
                <a:cubicBezTo>
                  <a:pt x="9935" y="5189"/>
                  <a:pt x="9938" y="5189"/>
                  <a:pt x="9940" y="5189"/>
                </a:cubicBezTo>
                <a:cubicBezTo>
                  <a:pt x="9953" y="5186"/>
                  <a:pt x="9963" y="5176"/>
                  <a:pt x="9976" y="5174"/>
                </a:cubicBezTo>
                <a:cubicBezTo>
                  <a:pt x="10000" y="5173"/>
                  <a:pt x="9982" y="5234"/>
                  <a:pt x="9974" y="5243"/>
                </a:cubicBezTo>
                <a:cubicBezTo>
                  <a:pt x="9965" y="5253"/>
                  <a:pt x="9903" y="5275"/>
                  <a:pt x="9883" y="5278"/>
                </a:cubicBezTo>
                <a:cubicBezTo>
                  <a:pt x="9870" y="5280"/>
                  <a:pt x="9862" y="5281"/>
                  <a:pt x="9858" y="5286"/>
                </a:cubicBezTo>
                <a:cubicBezTo>
                  <a:pt x="9854" y="5290"/>
                  <a:pt x="9851" y="5316"/>
                  <a:pt x="9869" y="5324"/>
                </a:cubicBezTo>
                <a:cubicBezTo>
                  <a:pt x="9895" y="5337"/>
                  <a:pt x="9920" y="5314"/>
                  <a:pt x="9946" y="5320"/>
                </a:cubicBezTo>
                <a:cubicBezTo>
                  <a:pt x="9971" y="5327"/>
                  <a:pt x="9994" y="5340"/>
                  <a:pt x="10011" y="5359"/>
                </a:cubicBezTo>
                <a:cubicBezTo>
                  <a:pt x="10013" y="5361"/>
                  <a:pt x="10015" y="5362"/>
                  <a:pt x="10017" y="5363"/>
                </a:cubicBezTo>
                <a:cubicBezTo>
                  <a:pt x="10025" y="5366"/>
                  <a:pt x="10035" y="5366"/>
                  <a:pt x="10043" y="5362"/>
                </a:cubicBezTo>
                <a:cubicBezTo>
                  <a:pt x="10045" y="5361"/>
                  <a:pt x="10047" y="5360"/>
                  <a:pt x="10049" y="5358"/>
                </a:cubicBezTo>
                <a:cubicBezTo>
                  <a:pt x="10056" y="5353"/>
                  <a:pt x="10063" y="5350"/>
                  <a:pt x="10071" y="5350"/>
                </a:cubicBezTo>
                <a:cubicBezTo>
                  <a:pt x="10076" y="5350"/>
                  <a:pt x="10081" y="5353"/>
                  <a:pt x="10083" y="5359"/>
                </a:cubicBezTo>
                <a:cubicBezTo>
                  <a:pt x="10085" y="5364"/>
                  <a:pt x="10083" y="5370"/>
                  <a:pt x="10079" y="5374"/>
                </a:cubicBezTo>
                <a:cubicBezTo>
                  <a:pt x="10060" y="5388"/>
                  <a:pt x="10040" y="5401"/>
                  <a:pt x="10013" y="5398"/>
                </a:cubicBezTo>
                <a:cubicBezTo>
                  <a:pt x="9999" y="5396"/>
                  <a:pt x="9985" y="5396"/>
                  <a:pt x="9970" y="5398"/>
                </a:cubicBezTo>
                <a:cubicBezTo>
                  <a:pt x="9926" y="5402"/>
                  <a:pt x="9885" y="5422"/>
                  <a:pt x="9853" y="5454"/>
                </a:cubicBezTo>
                <a:cubicBezTo>
                  <a:pt x="9843" y="5465"/>
                  <a:pt x="9831" y="5476"/>
                  <a:pt x="9821" y="5487"/>
                </a:cubicBezTo>
                <a:cubicBezTo>
                  <a:pt x="9816" y="5492"/>
                  <a:pt x="9815" y="5501"/>
                  <a:pt x="9820" y="5507"/>
                </a:cubicBezTo>
                <a:cubicBezTo>
                  <a:pt x="9825" y="5513"/>
                  <a:pt x="9834" y="5515"/>
                  <a:pt x="9840" y="5510"/>
                </a:cubicBezTo>
                <a:cubicBezTo>
                  <a:pt x="9845" y="5508"/>
                  <a:pt x="9850" y="5505"/>
                  <a:pt x="9856" y="5501"/>
                </a:cubicBezTo>
                <a:cubicBezTo>
                  <a:pt x="9875" y="5489"/>
                  <a:pt x="9909" y="5476"/>
                  <a:pt x="9928" y="5512"/>
                </a:cubicBezTo>
                <a:cubicBezTo>
                  <a:pt x="9928" y="5512"/>
                  <a:pt x="9928" y="5512"/>
                  <a:pt x="9929" y="5512"/>
                </a:cubicBezTo>
                <a:cubicBezTo>
                  <a:pt x="9931" y="5513"/>
                  <a:pt x="9934" y="5512"/>
                  <a:pt x="9937" y="5510"/>
                </a:cubicBezTo>
                <a:cubicBezTo>
                  <a:pt x="9962" y="5491"/>
                  <a:pt x="9975" y="5456"/>
                  <a:pt x="10012" y="5453"/>
                </a:cubicBezTo>
                <a:cubicBezTo>
                  <a:pt x="10038" y="5451"/>
                  <a:pt x="10058" y="5476"/>
                  <a:pt x="10085" y="5471"/>
                </a:cubicBezTo>
                <a:cubicBezTo>
                  <a:pt x="10116" y="5465"/>
                  <a:pt x="10141" y="5441"/>
                  <a:pt x="10174" y="5443"/>
                </a:cubicBezTo>
                <a:cubicBezTo>
                  <a:pt x="10186" y="5444"/>
                  <a:pt x="10220" y="5453"/>
                  <a:pt x="10223" y="5455"/>
                </a:cubicBezTo>
                <a:cubicBezTo>
                  <a:pt x="10232" y="5460"/>
                  <a:pt x="10232" y="5460"/>
                  <a:pt x="10281" y="5461"/>
                </a:cubicBezTo>
                <a:cubicBezTo>
                  <a:pt x="10302" y="5462"/>
                  <a:pt x="10317" y="5478"/>
                  <a:pt x="10337" y="5481"/>
                </a:cubicBezTo>
                <a:cubicBezTo>
                  <a:pt x="10360" y="5485"/>
                  <a:pt x="10382" y="5471"/>
                  <a:pt x="10406" y="5473"/>
                </a:cubicBezTo>
                <a:cubicBezTo>
                  <a:pt x="10406" y="5473"/>
                  <a:pt x="10406" y="5473"/>
                  <a:pt x="10406" y="5473"/>
                </a:cubicBezTo>
                <a:cubicBezTo>
                  <a:pt x="10406" y="5473"/>
                  <a:pt x="10406" y="5473"/>
                  <a:pt x="10406" y="5473"/>
                </a:cubicBezTo>
                <a:cubicBezTo>
                  <a:pt x="10407" y="5473"/>
                  <a:pt x="10477" y="5459"/>
                  <a:pt x="10476" y="5430"/>
                </a:cubicBezTo>
                <a:cubicBezTo>
                  <a:pt x="10476" y="5430"/>
                  <a:pt x="10476" y="5429"/>
                  <a:pt x="10475" y="5429"/>
                </a:cubicBezTo>
                <a:cubicBezTo>
                  <a:pt x="10475" y="5429"/>
                  <a:pt x="10475" y="5428"/>
                  <a:pt x="10474" y="5428"/>
                </a:cubicBezTo>
                <a:cubicBezTo>
                  <a:pt x="10450" y="5414"/>
                  <a:pt x="10433" y="5388"/>
                  <a:pt x="10430" y="5360"/>
                </a:cubicBezTo>
                <a:cubicBezTo>
                  <a:pt x="10430" y="5357"/>
                  <a:pt x="10431" y="5355"/>
                  <a:pt x="10433" y="5355"/>
                </a:cubicBezTo>
                <a:cubicBezTo>
                  <a:pt x="10435" y="5354"/>
                  <a:pt x="10438" y="5354"/>
                  <a:pt x="10440" y="5356"/>
                </a:cubicBezTo>
                <a:cubicBezTo>
                  <a:pt x="10441" y="5357"/>
                  <a:pt x="10443" y="5358"/>
                  <a:pt x="10444" y="5359"/>
                </a:cubicBezTo>
                <a:cubicBezTo>
                  <a:pt x="10452" y="5364"/>
                  <a:pt x="10456" y="5365"/>
                  <a:pt x="10459" y="5363"/>
                </a:cubicBezTo>
                <a:cubicBezTo>
                  <a:pt x="10476" y="5351"/>
                  <a:pt x="10494" y="5339"/>
                  <a:pt x="10512" y="5329"/>
                </a:cubicBezTo>
                <a:cubicBezTo>
                  <a:pt x="10522" y="5324"/>
                  <a:pt x="10528" y="5313"/>
                  <a:pt x="10533" y="5292"/>
                </a:cubicBezTo>
                <a:cubicBezTo>
                  <a:pt x="10535" y="5285"/>
                  <a:pt x="10541" y="5251"/>
                  <a:pt x="10499" y="5228"/>
                </a:cubicBezTo>
                <a:cubicBezTo>
                  <a:pt x="10498" y="5227"/>
                  <a:pt x="10498" y="5227"/>
                  <a:pt x="10498" y="5227"/>
                </a:cubicBezTo>
                <a:cubicBezTo>
                  <a:pt x="10494" y="5225"/>
                  <a:pt x="10415" y="5184"/>
                  <a:pt x="10392" y="5196"/>
                </a:cubicBezTo>
                <a:cubicBezTo>
                  <a:pt x="10377" y="5204"/>
                  <a:pt x="10377" y="5204"/>
                  <a:pt x="10349" y="5190"/>
                </a:cubicBezTo>
                <a:cubicBezTo>
                  <a:pt x="10348" y="5186"/>
                  <a:pt x="10350" y="5182"/>
                  <a:pt x="10353" y="5179"/>
                </a:cubicBezTo>
                <a:cubicBezTo>
                  <a:pt x="10385" y="5155"/>
                  <a:pt x="10385" y="5155"/>
                  <a:pt x="10384" y="5148"/>
                </a:cubicBezTo>
                <a:cubicBezTo>
                  <a:pt x="10383" y="5133"/>
                  <a:pt x="10375" y="5122"/>
                  <a:pt x="10366" y="5112"/>
                </a:cubicBezTo>
                <a:cubicBezTo>
                  <a:pt x="10358" y="5103"/>
                  <a:pt x="10357" y="5090"/>
                  <a:pt x="10364" y="5081"/>
                </a:cubicBezTo>
                <a:cubicBezTo>
                  <a:pt x="10364" y="5080"/>
                  <a:pt x="10364" y="5080"/>
                  <a:pt x="10364" y="5080"/>
                </a:cubicBezTo>
                <a:cubicBezTo>
                  <a:pt x="10370" y="5072"/>
                  <a:pt x="10339" y="5005"/>
                  <a:pt x="10339" y="5004"/>
                </a:cubicBezTo>
                <a:cubicBezTo>
                  <a:pt x="10336" y="5002"/>
                  <a:pt x="10335" y="5000"/>
                  <a:pt x="10331" y="5001"/>
                </a:cubicBezTo>
                <a:cubicBezTo>
                  <a:pt x="10318" y="5002"/>
                  <a:pt x="10304" y="5002"/>
                  <a:pt x="10291" y="5002"/>
                </a:cubicBezTo>
                <a:cubicBezTo>
                  <a:pt x="10289" y="5002"/>
                  <a:pt x="10287" y="5002"/>
                  <a:pt x="10284" y="5003"/>
                </a:cubicBezTo>
                <a:cubicBezTo>
                  <a:pt x="10283" y="5003"/>
                  <a:pt x="10283" y="5003"/>
                  <a:pt x="10283" y="5002"/>
                </a:cubicBezTo>
                <a:cubicBezTo>
                  <a:pt x="10282" y="5001"/>
                  <a:pt x="10282" y="5000"/>
                  <a:pt x="10282" y="5000"/>
                </a:cubicBezTo>
                <a:cubicBezTo>
                  <a:pt x="10287" y="4982"/>
                  <a:pt x="10270" y="4971"/>
                  <a:pt x="10269" y="4956"/>
                </a:cubicBezTo>
                <a:cubicBezTo>
                  <a:pt x="10267" y="4941"/>
                  <a:pt x="10271" y="4925"/>
                  <a:pt x="10273" y="4910"/>
                </a:cubicBezTo>
                <a:cubicBezTo>
                  <a:pt x="10274" y="4897"/>
                  <a:pt x="10273" y="4881"/>
                  <a:pt x="10268" y="4866"/>
                </a:cubicBezTo>
                <a:cubicBezTo>
                  <a:pt x="10253" y="4812"/>
                  <a:pt x="10255" y="4754"/>
                  <a:pt x="10274" y="4702"/>
                </a:cubicBezTo>
                <a:cubicBezTo>
                  <a:pt x="10283" y="4680"/>
                  <a:pt x="10294" y="4659"/>
                  <a:pt x="10307" y="4640"/>
                </a:cubicBezTo>
                <a:cubicBezTo>
                  <a:pt x="10339" y="4597"/>
                  <a:pt x="10198" y="4602"/>
                  <a:pt x="10171" y="4604"/>
                </a:cubicBezTo>
                <a:cubicBezTo>
                  <a:pt x="10169" y="4604"/>
                  <a:pt x="10167" y="4603"/>
                  <a:pt x="10166" y="4601"/>
                </a:cubicBezTo>
                <a:cubicBezTo>
                  <a:pt x="10165" y="4600"/>
                  <a:pt x="10165" y="4597"/>
                  <a:pt x="10166" y="4596"/>
                </a:cubicBezTo>
                <a:cubicBezTo>
                  <a:pt x="10173" y="4586"/>
                  <a:pt x="10174" y="4572"/>
                  <a:pt x="10184" y="4563"/>
                </a:cubicBezTo>
                <a:cubicBezTo>
                  <a:pt x="10197" y="4551"/>
                  <a:pt x="10214" y="4547"/>
                  <a:pt x="10229" y="4538"/>
                </a:cubicBezTo>
                <a:cubicBezTo>
                  <a:pt x="10261" y="4518"/>
                  <a:pt x="10234" y="4505"/>
                  <a:pt x="10222" y="4502"/>
                </a:cubicBezTo>
                <a:cubicBezTo>
                  <a:pt x="10194" y="4495"/>
                  <a:pt x="10164" y="4491"/>
                  <a:pt x="10135" y="4491"/>
                </a:cubicBezTo>
                <a:cubicBezTo>
                  <a:pt x="10124" y="4491"/>
                  <a:pt x="10113" y="4492"/>
                  <a:pt x="10102" y="4497"/>
                </a:cubicBezTo>
                <a:cubicBezTo>
                  <a:pt x="10094" y="4500"/>
                  <a:pt x="10086" y="4509"/>
                  <a:pt x="10077" y="4521"/>
                </a:cubicBezTo>
                <a:cubicBezTo>
                  <a:pt x="10060" y="4545"/>
                  <a:pt x="10039" y="4567"/>
                  <a:pt x="10015" y="4586"/>
                </a:cubicBezTo>
                <a:cubicBezTo>
                  <a:pt x="10014" y="4587"/>
                  <a:pt x="10013" y="4588"/>
                  <a:pt x="10011" y="4589"/>
                </a:cubicBezTo>
                <a:cubicBezTo>
                  <a:pt x="10005" y="4594"/>
                  <a:pt x="9996" y="4595"/>
                  <a:pt x="9989" y="4592"/>
                </a:cubicBezTo>
                <a:cubicBezTo>
                  <a:pt x="9985" y="4590"/>
                  <a:pt x="9980" y="4590"/>
                  <a:pt x="9975" y="4592"/>
                </a:cubicBezTo>
                <a:cubicBezTo>
                  <a:pt x="9974" y="4592"/>
                  <a:pt x="9973" y="4593"/>
                  <a:pt x="9973" y="4593"/>
                </a:cubicBezTo>
                <a:cubicBezTo>
                  <a:pt x="9964" y="4597"/>
                  <a:pt x="9958" y="4603"/>
                  <a:pt x="9954" y="4610"/>
                </a:cubicBezTo>
                <a:cubicBezTo>
                  <a:pt x="9949" y="4619"/>
                  <a:pt x="9950" y="4631"/>
                  <a:pt x="9957" y="4638"/>
                </a:cubicBezTo>
                <a:cubicBezTo>
                  <a:pt x="9964" y="4646"/>
                  <a:pt x="9975" y="4648"/>
                  <a:pt x="9984" y="4643"/>
                </a:cubicBezTo>
                <a:lnTo>
                  <a:pt x="9985" y="4643"/>
                </a:lnTo>
                <a:cubicBezTo>
                  <a:pt x="9986" y="4646"/>
                  <a:pt x="9986" y="4650"/>
                  <a:pt x="9985" y="4652"/>
                </a:cubicBezTo>
                <a:cubicBezTo>
                  <a:pt x="9979" y="4664"/>
                  <a:pt x="9978" y="4676"/>
                  <a:pt x="9973" y="4688"/>
                </a:cubicBezTo>
                <a:cubicBezTo>
                  <a:pt x="9972" y="4689"/>
                  <a:pt x="9971" y="4690"/>
                  <a:pt x="9970" y="4691"/>
                </a:cubicBezTo>
                <a:cubicBezTo>
                  <a:pt x="9968" y="4691"/>
                  <a:pt x="9965" y="4690"/>
                  <a:pt x="9964" y="4688"/>
                </a:cubicBezTo>
                <a:cubicBezTo>
                  <a:pt x="9958" y="4679"/>
                  <a:pt x="9955" y="4679"/>
                  <a:pt x="9951" y="4680"/>
                </a:cubicBezTo>
                <a:cubicBezTo>
                  <a:pt x="9951" y="4680"/>
                  <a:pt x="9950" y="4680"/>
                  <a:pt x="9950" y="4680"/>
                </a:cubicBezTo>
                <a:cubicBezTo>
                  <a:pt x="9933" y="4684"/>
                  <a:pt x="9921" y="4723"/>
                  <a:pt x="9922" y="4734"/>
                </a:cubicBezTo>
                <a:cubicBezTo>
                  <a:pt x="9922" y="4738"/>
                  <a:pt x="9923" y="4741"/>
                  <a:pt x="9925" y="4743"/>
                </a:cubicBezTo>
                <a:cubicBezTo>
                  <a:pt x="9947" y="4766"/>
                  <a:pt x="9949" y="4802"/>
                  <a:pt x="9930" y="4828"/>
                </a:cubicBezTo>
                <a:close/>
                <a:moveTo>
                  <a:pt x="11792" y="7486"/>
                </a:moveTo>
                <a:cubicBezTo>
                  <a:pt x="11788" y="7480"/>
                  <a:pt x="11810" y="7414"/>
                  <a:pt x="11827" y="7420"/>
                </a:cubicBezTo>
                <a:cubicBezTo>
                  <a:pt x="11839" y="7424"/>
                  <a:pt x="11835" y="7430"/>
                  <a:pt x="11850" y="7431"/>
                </a:cubicBezTo>
                <a:cubicBezTo>
                  <a:pt x="11864" y="7432"/>
                  <a:pt x="11872" y="7415"/>
                  <a:pt x="11887" y="7418"/>
                </a:cubicBezTo>
                <a:cubicBezTo>
                  <a:pt x="11910" y="7422"/>
                  <a:pt x="11927" y="7444"/>
                  <a:pt x="11951" y="7445"/>
                </a:cubicBezTo>
                <a:cubicBezTo>
                  <a:pt x="11970" y="7445"/>
                  <a:pt x="11981" y="7427"/>
                  <a:pt x="11998" y="7425"/>
                </a:cubicBezTo>
                <a:cubicBezTo>
                  <a:pt x="12011" y="7424"/>
                  <a:pt x="12023" y="7432"/>
                  <a:pt x="12036" y="7429"/>
                </a:cubicBezTo>
                <a:cubicBezTo>
                  <a:pt x="12050" y="7426"/>
                  <a:pt x="12060" y="7417"/>
                  <a:pt x="12072" y="7410"/>
                </a:cubicBezTo>
                <a:cubicBezTo>
                  <a:pt x="12094" y="7397"/>
                  <a:pt x="12092" y="7409"/>
                  <a:pt x="12118" y="7406"/>
                </a:cubicBezTo>
                <a:cubicBezTo>
                  <a:pt x="12126" y="7405"/>
                  <a:pt x="12133" y="7400"/>
                  <a:pt x="12141" y="7399"/>
                </a:cubicBezTo>
                <a:cubicBezTo>
                  <a:pt x="12143" y="7398"/>
                  <a:pt x="12144" y="7398"/>
                  <a:pt x="12146" y="7398"/>
                </a:cubicBezTo>
                <a:cubicBezTo>
                  <a:pt x="12158" y="7400"/>
                  <a:pt x="12163" y="7407"/>
                  <a:pt x="12160" y="7421"/>
                </a:cubicBezTo>
                <a:cubicBezTo>
                  <a:pt x="12154" y="7451"/>
                  <a:pt x="12130" y="7474"/>
                  <a:pt x="12126" y="7505"/>
                </a:cubicBezTo>
                <a:cubicBezTo>
                  <a:pt x="12123" y="7525"/>
                  <a:pt x="12149" y="7536"/>
                  <a:pt x="12143" y="7558"/>
                </a:cubicBezTo>
                <a:cubicBezTo>
                  <a:pt x="12126" y="7613"/>
                  <a:pt x="12110" y="7615"/>
                  <a:pt x="12100" y="7617"/>
                </a:cubicBezTo>
                <a:cubicBezTo>
                  <a:pt x="12085" y="7620"/>
                  <a:pt x="12074" y="7615"/>
                  <a:pt x="12068" y="7612"/>
                </a:cubicBezTo>
                <a:cubicBezTo>
                  <a:pt x="12050" y="7603"/>
                  <a:pt x="12037" y="7586"/>
                  <a:pt x="12019" y="7575"/>
                </a:cubicBezTo>
                <a:cubicBezTo>
                  <a:pt x="12009" y="7570"/>
                  <a:pt x="11998" y="7568"/>
                  <a:pt x="11988" y="7564"/>
                </a:cubicBezTo>
                <a:cubicBezTo>
                  <a:pt x="11958" y="7551"/>
                  <a:pt x="11869" y="7489"/>
                  <a:pt x="11841" y="7491"/>
                </a:cubicBezTo>
                <a:cubicBezTo>
                  <a:pt x="11831" y="7491"/>
                  <a:pt x="11823" y="7499"/>
                  <a:pt x="11813" y="7498"/>
                </a:cubicBezTo>
                <a:cubicBezTo>
                  <a:pt x="11813" y="7498"/>
                  <a:pt x="11812" y="7498"/>
                  <a:pt x="11812" y="7498"/>
                </a:cubicBezTo>
                <a:cubicBezTo>
                  <a:pt x="11807" y="7498"/>
                  <a:pt x="11798" y="7496"/>
                  <a:pt x="11792" y="74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defTabSz="457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defTabSz="457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defTabSz="457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defTabSz="457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endParaRPr lang="en-US" sz="3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ato" panose="020F0502020204030203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D664FF-7562-B046-83E0-21E83B720706}"/>
              </a:ext>
            </a:extLst>
          </p:cNvPr>
          <p:cNvSpPr txBox="1"/>
          <p:nvPr/>
        </p:nvSpPr>
        <p:spPr>
          <a:xfrm>
            <a:off x="4205280" y="1882726"/>
            <a:ext cx="4702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Keine Idee welches Reiseziel man wählen soll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Recherche sehr zeitintensiv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Einigung als Gruppe sehr schwierig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D91C6C65-BFC4-6841-9776-87C3F5978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280" y="4135924"/>
            <a:ext cx="1460198" cy="146019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5350C5AC-C2D1-CC4C-9636-BEC57628D9E9}"/>
              </a:ext>
            </a:extLst>
          </p:cNvPr>
          <p:cNvSpPr txBox="1"/>
          <p:nvPr/>
        </p:nvSpPr>
        <p:spPr>
          <a:xfrm>
            <a:off x="5665478" y="4604413"/>
            <a:ext cx="4921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accent2"/>
                </a:solidFill>
              </a:rPr>
              <a:t>Es muss doch einfacher gehen?!</a:t>
            </a:r>
          </a:p>
        </p:txBody>
      </p:sp>
    </p:spTree>
    <p:extLst>
      <p:ext uri="{BB962C8B-B14F-4D97-AF65-F5344CB8AC3E}">
        <p14:creationId xmlns:p14="http://schemas.microsoft.com/office/powerpoint/2010/main" val="344325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lh5.googleusercontent.com/qW7ARksqD6b491KQCYnNTHXNrX-u8r5pkmeRAiAabYmHcrM02lfrJazQKU62d21IeSqdJbzLvE2SZGXyhyoRFmiCv53_G3ZbI7ZMexWd44yo-IT7qOw5aZzGhP3ISdOG_H8Jvx2W">
            <a:extLst>
              <a:ext uri="{FF2B5EF4-FFF2-40B4-BE49-F238E27FC236}">
                <a16:creationId xmlns:a16="http://schemas.microsoft.com/office/drawing/2014/main" id="{17DCBFA7-F9B5-654D-9E8C-44529E7A4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630" y="5807652"/>
            <a:ext cx="3572370" cy="1050348"/>
          </a:xfrm>
          <a:prstGeom prst="rect">
            <a:avLst/>
          </a:prstGeom>
          <a:noFill/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4AD93FC-6422-3245-A763-FE9C12218CE8}"/>
              </a:ext>
            </a:extLst>
          </p:cNvPr>
          <p:cNvSpPr txBox="1"/>
          <p:nvPr/>
        </p:nvSpPr>
        <p:spPr>
          <a:xfrm>
            <a:off x="4743816" y="482768"/>
            <a:ext cx="333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accent2"/>
                </a:solidFill>
              </a:rPr>
              <a:t>Zielsetzung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02CFF16-2BE1-2D41-A35E-85B9649C9BFD}"/>
              </a:ext>
            </a:extLst>
          </p:cNvPr>
          <p:cNvGrpSpPr/>
          <p:nvPr/>
        </p:nvGrpSpPr>
        <p:grpSpPr>
          <a:xfrm>
            <a:off x="415467" y="2519746"/>
            <a:ext cx="1744804" cy="2623753"/>
            <a:chOff x="7810677" y="2671409"/>
            <a:chExt cx="546100" cy="923926"/>
          </a:xfrm>
        </p:grpSpPr>
        <p:sp>
          <p:nvSpPr>
            <p:cNvPr id="7" name="AutoShape 35">
              <a:extLst>
                <a:ext uri="{FF2B5EF4-FFF2-40B4-BE49-F238E27FC236}">
                  <a16:creationId xmlns:a16="http://schemas.microsoft.com/office/drawing/2014/main" id="{F4CE6CC8-50D1-624A-9B67-BE11426F1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5777" y="2671409"/>
              <a:ext cx="215900" cy="214313"/>
            </a:xfrm>
            <a:custGeom>
              <a:avLst/>
              <a:gdLst>
                <a:gd name="T0" fmla="+- 0 10800 8"/>
                <a:gd name="T1" fmla="*/ T0 w 21585"/>
                <a:gd name="T2" fmla="*/ 10798 h 21597"/>
                <a:gd name="T3" fmla="+- 0 10800 8"/>
                <a:gd name="T4" fmla="*/ T3 w 21585"/>
                <a:gd name="T5" fmla="*/ 10798 h 21597"/>
                <a:gd name="T6" fmla="+- 0 10800 8"/>
                <a:gd name="T7" fmla="*/ T6 w 21585"/>
                <a:gd name="T8" fmla="*/ 10798 h 21597"/>
                <a:gd name="T9" fmla="+- 0 10800 8"/>
                <a:gd name="T10" fmla="*/ T9 w 21585"/>
                <a:gd name="T11" fmla="*/ 10798 h 21597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85" h="21597">
                  <a:moveTo>
                    <a:pt x="10712" y="21596"/>
                  </a:moveTo>
                  <a:cubicBezTo>
                    <a:pt x="4759" y="21590"/>
                    <a:pt x="-8" y="16750"/>
                    <a:pt x="-1" y="10728"/>
                  </a:cubicBezTo>
                  <a:cubicBezTo>
                    <a:pt x="19" y="4811"/>
                    <a:pt x="4844" y="0"/>
                    <a:pt x="10750" y="0"/>
                  </a:cubicBezTo>
                  <a:cubicBezTo>
                    <a:pt x="16728" y="0"/>
                    <a:pt x="21561" y="4808"/>
                    <a:pt x="21584" y="10770"/>
                  </a:cubicBezTo>
                  <a:cubicBezTo>
                    <a:pt x="21592" y="16788"/>
                    <a:pt x="16762" y="21600"/>
                    <a:pt x="10712" y="215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to" panose="020F0502020204030203" pitchFamily="34" charset="0"/>
              </a:endParaRPr>
            </a:p>
          </p:txBody>
        </p:sp>
        <p:sp>
          <p:nvSpPr>
            <p:cNvPr id="8" name="AutoShape 36">
              <a:extLst>
                <a:ext uri="{FF2B5EF4-FFF2-40B4-BE49-F238E27FC236}">
                  <a16:creationId xmlns:a16="http://schemas.microsoft.com/office/drawing/2014/main" id="{FAA1B725-84BD-814A-855B-AAE7F7A06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0677" y="2885722"/>
              <a:ext cx="546100" cy="709613"/>
            </a:xfrm>
            <a:custGeom>
              <a:avLst/>
              <a:gdLst>
                <a:gd name="T0" fmla="+- 0 10781 89"/>
                <a:gd name="T1" fmla="*/ T0 w 21385"/>
                <a:gd name="T2" fmla="+- 0 10714 1"/>
                <a:gd name="T3" fmla="*/ 10714 h 21426"/>
                <a:gd name="T4" fmla="+- 0 10781 89"/>
                <a:gd name="T5" fmla="*/ T4 w 21385"/>
                <a:gd name="T6" fmla="+- 0 10714 1"/>
                <a:gd name="T7" fmla="*/ 10714 h 21426"/>
                <a:gd name="T8" fmla="+- 0 10781 89"/>
                <a:gd name="T9" fmla="*/ T8 w 21385"/>
                <a:gd name="T10" fmla="+- 0 10714 1"/>
                <a:gd name="T11" fmla="*/ 10714 h 21426"/>
                <a:gd name="T12" fmla="+- 0 10781 89"/>
                <a:gd name="T13" fmla="*/ T12 w 21385"/>
                <a:gd name="T14" fmla="+- 0 10714 1"/>
                <a:gd name="T15" fmla="*/ 10714 h 2142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385" h="21426">
                  <a:moveTo>
                    <a:pt x="15662" y="4699"/>
                  </a:moveTo>
                  <a:cubicBezTo>
                    <a:pt x="15662" y="4907"/>
                    <a:pt x="15662" y="5035"/>
                    <a:pt x="15662" y="5165"/>
                  </a:cubicBezTo>
                  <a:cubicBezTo>
                    <a:pt x="15662" y="10027"/>
                    <a:pt x="15662" y="14888"/>
                    <a:pt x="15661" y="19750"/>
                  </a:cubicBezTo>
                  <a:cubicBezTo>
                    <a:pt x="15661" y="20600"/>
                    <a:pt x="15026" y="21230"/>
                    <a:pt x="14016" y="21388"/>
                  </a:cubicBezTo>
                  <a:cubicBezTo>
                    <a:pt x="12662" y="21599"/>
                    <a:pt x="11507" y="20842"/>
                    <a:pt x="11504" y="19726"/>
                  </a:cubicBezTo>
                  <a:cubicBezTo>
                    <a:pt x="11501" y="17635"/>
                    <a:pt x="11504" y="15544"/>
                    <a:pt x="11504" y="13455"/>
                  </a:cubicBezTo>
                  <a:cubicBezTo>
                    <a:pt x="11504" y="12787"/>
                    <a:pt x="11504" y="12122"/>
                    <a:pt x="11504" y="11441"/>
                  </a:cubicBezTo>
                  <a:cubicBezTo>
                    <a:pt x="11033" y="11441"/>
                    <a:pt x="10605" y="11441"/>
                    <a:pt x="10113" y="11441"/>
                  </a:cubicBezTo>
                  <a:cubicBezTo>
                    <a:pt x="10113" y="11555"/>
                    <a:pt x="10113" y="11674"/>
                    <a:pt x="10113" y="11790"/>
                  </a:cubicBezTo>
                  <a:cubicBezTo>
                    <a:pt x="10113" y="14437"/>
                    <a:pt x="10089" y="17084"/>
                    <a:pt x="10128" y="19730"/>
                  </a:cubicBezTo>
                  <a:cubicBezTo>
                    <a:pt x="10138" y="20561"/>
                    <a:pt x="9379" y="21408"/>
                    <a:pt x="8052" y="21425"/>
                  </a:cubicBezTo>
                  <a:cubicBezTo>
                    <a:pt x="6868" y="21441"/>
                    <a:pt x="5970" y="20718"/>
                    <a:pt x="5970" y="19742"/>
                  </a:cubicBezTo>
                  <a:cubicBezTo>
                    <a:pt x="5970" y="15797"/>
                    <a:pt x="5978" y="11853"/>
                    <a:pt x="5982" y="7908"/>
                  </a:cubicBezTo>
                  <a:cubicBezTo>
                    <a:pt x="5984" y="6807"/>
                    <a:pt x="5982" y="5704"/>
                    <a:pt x="5982" y="4603"/>
                  </a:cubicBezTo>
                  <a:cubicBezTo>
                    <a:pt x="5982" y="4565"/>
                    <a:pt x="5974" y="4528"/>
                    <a:pt x="5970" y="4491"/>
                  </a:cubicBezTo>
                  <a:cubicBezTo>
                    <a:pt x="5926" y="4476"/>
                    <a:pt x="5883" y="4462"/>
                    <a:pt x="5842" y="4448"/>
                  </a:cubicBezTo>
                  <a:cubicBezTo>
                    <a:pt x="5366" y="5094"/>
                    <a:pt x="4851" y="5727"/>
                    <a:pt x="4424" y="6392"/>
                  </a:cubicBezTo>
                  <a:cubicBezTo>
                    <a:pt x="3761" y="7423"/>
                    <a:pt x="3360" y="8522"/>
                    <a:pt x="3135" y="9658"/>
                  </a:cubicBezTo>
                  <a:cubicBezTo>
                    <a:pt x="2953" y="10575"/>
                    <a:pt x="2063" y="11061"/>
                    <a:pt x="1046" y="10802"/>
                  </a:cubicBezTo>
                  <a:cubicBezTo>
                    <a:pt x="381" y="10631"/>
                    <a:pt x="-89" y="10101"/>
                    <a:pt x="14" y="9573"/>
                  </a:cubicBezTo>
                  <a:cubicBezTo>
                    <a:pt x="670" y="6163"/>
                    <a:pt x="2526" y="3235"/>
                    <a:pt x="5982" y="955"/>
                  </a:cubicBezTo>
                  <a:cubicBezTo>
                    <a:pt x="6639" y="522"/>
                    <a:pt x="7342" y="144"/>
                    <a:pt x="8226" y="32"/>
                  </a:cubicBezTo>
                  <a:cubicBezTo>
                    <a:pt x="8361" y="15"/>
                    <a:pt x="8497" y="3"/>
                    <a:pt x="8631" y="3"/>
                  </a:cubicBezTo>
                  <a:cubicBezTo>
                    <a:pt x="10087" y="-1"/>
                    <a:pt x="11546" y="-1"/>
                    <a:pt x="13003" y="1"/>
                  </a:cubicBezTo>
                  <a:cubicBezTo>
                    <a:pt x="13616" y="3"/>
                    <a:pt x="14178" y="142"/>
                    <a:pt x="14651" y="441"/>
                  </a:cubicBezTo>
                  <a:cubicBezTo>
                    <a:pt x="16025" y="1312"/>
                    <a:pt x="17294" y="2258"/>
                    <a:pt x="18308" y="3392"/>
                  </a:cubicBezTo>
                  <a:cubicBezTo>
                    <a:pt x="19944" y="5217"/>
                    <a:pt x="20930" y="7234"/>
                    <a:pt x="21360" y="9410"/>
                  </a:cubicBezTo>
                  <a:cubicBezTo>
                    <a:pt x="21511" y="10169"/>
                    <a:pt x="20958" y="10761"/>
                    <a:pt x="20049" y="10858"/>
                  </a:cubicBezTo>
                  <a:cubicBezTo>
                    <a:pt x="19154" y="10954"/>
                    <a:pt x="18442" y="10489"/>
                    <a:pt x="18287" y="9725"/>
                  </a:cubicBezTo>
                  <a:cubicBezTo>
                    <a:pt x="17946" y="8048"/>
                    <a:pt x="17220" y="6478"/>
                    <a:pt x="16016" y="5043"/>
                  </a:cubicBezTo>
                  <a:cubicBezTo>
                    <a:pt x="15957" y="4974"/>
                    <a:pt x="15901" y="4904"/>
                    <a:pt x="15839" y="4838"/>
                  </a:cubicBezTo>
                  <a:cubicBezTo>
                    <a:pt x="15816" y="4812"/>
                    <a:pt x="15784" y="4794"/>
                    <a:pt x="15662" y="46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to" panose="020F0502020204030203" pitchFamily="34" charset="0"/>
              </a:endParaRPr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E728B98F-AB9B-864B-9BE5-779A2416D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979" y="1155397"/>
            <a:ext cx="1477198" cy="1477198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ED664FF-7562-B046-83E0-21E83B720706}"/>
              </a:ext>
            </a:extLst>
          </p:cNvPr>
          <p:cNvSpPr txBox="1"/>
          <p:nvPr/>
        </p:nvSpPr>
        <p:spPr>
          <a:xfrm>
            <a:off x="4205280" y="1882726"/>
            <a:ext cx="38213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Reiseziel über eine Plattform finden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Individuell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Interessen aller Teilnehmer</a:t>
            </a:r>
          </a:p>
        </p:txBody>
      </p:sp>
      <p:sp>
        <p:nvSpPr>
          <p:cNvPr id="12" name="AutoShape 34">
            <a:extLst>
              <a:ext uri="{FF2B5EF4-FFF2-40B4-BE49-F238E27FC236}">
                <a16:creationId xmlns:a16="http://schemas.microsoft.com/office/drawing/2014/main" id="{6CF03C5E-805D-7E43-967E-5BAC547EA589}"/>
              </a:ext>
            </a:extLst>
          </p:cNvPr>
          <p:cNvSpPr>
            <a:spLocks/>
          </p:cNvSpPr>
          <p:nvPr/>
        </p:nvSpPr>
        <p:spPr bwMode="auto">
          <a:xfrm>
            <a:off x="2017157" y="1411923"/>
            <a:ext cx="674842" cy="757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020" y="8155"/>
                </a:moveTo>
                <a:lnTo>
                  <a:pt x="0" y="8155"/>
                </a:lnTo>
                <a:lnTo>
                  <a:pt x="0" y="9469"/>
                </a:lnTo>
                <a:lnTo>
                  <a:pt x="3020" y="9469"/>
                </a:lnTo>
                <a:cubicBezTo>
                  <a:pt x="3020" y="9469"/>
                  <a:pt x="3020" y="8155"/>
                  <a:pt x="3020" y="8155"/>
                </a:cubicBezTo>
                <a:close/>
                <a:moveTo>
                  <a:pt x="4133" y="12944"/>
                </a:moveTo>
                <a:lnTo>
                  <a:pt x="3526" y="11746"/>
                </a:lnTo>
                <a:lnTo>
                  <a:pt x="861" y="12809"/>
                </a:lnTo>
                <a:lnTo>
                  <a:pt x="1468" y="14007"/>
                </a:lnTo>
                <a:cubicBezTo>
                  <a:pt x="1468" y="14007"/>
                  <a:pt x="4133" y="12944"/>
                  <a:pt x="4133" y="12944"/>
                </a:cubicBezTo>
                <a:close/>
                <a:moveTo>
                  <a:pt x="4380" y="4949"/>
                </a:moveTo>
                <a:lnTo>
                  <a:pt x="2011" y="3442"/>
                </a:lnTo>
                <a:lnTo>
                  <a:pt x="1148" y="4510"/>
                </a:lnTo>
                <a:lnTo>
                  <a:pt x="3517" y="6017"/>
                </a:lnTo>
                <a:cubicBezTo>
                  <a:pt x="3517" y="6017"/>
                  <a:pt x="4380" y="4949"/>
                  <a:pt x="4380" y="4949"/>
                </a:cubicBezTo>
                <a:close/>
                <a:moveTo>
                  <a:pt x="7543" y="2790"/>
                </a:moveTo>
                <a:lnTo>
                  <a:pt x="6240" y="635"/>
                </a:lnTo>
                <a:lnTo>
                  <a:pt x="4935" y="1256"/>
                </a:lnTo>
                <a:lnTo>
                  <a:pt x="6238" y="3411"/>
                </a:lnTo>
                <a:cubicBezTo>
                  <a:pt x="6238" y="3411"/>
                  <a:pt x="7543" y="2790"/>
                  <a:pt x="7543" y="2790"/>
                </a:cubicBezTo>
                <a:close/>
                <a:moveTo>
                  <a:pt x="21599" y="8155"/>
                </a:moveTo>
                <a:lnTo>
                  <a:pt x="18579" y="8155"/>
                </a:lnTo>
                <a:lnTo>
                  <a:pt x="18579" y="9469"/>
                </a:lnTo>
                <a:lnTo>
                  <a:pt x="21599" y="9469"/>
                </a:lnTo>
                <a:cubicBezTo>
                  <a:pt x="21599" y="9469"/>
                  <a:pt x="21599" y="8155"/>
                  <a:pt x="21599" y="8155"/>
                </a:cubicBezTo>
                <a:close/>
                <a:moveTo>
                  <a:pt x="20713" y="12799"/>
                </a:moveTo>
                <a:lnTo>
                  <a:pt x="18047" y="11841"/>
                </a:lnTo>
                <a:lnTo>
                  <a:pt x="17491" y="13059"/>
                </a:lnTo>
                <a:lnTo>
                  <a:pt x="20157" y="14017"/>
                </a:lnTo>
                <a:cubicBezTo>
                  <a:pt x="20157" y="14017"/>
                  <a:pt x="20713" y="12799"/>
                  <a:pt x="20713" y="12799"/>
                </a:cubicBezTo>
                <a:close/>
                <a:moveTo>
                  <a:pt x="20451" y="4510"/>
                </a:moveTo>
                <a:lnTo>
                  <a:pt x="19588" y="3442"/>
                </a:lnTo>
                <a:lnTo>
                  <a:pt x="17219" y="4949"/>
                </a:lnTo>
                <a:lnTo>
                  <a:pt x="18082" y="6017"/>
                </a:lnTo>
                <a:cubicBezTo>
                  <a:pt x="18082" y="6017"/>
                  <a:pt x="20451" y="4510"/>
                  <a:pt x="20451" y="4510"/>
                </a:cubicBezTo>
                <a:close/>
                <a:moveTo>
                  <a:pt x="16664" y="1256"/>
                </a:moveTo>
                <a:lnTo>
                  <a:pt x="15359" y="635"/>
                </a:lnTo>
                <a:lnTo>
                  <a:pt x="14056" y="2790"/>
                </a:lnTo>
                <a:lnTo>
                  <a:pt x="15361" y="3411"/>
                </a:lnTo>
                <a:cubicBezTo>
                  <a:pt x="15361" y="3411"/>
                  <a:pt x="16664" y="1256"/>
                  <a:pt x="16664" y="1256"/>
                </a:cubicBezTo>
                <a:close/>
                <a:moveTo>
                  <a:pt x="11579" y="2364"/>
                </a:moveTo>
                <a:lnTo>
                  <a:pt x="10099" y="2364"/>
                </a:lnTo>
                <a:lnTo>
                  <a:pt x="10099" y="0"/>
                </a:lnTo>
                <a:lnTo>
                  <a:pt x="11579" y="0"/>
                </a:lnTo>
                <a:cubicBezTo>
                  <a:pt x="11579" y="0"/>
                  <a:pt x="11579" y="2364"/>
                  <a:pt x="11579" y="2364"/>
                </a:cubicBezTo>
                <a:close/>
                <a:moveTo>
                  <a:pt x="16986" y="8997"/>
                </a:moveTo>
                <a:cubicBezTo>
                  <a:pt x="16986" y="12264"/>
                  <a:pt x="13820" y="14094"/>
                  <a:pt x="13820" y="16672"/>
                </a:cubicBezTo>
                <a:lnTo>
                  <a:pt x="12378" y="16672"/>
                </a:lnTo>
                <a:cubicBezTo>
                  <a:pt x="12379" y="13495"/>
                  <a:pt x="15518" y="11822"/>
                  <a:pt x="15518" y="8997"/>
                </a:cubicBezTo>
                <a:cubicBezTo>
                  <a:pt x="15518" y="3711"/>
                  <a:pt x="6075" y="3703"/>
                  <a:pt x="6075" y="8997"/>
                </a:cubicBezTo>
                <a:cubicBezTo>
                  <a:pt x="6075" y="11819"/>
                  <a:pt x="9159" y="13421"/>
                  <a:pt x="9230" y="16672"/>
                </a:cubicBezTo>
                <a:lnTo>
                  <a:pt x="7773" y="16672"/>
                </a:lnTo>
                <a:cubicBezTo>
                  <a:pt x="7773" y="14094"/>
                  <a:pt x="4607" y="12264"/>
                  <a:pt x="4607" y="8997"/>
                </a:cubicBezTo>
                <a:cubicBezTo>
                  <a:pt x="4607" y="1977"/>
                  <a:pt x="16986" y="1970"/>
                  <a:pt x="16986" y="8997"/>
                </a:cubicBezTo>
                <a:close/>
                <a:moveTo>
                  <a:pt x="8780" y="20557"/>
                </a:moveTo>
                <a:cubicBezTo>
                  <a:pt x="9839" y="21425"/>
                  <a:pt x="9947" y="21600"/>
                  <a:pt x="10370" y="21600"/>
                </a:cubicBezTo>
                <a:lnTo>
                  <a:pt x="11184" y="21600"/>
                </a:lnTo>
                <a:cubicBezTo>
                  <a:pt x="11597" y="21600"/>
                  <a:pt x="11698" y="21438"/>
                  <a:pt x="12813" y="20557"/>
                </a:cubicBezTo>
                <a:cubicBezTo>
                  <a:pt x="12813" y="20557"/>
                  <a:pt x="8780" y="20557"/>
                  <a:pt x="8780" y="20557"/>
                </a:cubicBezTo>
                <a:close/>
                <a:moveTo>
                  <a:pt x="12841" y="18973"/>
                </a:moveTo>
                <a:lnTo>
                  <a:pt x="8752" y="18973"/>
                </a:lnTo>
                <a:cubicBezTo>
                  <a:pt x="8451" y="18973"/>
                  <a:pt x="8208" y="19189"/>
                  <a:pt x="8208" y="19455"/>
                </a:cubicBezTo>
                <a:cubicBezTo>
                  <a:pt x="8208" y="19722"/>
                  <a:pt x="8451" y="19938"/>
                  <a:pt x="8752" y="19938"/>
                </a:cubicBezTo>
                <a:lnTo>
                  <a:pt x="12841" y="19938"/>
                </a:lnTo>
                <a:cubicBezTo>
                  <a:pt x="13141" y="19938"/>
                  <a:pt x="13384" y="19722"/>
                  <a:pt x="13384" y="19455"/>
                </a:cubicBezTo>
                <a:cubicBezTo>
                  <a:pt x="13384" y="19189"/>
                  <a:pt x="13141" y="18973"/>
                  <a:pt x="12841" y="18973"/>
                </a:cubicBezTo>
                <a:close/>
                <a:moveTo>
                  <a:pt x="12939" y="17367"/>
                </a:moveTo>
                <a:lnTo>
                  <a:pt x="8654" y="17367"/>
                </a:lnTo>
                <a:cubicBezTo>
                  <a:pt x="8354" y="17367"/>
                  <a:pt x="8110" y="17583"/>
                  <a:pt x="8110" y="17849"/>
                </a:cubicBezTo>
                <a:cubicBezTo>
                  <a:pt x="8110" y="18116"/>
                  <a:pt x="8354" y="18332"/>
                  <a:pt x="8654" y="18332"/>
                </a:cubicBezTo>
                <a:lnTo>
                  <a:pt x="12939" y="18332"/>
                </a:lnTo>
                <a:cubicBezTo>
                  <a:pt x="13239" y="18332"/>
                  <a:pt x="13483" y="18116"/>
                  <a:pt x="13483" y="17849"/>
                </a:cubicBezTo>
                <a:cubicBezTo>
                  <a:pt x="13483" y="17583"/>
                  <a:pt x="13239" y="17367"/>
                  <a:pt x="12939" y="173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defTabSz="457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defTabSz="457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defTabSz="457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defTabSz="457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endParaRPr lang="en-US" sz="3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ato" panose="020F0502020204030203" pitchFamily="34" charset="0"/>
            </a:endParaRPr>
          </a:p>
        </p:txBody>
      </p:sp>
      <p:sp>
        <p:nvSpPr>
          <p:cNvPr id="15" name="AutoShape 42">
            <a:extLst>
              <a:ext uri="{FF2B5EF4-FFF2-40B4-BE49-F238E27FC236}">
                <a16:creationId xmlns:a16="http://schemas.microsoft.com/office/drawing/2014/main" id="{5E7B33DE-718C-0146-8652-9B9CF9EDF3CB}"/>
              </a:ext>
            </a:extLst>
          </p:cNvPr>
          <p:cNvSpPr>
            <a:spLocks/>
          </p:cNvSpPr>
          <p:nvPr/>
        </p:nvSpPr>
        <p:spPr bwMode="auto">
          <a:xfrm>
            <a:off x="3934722" y="3591544"/>
            <a:ext cx="1333917" cy="24626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177" y="18021"/>
                </a:moveTo>
                <a:lnTo>
                  <a:pt x="2422" y="18021"/>
                </a:lnTo>
                <a:lnTo>
                  <a:pt x="2422" y="3578"/>
                </a:lnTo>
                <a:lnTo>
                  <a:pt x="19177" y="3578"/>
                </a:lnTo>
                <a:cubicBezTo>
                  <a:pt x="19177" y="3578"/>
                  <a:pt x="19177" y="18021"/>
                  <a:pt x="19177" y="18021"/>
                </a:cubicBezTo>
                <a:close/>
                <a:moveTo>
                  <a:pt x="10896" y="20606"/>
                </a:moveTo>
                <a:cubicBezTo>
                  <a:pt x="10043" y="20606"/>
                  <a:pt x="9351" y="20231"/>
                  <a:pt x="9351" y="19768"/>
                </a:cubicBezTo>
                <a:cubicBezTo>
                  <a:pt x="9351" y="19304"/>
                  <a:pt x="10043" y="18929"/>
                  <a:pt x="10896" y="18929"/>
                </a:cubicBezTo>
                <a:cubicBezTo>
                  <a:pt x="11750" y="18929"/>
                  <a:pt x="12441" y="19304"/>
                  <a:pt x="12441" y="19768"/>
                </a:cubicBezTo>
                <a:cubicBezTo>
                  <a:pt x="12441" y="20231"/>
                  <a:pt x="11750" y="20606"/>
                  <a:pt x="10896" y="20606"/>
                </a:cubicBezTo>
                <a:close/>
                <a:moveTo>
                  <a:pt x="9109" y="1584"/>
                </a:moveTo>
                <a:lnTo>
                  <a:pt x="12682" y="1584"/>
                </a:lnTo>
                <a:cubicBezTo>
                  <a:pt x="12896" y="1584"/>
                  <a:pt x="13069" y="1678"/>
                  <a:pt x="13069" y="1794"/>
                </a:cubicBezTo>
                <a:cubicBezTo>
                  <a:pt x="13069" y="1910"/>
                  <a:pt x="12896" y="2003"/>
                  <a:pt x="12682" y="2003"/>
                </a:cubicBezTo>
                <a:lnTo>
                  <a:pt x="9109" y="2003"/>
                </a:lnTo>
                <a:cubicBezTo>
                  <a:pt x="8896" y="2003"/>
                  <a:pt x="8723" y="1910"/>
                  <a:pt x="8723" y="1794"/>
                </a:cubicBezTo>
                <a:cubicBezTo>
                  <a:pt x="8723" y="1678"/>
                  <a:pt x="8896" y="1584"/>
                  <a:pt x="9109" y="1584"/>
                </a:cubicBezTo>
                <a:close/>
                <a:moveTo>
                  <a:pt x="18413" y="0"/>
                </a:moveTo>
                <a:lnTo>
                  <a:pt x="3186" y="0"/>
                </a:lnTo>
                <a:cubicBezTo>
                  <a:pt x="1426" y="0"/>
                  <a:pt x="0" y="774"/>
                  <a:pt x="0" y="1730"/>
                </a:cubicBezTo>
                <a:lnTo>
                  <a:pt x="0" y="19869"/>
                </a:lnTo>
                <a:cubicBezTo>
                  <a:pt x="0" y="20825"/>
                  <a:pt x="1426" y="21600"/>
                  <a:pt x="3186" y="21600"/>
                </a:cubicBezTo>
                <a:lnTo>
                  <a:pt x="18413" y="21600"/>
                </a:lnTo>
                <a:cubicBezTo>
                  <a:pt x="20173" y="21600"/>
                  <a:pt x="21599" y="20825"/>
                  <a:pt x="21599" y="19869"/>
                </a:cubicBezTo>
                <a:lnTo>
                  <a:pt x="21599" y="1730"/>
                </a:lnTo>
                <a:cubicBezTo>
                  <a:pt x="21599" y="774"/>
                  <a:pt x="20173" y="0"/>
                  <a:pt x="184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defTabSz="457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defTabSz="457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defTabSz="457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defTabSz="457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endParaRPr lang="en-US" sz="3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ato" panose="020F0502020204030203" pitchFamily="34" charset="0"/>
            </a:endParaRPr>
          </a:p>
        </p:txBody>
      </p:sp>
      <p:pic>
        <p:nvPicPr>
          <p:cNvPr id="16" name="Picture 4" descr="https://lh5.googleusercontent.com/qW7ARksqD6b491KQCYnNTHXNrX-u8r5pkmeRAiAabYmHcrM02lfrJazQKU62d21IeSqdJbzLvE2SZGXyhyoRFmiCv53_G3ZbI7ZMexWd44yo-IT7qOw5aZzGhP3ISdOG_H8Jvx2W">
            <a:extLst>
              <a:ext uri="{FF2B5EF4-FFF2-40B4-BE49-F238E27FC236}">
                <a16:creationId xmlns:a16="http://schemas.microsoft.com/office/drawing/2014/main" id="{A6BB22B1-83EF-3447-891F-B50C97D12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473" y="4093151"/>
            <a:ext cx="3572370" cy="1050348"/>
          </a:xfrm>
          <a:prstGeom prst="rect">
            <a:avLst/>
          </a:prstGeom>
          <a:noFill/>
        </p:spPr>
      </p:pic>
      <p:sp>
        <p:nvSpPr>
          <p:cNvPr id="2" name="Eingebuchteter Pfeil nach rechts 1">
            <a:extLst>
              <a:ext uri="{FF2B5EF4-FFF2-40B4-BE49-F238E27FC236}">
                <a16:creationId xmlns:a16="http://schemas.microsoft.com/office/drawing/2014/main" id="{FC3DB657-CF75-E749-91E7-8A5F074DB84F}"/>
              </a:ext>
            </a:extLst>
          </p:cNvPr>
          <p:cNvSpPr/>
          <p:nvPr/>
        </p:nvSpPr>
        <p:spPr>
          <a:xfrm>
            <a:off x="5382842" y="4426341"/>
            <a:ext cx="978408" cy="484632"/>
          </a:xfrm>
          <a:prstGeom prst="notch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50EA264-159F-3147-9ECA-0BDC721E2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280" y="4272145"/>
            <a:ext cx="794940" cy="79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Diagramm 28">
            <a:extLst>
              <a:ext uri="{FF2B5EF4-FFF2-40B4-BE49-F238E27FC236}">
                <a16:creationId xmlns:a16="http://schemas.microsoft.com/office/drawing/2014/main" id="{106E1D5A-6EFE-0242-B5A0-09930092D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0210878"/>
              </p:ext>
            </p:extLst>
          </p:nvPr>
        </p:nvGraphicFramePr>
        <p:xfrm>
          <a:off x="863600" y="482768"/>
          <a:ext cx="10738338" cy="5951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" descr="https://lh5.googleusercontent.com/qW7ARksqD6b491KQCYnNTHXNrX-u8r5pkmeRAiAabYmHcrM02lfrJazQKU62d21IeSqdJbzLvE2SZGXyhyoRFmiCv53_G3ZbI7ZMexWd44yo-IT7qOw5aZzGhP3ISdOG_H8Jvx2W">
            <a:extLst>
              <a:ext uri="{FF2B5EF4-FFF2-40B4-BE49-F238E27FC236}">
                <a16:creationId xmlns:a16="http://schemas.microsoft.com/office/drawing/2014/main" id="{17DCBFA7-F9B5-654D-9E8C-44529E7A4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630" y="5807652"/>
            <a:ext cx="3572370" cy="1050348"/>
          </a:xfrm>
          <a:prstGeom prst="rect">
            <a:avLst/>
          </a:prstGeom>
          <a:noFill/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4AD93FC-6422-3245-A763-FE9C12218CE8}"/>
              </a:ext>
            </a:extLst>
          </p:cNvPr>
          <p:cNvSpPr txBox="1"/>
          <p:nvPr/>
        </p:nvSpPr>
        <p:spPr>
          <a:xfrm>
            <a:off x="4564130" y="482768"/>
            <a:ext cx="333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accent2"/>
                </a:solidFill>
              </a:rPr>
              <a:t>Markrecherche</a:t>
            </a:r>
          </a:p>
        </p:txBody>
      </p:sp>
    </p:spTree>
    <p:extLst>
      <p:ext uri="{BB962C8B-B14F-4D97-AF65-F5344CB8AC3E}">
        <p14:creationId xmlns:p14="http://schemas.microsoft.com/office/powerpoint/2010/main" val="179930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lh5.googleusercontent.com/qW7ARksqD6b491KQCYnNTHXNrX-u8r5pkmeRAiAabYmHcrM02lfrJazQKU62d21IeSqdJbzLvE2SZGXyhyoRFmiCv53_G3ZbI7ZMexWd44yo-IT7qOw5aZzGhP3ISdOG_H8Jvx2W">
            <a:extLst>
              <a:ext uri="{FF2B5EF4-FFF2-40B4-BE49-F238E27FC236}">
                <a16:creationId xmlns:a16="http://schemas.microsoft.com/office/drawing/2014/main" id="{8556DF14-8446-FB49-918D-642F1575C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630" y="5807652"/>
            <a:ext cx="3572370" cy="1050348"/>
          </a:xfrm>
          <a:prstGeom prst="rect">
            <a:avLst/>
          </a:prstGeom>
          <a:noFill/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889A467-4112-0F4A-AE6D-AD80B1D71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732" y="1660638"/>
            <a:ext cx="9107083" cy="4003322"/>
          </a:xfrm>
          <a:prstGeom prst="rect">
            <a:avLst/>
          </a:prstGeom>
        </p:spPr>
      </p:pic>
      <p:sp>
        <p:nvSpPr>
          <p:cNvPr id="10" name="New shape">
            <a:extLst>
              <a:ext uri="{FF2B5EF4-FFF2-40B4-BE49-F238E27FC236}">
                <a16:creationId xmlns:a16="http://schemas.microsoft.com/office/drawing/2014/main" id="{E3D3B338-361C-4F45-8EB2-C2BE4E9CDE67}"/>
              </a:ext>
            </a:extLst>
          </p:cNvPr>
          <p:cNvSpPr/>
          <p:nvPr/>
        </p:nvSpPr>
        <p:spPr>
          <a:xfrm>
            <a:off x="2501138" y="1146108"/>
            <a:ext cx="6651468" cy="491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dirty="0" err="1">
                <a:solidFill>
                  <a:schemeClr val="tx1"/>
                </a:solidFill>
                <a:latin typeface="Arial" pitchFamily="34" charset="0"/>
              </a:rPr>
              <a:t>Welchen</a:t>
            </a:r>
            <a:r>
              <a:rPr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Arial" pitchFamily="34" charset="0"/>
              </a:rPr>
              <a:t>dieser</a:t>
            </a:r>
            <a:r>
              <a:rPr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Arial" pitchFamily="34" charset="0"/>
              </a:rPr>
              <a:t>Aussagen</a:t>
            </a:r>
            <a:r>
              <a:rPr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Arial" pitchFamily="34" charset="0"/>
              </a:rPr>
              <a:t>zum</a:t>
            </a:r>
            <a:r>
              <a:rPr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Arial" pitchFamily="34" charset="0"/>
              </a:rPr>
              <a:t>Thema</a:t>
            </a:r>
            <a:r>
              <a:rPr dirty="0">
                <a:solidFill>
                  <a:schemeClr val="tx1"/>
                </a:solidFill>
                <a:latin typeface="Arial" pitchFamily="34" charset="0"/>
              </a:rPr>
              <a:t> Reisen </a:t>
            </a:r>
            <a:r>
              <a:rPr dirty="0" err="1">
                <a:solidFill>
                  <a:schemeClr val="tx1"/>
                </a:solidFill>
                <a:latin typeface="Arial" pitchFamily="34" charset="0"/>
              </a:rPr>
              <a:t>stimmen</a:t>
            </a:r>
            <a:r>
              <a:rPr dirty="0">
                <a:solidFill>
                  <a:schemeClr val="tx1"/>
                </a:solidFill>
                <a:latin typeface="Arial" pitchFamily="34" charset="0"/>
              </a:rPr>
              <a:t> Sie </a:t>
            </a:r>
            <a:r>
              <a:rPr dirty="0" err="1">
                <a:solidFill>
                  <a:schemeClr val="tx1"/>
                </a:solidFill>
                <a:latin typeface="Arial" pitchFamily="34" charset="0"/>
              </a:rPr>
              <a:t>zu</a:t>
            </a:r>
            <a:r>
              <a:rPr dirty="0">
                <a:solidFill>
                  <a:schemeClr val="tx1"/>
                </a:solidFill>
                <a:latin typeface="Arial" pitchFamily="34" charset="0"/>
              </a:rPr>
              <a:t>?</a:t>
            </a:r>
          </a:p>
        </p:txBody>
      </p:sp>
      <p:sp>
        <p:nvSpPr>
          <p:cNvPr id="14" name="New shape">
            <a:extLst>
              <a:ext uri="{FF2B5EF4-FFF2-40B4-BE49-F238E27FC236}">
                <a16:creationId xmlns:a16="http://schemas.microsoft.com/office/drawing/2014/main" id="{838811B3-3E08-724C-9B80-2668E2432166}"/>
              </a:ext>
            </a:extLst>
          </p:cNvPr>
          <p:cNvSpPr/>
          <p:nvPr/>
        </p:nvSpPr>
        <p:spPr>
          <a:xfrm>
            <a:off x="45665" y="6030426"/>
            <a:ext cx="8280000" cy="6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sz="800" b="1" dirty="0" err="1">
                <a:solidFill>
                  <a:srgbClr val="555555"/>
                </a:solidFill>
                <a:latin typeface="Arial" pitchFamily="34" charset="0"/>
              </a:rPr>
              <a:t>Hinweis</a:t>
            </a:r>
            <a:r>
              <a:rPr sz="800" b="1" dirty="0">
                <a:solidFill>
                  <a:srgbClr val="555555"/>
                </a:solidFill>
                <a:latin typeface="Arial" pitchFamily="34" charset="0"/>
              </a:rPr>
              <a:t>(e): </a:t>
            </a:r>
            <a:r>
              <a:rPr sz="800" dirty="0">
                <a:solidFill>
                  <a:srgbClr val="555555"/>
                </a:solidFill>
                <a:latin typeface="Arial" pitchFamily="34" charset="0"/>
              </a:rPr>
              <a:t> Deutschland; 29. </a:t>
            </a:r>
            <a:r>
              <a:rPr sz="800" dirty="0" err="1">
                <a:solidFill>
                  <a:srgbClr val="555555"/>
                </a:solidFill>
                <a:latin typeface="Arial" pitchFamily="34" charset="0"/>
              </a:rPr>
              <a:t>Februar</a:t>
            </a:r>
            <a:r>
              <a:rPr sz="800" dirty="0">
                <a:solidFill>
                  <a:srgbClr val="555555"/>
                </a:solidFill>
                <a:latin typeface="Arial" pitchFamily="34" charset="0"/>
              </a:rPr>
              <a:t> </a:t>
            </a:r>
            <a:r>
              <a:rPr sz="800" dirty="0" err="1">
                <a:solidFill>
                  <a:srgbClr val="555555"/>
                </a:solidFill>
                <a:latin typeface="Arial" pitchFamily="34" charset="0"/>
              </a:rPr>
              <a:t>bis</a:t>
            </a:r>
            <a:r>
              <a:rPr sz="800" dirty="0">
                <a:solidFill>
                  <a:srgbClr val="555555"/>
                </a:solidFill>
                <a:latin typeface="Arial" pitchFamily="34" charset="0"/>
              </a:rPr>
              <a:t> 13. </a:t>
            </a:r>
            <a:r>
              <a:rPr sz="800" dirty="0" err="1">
                <a:solidFill>
                  <a:srgbClr val="555555"/>
                </a:solidFill>
                <a:latin typeface="Arial" pitchFamily="34" charset="0"/>
              </a:rPr>
              <a:t>März</a:t>
            </a:r>
            <a:r>
              <a:rPr sz="800" dirty="0">
                <a:solidFill>
                  <a:srgbClr val="555555"/>
                </a:solidFill>
                <a:latin typeface="Arial" pitchFamily="34" charset="0"/>
              </a:rPr>
              <a:t> 2019; 18 </a:t>
            </a:r>
            <a:r>
              <a:rPr sz="800" dirty="0" err="1">
                <a:solidFill>
                  <a:srgbClr val="555555"/>
                </a:solidFill>
                <a:latin typeface="Arial" pitchFamily="34" charset="0"/>
              </a:rPr>
              <a:t>bis</a:t>
            </a:r>
            <a:r>
              <a:rPr sz="800" dirty="0">
                <a:solidFill>
                  <a:srgbClr val="555555"/>
                </a:solidFill>
                <a:latin typeface="Arial" pitchFamily="34" charset="0"/>
              </a:rPr>
              <a:t> 64 Jahre; 2093 </a:t>
            </a:r>
            <a:r>
              <a:rPr sz="800" dirty="0" err="1">
                <a:solidFill>
                  <a:srgbClr val="555555"/>
                </a:solidFill>
                <a:latin typeface="Arial" pitchFamily="34" charset="0"/>
              </a:rPr>
              <a:t>Befragte</a:t>
            </a:r>
            <a:endParaRPr sz="800" dirty="0">
              <a:solidFill>
                <a:srgbClr val="555555"/>
              </a:solidFill>
              <a:latin typeface="Arial" pitchFamily="34" charset="0"/>
            </a:endParaRPr>
          </a:p>
          <a:p>
            <a:pPr algn="l"/>
            <a:r>
              <a:rPr sz="800" dirty="0" err="1">
                <a:solidFill>
                  <a:srgbClr val="555555"/>
                </a:solidFill>
                <a:latin typeface="Arial" pitchFamily="34" charset="0"/>
              </a:rPr>
              <a:t>Weitere</a:t>
            </a:r>
            <a:r>
              <a:rPr sz="800" dirty="0">
                <a:solidFill>
                  <a:srgbClr val="555555"/>
                </a:solidFill>
                <a:latin typeface="Arial" pitchFamily="34" charset="0"/>
              </a:rPr>
              <a:t> </a:t>
            </a:r>
            <a:r>
              <a:rPr sz="800" dirty="0" err="1">
                <a:solidFill>
                  <a:srgbClr val="555555"/>
                </a:solidFill>
                <a:latin typeface="Arial" pitchFamily="34" charset="0"/>
              </a:rPr>
              <a:t>Angaben</a:t>
            </a:r>
            <a:r>
              <a:rPr sz="800" dirty="0">
                <a:solidFill>
                  <a:srgbClr val="555555"/>
                </a:solidFill>
                <a:latin typeface="Arial" pitchFamily="34" charset="0"/>
              </a:rPr>
              <a:t> </a:t>
            </a:r>
            <a:r>
              <a:rPr sz="800" dirty="0" err="1">
                <a:solidFill>
                  <a:srgbClr val="555555"/>
                </a:solidFill>
                <a:latin typeface="Arial" pitchFamily="34" charset="0"/>
              </a:rPr>
              <a:t>zu</a:t>
            </a:r>
            <a:r>
              <a:rPr sz="800" dirty="0">
                <a:solidFill>
                  <a:srgbClr val="555555"/>
                </a:solidFill>
                <a:latin typeface="Arial" pitchFamily="34" charset="0"/>
              </a:rPr>
              <a:t> </a:t>
            </a:r>
            <a:r>
              <a:rPr sz="800" dirty="0" err="1">
                <a:solidFill>
                  <a:srgbClr val="555555"/>
                </a:solidFill>
                <a:latin typeface="Arial" pitchFamily="34" charset="0"/>
              </a:rPr>
              <a:t>dieser</a:t>
            </a:r>
            <a:r>
              <a:rPr sz="800" dirty="0">
                <a:solidFill>
                  <a:srgbClr val="555555"/>
                </a:solidFill>
                <a:latin typeface="Arial" pitchFamily="34" charset="0"/>
              </a:rPr>
              <a:t> </a:t>
            </a:r>
            <a:r>
              <a:rPr sz="800" dirty="0" err="1">
                <a:solidFill>
                  <a:srgbClr val="555555"/>
                </a:solidFill>
                <a:latin typeface="Arial" pitchFamily="34" charset="0"/>
              </a:rPr>
              <a:t>Statistik</a:t>
            </a:r>
            <a:r>
              <a:rPr sz="800" dirty="0">
                <a:solidFill>
                  <a:srgbClr val="555555"/>
                </a:solidFill>
                <a:latin typeface="Arial" pitchFamily="34" charset="0"/>
              </a:rPr>
              <a:t>, </a:t>
            </a:r>
            <a:r>
              <a:rPr sz="800" dirty="0" err="1">
                <a:solidFill>
                  <a:srgbClr val="555555"/>
                </a:solidFill>
                <a:latin typeface="Arial" pitchFamily="34" charset="0"/>
              </a:rPr>
              <a:t>sowie</a:t>
            </a:r>
            <a:r>
              <a:rPr sz="800" dirty="0">
                <a:solidFill>
                  <a:srgbClr val="555555"/>
                </a:solidFill>
                <a:latin typeface="Arial" pitchFamily="34" charset="0"/>
              </a:rPr>
              <a:t> </a:t>
            </a:r>
            <a:r>
              <a:rPr sz="800" dirty="0" err="1">
                <a:solidFill>
                  <a:srgbClr val="555555"/>
                </a:solidFill>
                <a:latin typeface="Arial" pitchFamily="34" charset="0"/>
              </a:rPr>
              <a:t>Erläuterungen</a:t>
            </a:r>
            <a:r>
              <a:rPr sz="800" dirty="0">
                <a:solidFill>
                  <a:srgbClr val="555555"/>
                </a:solidFill>
                <a:latin typeface="Arial" pitchFamily="34" charset="0"/>
              </a:rPr>
              <a:t> </a:t>
            </a:r>
            <a:r>
              <a:rPr sz="800" dirty="0" err="1">
                <a:solidFill>
                  <a:srgbClr val="555555"/>
                </a:solidFill>
                <a:latin typeface="Arial" pitchFamily="34" charset="0"/>
              </a:rPr>
              <a:t>zu</a:t>
            </a:r>
            <a:r>
              <a:rPr sz="800" dirty="0">
                <a:solidFill>
                  <a:srgbClr val="555555"/>
                </a:solidFill>
                <a:latin typeface="Arial" pitchFamily="34" charset="0"/>
              </a:rPr>
              <a:t> </a:t>
            </a:r>
            <a:r>
              <a:rPr sz="800" dirty="0" err="1">
                <a:solidFill>
                  <a:srgbClr val="555555"/>
                </a:solidFill>
                <a:latin typeface="Arial" pitchFamily="34" charset="0"/>
              </a:rPr>
              <a:t>Fußnoten</a:t>
            </a:r>
            <a:r>
              <a:rPr sz="800" dirty="0">
                <a:solidFill>
                  <a:srgbClr val="555555"/>
                </a:solidFill>
                <a:latin typeface="Arial" pitchFamily="34" charset="0"/>
              </a:rPr>
              <a:t>, </a:t>
            </a:r>
            <a:r>
              <a:rPr sz="800" dirty="0" err="1">
                <a:solidFill>
                  <a:srgbClr val="555555"/>
                </a:solidFill>
                <a:latin typeface="Arial" pitchFamily="34" charset="0"/>
              </a:rPr>
              <a:t>sind</a:t>
            </a:r>
            <a:r>
              <a:rPr sz="800" dirty="0">
                <a:solidFill>
                  <a:srgbClr val="555555"/>
                </a:solidFill>
                <a:latin typeface="Arial" pitchFamily="34" charset="0"/>
              </a:rPr>
              <a:t> auf </a:t>
            </a:r>
            <a:r>
              <a:rPr sz="800" dirty="0">
                <a:solidFill>
                  <a:srgbClr val="555555"/>
                </a:solidFill>
                <a:latin typeface="Arial" pitchFamily="34" charset="0"/>
                <a:hlinkClick r:id="rId4" action="ppaction://hlinksldjump"/>
              </a:rPr>
              <a:t>Seite 8</a:t>
            </a:r>
            <a:r>
              <a:rPr sz="800" dirty="0">
                <a:solidFill>
                  <a:srgbClr val="555555"/>
                </a:solidFill>
                <a:latin typeface="Arial" pitchFamily="34" charset="0"/>
              </a:rPr>
              <a:t> </a:t>
            </a:r>
            <a:r>
              <a:rPr sz="800" dirty="0" err="1">
                <a:solidFill>
                  <a:srgbClr val="555555"/>
                </a:solidFill>
                <a:latin typeface="Arial" pitchFamily="34" charset="0"/>
              </a:rPr>
              <a:t>zu</a:t>
            </a:r>
            <a:r>
              <a:rPr sz="800" dirty="0">
                <a:solidFill>
                  <a:srgbClr val="555555"/>
                </a:solidFill>
                <a:latin typeface="Arial" pitchFamily="34" charset="0"/>
              </a:rPr>
              <a:t> </a:t>
            </a:r>
            <a:r>
              <a:rPr sz="800" dirty="0" err="1">
                <a:solidFill>
                  <a:srgbClr val="555555"/>
                </a:solidFill>
                <a:latin typeface="Arial" pitchFamily="34" charset="0"/>
              </a:rPr>
              <a:t>finden</a:t>
            </a:r>
            <a:r>
              <a:rPr sz="800" dirty="0">
                <a:solidFill>
                  <a:srgbClr val="555555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800" b="1" dirty="0">
                <a:solidFill>
                  <a:srgbClr val="555555"/>
                </a:solidFill>
                <a:latin typeface="Arial" pitchFamily="34" charset="0"/>
              </a:rPr>
              <a:t>Quelle(n): </a:t>
            </a:r>
            <a:r>
              <a:rPr sz="800" dirty="0">
                <a:solidFill>
                  <a:srgbClr val="555555"/>
                </a:solidFill>
                <a:latin typeface="Arial" pitchFamily="34" charset="0"/>
              </a:rPr>
              <a:t>Statista-</a:t>
            </a:r>
            <a:r>
              <a:rPr sz="800" dirty="0" err="1">
                <a:solidFill>
                  <a:srgbClr val="555555"/>
                </a:solidFill>
                <a:latin typeface="Arial" pitchFamily="34" charset="0"/>
              </a:rPr>
              <a:t>Umfrage</a:t>
            </a:r>
            <a:r>
              <a:rPr sz="800" dirty="0">
                <a:solidFill>
                  <a:srgbClr val="555555"/>
                </a:solidFill>
                <a:latin typeface="Arial" pitchFamily="34" charset="0"/>
              </a:rPr>
              <a:t>; </a:t>
            </a:r>
            <a:r>
              <a:rPr sz="800" dirty="0">
                <a:solidFill>
                  <a:srgbClr val="555555"/>
                </a:solidFill>
                <a:latin typeface="Arial" pitchFamily="34" charset="0"/>
                <a:hlinkClick r:id="rId5"/>
              </a:rPr>
              <a:t>ID 999823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46C3DF1-9EE3-6941-97CF-CABC60E1AFBB}"/>
              </a:ext>
            </a:extLst>
          </p:cNvPr>
          <p:cNvSpPr txBox="1"/>
          <p:nvPr/>
        </p:nvSpPr>
        <p:spPr>
          <a:xfrm>
            <a:off x="4350451" y="438222"/>
            <a:ext cx="3003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solidFill>
                  <a:schemeClr val="accent2"/>
                </a:solidFill>
              </a:rPr>
              <a:t>Marktanalyse</a:t>
            </a:r>
          </a:p>
        </p:txBody>
      </p:sp>
    </p:spTree>
    <p:extLst>
      <p:ext uri="{BB962C8B-B14F-4D97-AF65-F5344CB8AC3E}">
        <p14:creationId xmlns:p14="http://schemas.microsoft.com/office/powerpoint/2010/main" val="414220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lh5.googleusercontent.com/qW7ARksqD6b491KQCYnNTHXNrX-u8r5pkmeRAiAabYmHcrM02lfrJazQKU62d21IeSqdJbzLvE2SZGXyhyoRFmiCv53_G3ZbI7ZMexWd44yo-IT7qOw5aZzGhP3ISdOG_H8Jvx2W">
            <a:extLst>
              <a:ext uri="{FF2B5EF4-FFF2-40B4-BE49-F238E27FC236}">
                <a16:creationId xmlns:a16="http://schemas.microsoft.com/office/drawing/2014/main" id="{17DCBFA7-F9B5-654D-9E8C-44529E7A4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630" y="5807652"/>
            <a:ext cx="3572370" cy="1050348"/>
          </a:xfrm>
          <a:prstGeom prst="rect">
            <a:avLst/>
          </a:prstGeom>
          <a:noFill/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4AD93FC-6422-3245-A763-FE9C12218CE8}"/>
              </a:ext>
            </a:extLst>
          </p:cNvPr>
          <p:cNvSpPr txBox="1"/>
          <p:nvPr/>
        </p:nvSpPr>
        <p:spPr>
          <a:xfrm>
            <a:off x="4743816" y="482768"/>
            <a:ext cx="333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accent2"/>
                </a:solidFill>
              </a:rPr>
              <a:t>Zielgruppe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4E235AD-519B-5840-9A91-70C405C2CD66}"/>
              </a:ext>
            </a:extLst>
          </p:cNvPr>
          <p:cNvGrpSpPr/>
          <p:nvPr/>
        </p:nvGrpSpPr>
        <p:grpSpPr>
          <a:xfrm>
            <a:off x="4314794" y="2481646"/>
            <a:ext cx="3850417" cy="2623753"/>
            <a:chOff x="4314794" y="2481646"/>
            <a:chExt cx="3850417" cy="2623753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02CFF16-2BE1-2D41-A35E-85B9649C9BFD}"/>
                </a:ext>
              </a:extLst>
            </p:cNvPr>
            <p:cNvGrpSpPr/>
            <p:nvPr/>
          </p:nvGrpSpPr>
          <p:grpSpPr>
            <a:xfrm>
              <a:off x="5540052" y="2481646"/>
              <a:ext cx="1744804" cy="2623753"/>
              <a:chOff x="7810677" y="2671409"/>
              <a:chExt cx="546100" cy="923926"/>
            </a:xfrm>
          </p:grpSpPr>
          <p:sp>
            <p:nvSpPr>
              <p:cNvPr id="7" name="AutoShape 35">
                <a:extLst>
                  <a:ext uri="{FF2B5EF4-FFF2-40B4-BE49-F238E27FC236}">
                    <a16:creationId xmlns:a16="http://schemas.microsoft.com/office/drawing/2014/main" id="{F4CE6CC8-50D1-624A-9B67-BE11426F1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5777" y="2671409"/>
                <a:ext cx="215900" cy="214313"/>
              </a:xfrm>
              <a:custGeom>
                <a:avLst/>
                <a:gdLst>
                  <a:gd name="T0" fmla="+- 0 10800 8"/>
                  <a:gd name="T1" fmla="*/ T0 w 21585"/>
                  <a:gd name="T2" fmla="*/ 10798 h 21597"/>
                  <a:gd name="T3" fmla="+- 0 10800 8"/>
                  <a:gd name="T4" fmla="*/ T3 w 21585"/>
                  <a:gd name="T5" fmla="*/ 10798 h 21597"/>
                  <a:gd name="T6" fmla="+- 0 10800 8"/>
                  <a:gd name="T7" fmla="*/ T6 w 21585"/>
                  <a:gd name="T8" fmla="*/ 10798 h 21597"/>
                  <a:gd name="T9" fmla="+- 0 10800 8"/>
                  <a:gd name="T10" fmla="*/ T9 w 21585"/>
                  <a:gd name="T11" fmla="*/ 10798 h 21597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85" h="21597">
                    <a:moveTo>
                      <a:pt x="10712" y="21596"/>
                    </a:moveTo>
                    <a:cubicBezTo>
                      <a:pt x="4759" y="21590"/>
                      <a:pt x="-8" y="16750"/>
                      <a:pt x="-1" y="10728"/>
                    </a:cubicBezTo>
                    <a:cubicBezTo>
                      <a:pt x="19" y="4811"/>
                      <a:pt x="4844" y="0"/>
                      <a:pt x="10750" y="0"/>
                    </a:cubicBezTo>
                    <a:cubicBezTo>
                      <a:pt x="16728" y="0"/>
                      <a:pt x="21561" y="4808"/>
                      <a:pt x="21584" y="10770"/>
                    </a:cubicBezTo>
                    <a:cubicBezTo>
                      <a:pt x="21592" y="16788"/>
                      <a:pt x="16762" y="21600"/>
                      <a:pt x="10712" y="215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>
                <a:lvl1pPr defTabSz="457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defTabSz="457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defTabSz="457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defTabSz="457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defTabSz="457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endParaRPr lang="en-US" sz="3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Lato" panose="020F0502020204030203" pitchFamily="34" charset="0"/>
                </a:endParaRPr>
              </a:p>
            </p:txBody>
          </p:sp>
          <p:sp>
            <p:nvSpPr>
              <p:cNvPr id="8" name="AutoShape 36">
                <a:extLst>
                  <a:ext uri="{FF2B5EF4-FFF2-40B4-BE49-F238E27FC236}">
                    <a16:creationId xmlns:a16="http://schemas.microsoft.com/office/drawing/2014/main" id="{FAA1B725-84BD-814A-855B-AAE7F7A06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0677" y="2885722"/>
                <a:ext cx="546100" cy="709613"/>
              </a:xfrm>
              <a:custGeom>
                <a:avLst/>
                <a:gdLst>
                  <a:gd name="T0" fmla="+- 0 10781 89"/>
                  <a:gd name="T1" fmla="*/ T0 w 21385"/>
                  <a:gd name="T2" fmla="+- 0 10714 1"/>
                  <a:gd name="T3" fmla="*/ 10714 h 21426"/>
                  <a:gd name="T4" fmla="+- 0 10781 89"/>
                  <a:gd name="T5" fmla="*/ T4 w 21385"/>
                  <a:gd name="T6" fmla="+- 0 10714 1"/>
                  <a:gd name="T7" fmla="*/ 10714 h 21426"/>
                  <a:gd name="T8" fmla="+- 0 10781 89"/>
                  <a:gd name="T9" fmla="*/ T8 w 21385"/>
                  <a:gd name="T10" fmla="+- 0 10714 1"/>
                  <a:gd name="T11" fmla="*/ 10714 h 21426"/>
                  <a:gd name="T12" fmla="+- 0 10781 89"/>
                  <a:gd name="T13" fmla="*/ T12 w 21385"/>
                  <a:gd name="T14" fmla="+- 0 10714 1"/>
                  <a:gd name="T15" fmla="*/ 10714 h 2142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385" h="21426">
                    <a:moveTo>
                      <a:pt x="15662" y="4699"/>
                    </a:moveTo>
                    <a:cubicBezTo>
                      <a:pt x="15662" y="4907"/>
                      <a:pt x="15662" y="5035"/>
                      <a:pt x="15662" y="5165"/>
                    </a:cubicBezTo>
                    <a:cubicBezTo>
                      <a:pt x="15662" y="10027"/>
                      <a:pt x="15662" y="14888"/>
                      <a:pt x="15661" y="19750"/>
                    </a:cubicBezTo>
                    <a:cubicBezTo>
                      <a:pt x="15661" y="20600"/>
                      <a:pt x="15026" y="21230"/>
                      <a:pt x="14016" y="21388"/>
                    </a:cubicBezTo>
                    <a:cubicBezTo>
                      <a:pt x="12662" y="21599"/>
                      <a:pt x="11507" y="20842"/>
                      <a:pt x="11504" y="19726"/>
                    </a:cubicBezTo>
                    <a:cubicBezTo>
                      <a:pt x="11501" y="17635"/>
                      <a:pt x="11504" y="15544"/>
                      <a:pt x="11504" y="13455"/>
                    </a:cubicBezTo>
                    <a:cubicBezTo>
                      <a:pt x="11504" y="12787"/>
                      <a:pt x="11504" y="12122"/>
                      <a:pt x="11504" y="11441"/>
                    </a:cubicBezTo>
                    <a:cubicBezTo>
                      <a:pt x="11033" y="11441"/>
                      <a:pt x="10605" y="11441"/>
                      <a:pt x="10113" y="11441"/>
                    </a:cubicBezTo>
                    <a:cubicBezTo>
                      <a:pt x="10113" y="11555"/>
                      <a:pt x="10113" y="11674"/>
                      <a:pt x="10113" y="11790"/>
                    </a:cubicBezTo>
                    <a:cubicBezTo>
                      <a:pt x="10113" y="14437"/>
                      <a:pt x="10089" y="17084"/>
                      <a:pt x="10128" y="19730"/>
                    </a:cubicBezTo>
                    <a:cubicBezTo>
                      <a:pt x="10138" y="20561"/>
                      <a:pt x="9379" y="21408"/>
                      <a:pt x="8052" y="21425"/>
                    </a:cubicBezTo>
                    <a:cubicBezTo>
                      <a:pt x="6868" y="21441"/>
                      <a:pt x="5970" y="20718"/>
                      <a:pt x="5970" y="19742"/>
                    </a:cubicBezTo>
                    <a:cubicBezTo>
                      <a:pt x="5970" y="15797"/>
                      <a:pt x="5978" y="11853"/>
                      <a:pt x="5982" y="7908"/>
                    </a:cubicBezTo>
                    <a:cubicBezTo>
                      <a:pt x="5984" y="6807"/>
                      <a:pt x="5982" y="5704"/>
                      <a:pt x="5982" y="4603"/>
                    </a:cubicBezTo>
                    <a:cubicBezTo>
                      <a:pt x="5982" y="4565"/>
                      <a:pt x="5974" y="4528"/>
                      <a:pt x="5970" y="4491"/>
                    </a:cubicBezTo>
                    <a:cubicBezTo>
                      <a:pt x="5926" y="4476"/>
                      <a:pt x="5883" y="4462"/>
                      <a:pt x="5842" y="4448"/>
                    </a:cubicBezTo>
                    <a:cubicBezTo>
                      <a:pt x="5366" y="5094"/>
                      <a:pt x="4851" y="5727"/>
                      <a:pt x="4424" y="6392"/>
                    </a:cubicBezTo>
                    <a:cubicBezTo>
                      <a:pt x="3761" y="7423"/>
                      <a:pt x="3360" y="8522"/>
                      <a:pt x="3135" y="9658"/>
                    </a:cubicBezTo>
                    <a:cubicBezTo>
                      <a:pt x="2953" y="10575"/>
                      <a:pt x="2063" y="11061"/>
                      <a:pt x="1046" y="10802"/>
                    </a:cubicBezTo>
                    <a:cubicBezTo>
                      <a:pt x="381" y="10631"/>
                      <a:pt x="-89" y="10101"/>
                      <a:pt x="14" y="9573"/>
                    </a:cubicBezTo>
                    <a:cubicBezTo>
                      <a:pt x="670" y="6163"/>
                      <a:pt x="2526" y="3235"/>
                      <a:pt x="5982" y="955"/>
                    </a:cubicBezTo>
                    <a:cubicBezTo>
                      <a:pt x="6639" y="522"/>
                      <a:pt x="7342" y="144"/>
                      <a:pt x="8226" y="32"/>
                    </a:cubicBezTo>
                    <a:cubicBezTo>
                      <a:pt x="8361" y="15"/>
                      <a:pt x="8497" y="3"/>
                      <a:pt x="8631" y="3"/>
                    </a:cubicBezTo>
                    <a:cubicBezTo>
                      <a:pt x="10087" y="-1"/>
                      <a:pt x="11546" y="-1"/>
                      <a:pt x="13003" y="1"/>
                    </a:cubicBezTo>
                    <a:cubicBezTo>
                      <a:pt x="13616" y="3"/>
                      <a:pt x="14178" y="142"/>
                      <a:pt x="14651" y="441"/>
                    </a:cubicBezTo>
                    <a:cubicBezTo>
                      <a:pt x="16025" y="1312"/>
                      <a:pt x="17294" y="2258"/>
                      <a:pt x="18308" y="3392"/>
                    </a:cubicBezTo>
                    <a:cubicBezTo>
                      <a:pt x="19944" y="5217"/>
                      <a:pt x="20930" y="7234"/>
                      <a:pt x="21360" y="9410"/>
                    </a:cubicBezTo>
                    <a:cubicBezTo>
                      <a:pt x="21511" y="10169"/>
                      <a:pt x="20958" y="10761"/>
                      <a:pt x="20049" y="10858"/>
                    </a:cubicBezTo>
                    <a:cubicBezTo>
                      <a:pt x="19154" y="10954"/>
                      <a:pt x="18442" y="10489"/>
                      <a:pt x="18287" y="9725"/>
                    </a:cubicBezTo>
                    <a:cubicBezTo>
                      <a:pt x="17946" y="8048"/>
                      <a:pt x="17220" y="6478"/>
                      <a:pt x="16016" y="5043"/>
                    </a:cubicBezTo>
                    <a:cubicBezTo>
                      <a:pt x="15957" y="4974"/>
                      <a:pt x="15901" y="4904"/>
                      <a:pt x="15839" y="4838"/>
                    </a:cubicBezTo>
                    <a:cubicBezTo>
                      <a:pt x="15816" y="4812"/>
                      <a:pt x="15784" y="4794"/>
                      <a:pt x="15662" y="46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>
                <a:lvl1pPr defTabSz="457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defTabSz="457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defTabSz="457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defTabSz="457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defTabSz="457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endParaRPr lang="en-US" sz="3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05270B03-70E7-9441-B567-B7832F58FE3B}"/>
                </a:ext>
              </a:extLst>
            </p:cNvPr>
            <p:cNvGrpSpPr/>
            <p:nvPr/>
          </p:nvGrpSpPr>
          <p:grpSpPr>
            <a:xfrm>
              <a:off x="6420407" y="2481646"/>
              <a:ext cx="1744804" cy="2623753"/>
              <a:chOff x="7810677" y="2671409"/>
              <a:chExt cx="546100" cy="923926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8" name="AutoShape 35">
                <a:extLst>
                  <a:ext uri="{FF2B5EF4-FFF2-40B4-BE49-F238E27FC236}">
                    <a16:creationId xmlns:a16="http://schemas.microsoft.com/office/drawing/2014/main" id="{9EF93D77-98D2-A347-991E-161419623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5777" y="2671409"/>
                <a:ext cx="215900" cy="214313"/>
              </a:xfrm>
              <a:custGeom>
                <a:avLst/>
                <a:gdLst>
                  <a:gd name="T0" fmla="+- 0 10800 8"/>
                  <a:gd name="T1" fmla="*/ T0 w 21585"/>
                  <a:gd name="T2" fmla="*/ 10798 h 21597"/>
                  <a:gd name="T3" fmla="+- 0 10800 8"/>
                  <a:gd name="T4" fmla="*/ T3 w 21585"/>
                  <a:gd name="T5" fmla="*/ 10798 h 21597"/>
                  <a:gd name="T6" fmla="+- 0 10800 8"/>
                  <a:gd name="T7" fmla="*/ T6 w 21585"/>
                  <a:gd name="T8" fmla="*/ 10798 h 21597"/>
                  <a:gd name="T9" fmla="+- 0 10800 8"/>
                  <a:gd name="T10" fmla="*/ T9 w 21585"/>
                  <a:gd name="T11" fmla="*/ 10798 h 21597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85" h="21597">
                    <a:moveTo>
                      <a:pt x="10712" y="21596"/>
                    </a:moveTo>
                    <a:cubicBezTo>
                      <a:pt x="4759" y="21590"/>
                      <a:pt x="-8" y="16750"/>
                      <a:pt x="-1" y="10728"/>
                    </a:cubicBezTo>
                    <a:cubicBezTo>
                      <a:pt x="19" y="4811"/>
                      <a:pt x="4844" y="0"/>
                      <a:pt x="10750" y="0"/>
                    </a:cubicBezTo>
                    <a:cubicBezTo>
                      <a:pt x="16728" y="0"/>
                      <a:pt x="21561" y="4808"/>
                      <a:pt x="21584" y="10770"/>
                    </a:cubicBezTo>
                    <a:cubicBezTo>
                      <a:pt x="21592" y="16788"/>
                      <a:pt x="16762" y="21600"/>
                      <a:pt x="10712" y="2159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>
                <a:lvl1pPr defTabSz="457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defTabSz="457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defTabSz="457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defTabSz="457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defTabSz="457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endParaRPr lang="en-US" sz="3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Lato" panose="020F0502020204030203" pitchFamily="34" charset="0"/>
                </a:endParaRPr>
              </a:p>
            </p:txBody>
          </p:sp>
          <p:sp>
            <p:nvSpPr>
              <p:cNvPr id="19" name="AutoShape 36">
                <a:extLst>
                  <a:ext uri="{FF2B5EF4-FFF2-40B4-BE49-F238E27FC236}">
                    <a16:creationId xmlns:a16="http://schemas.microsoft.com/office/drawing/2014/main" id="{2F9AB84D-0AA2-D849-BC5D-3B7A0F3FB8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0677" y="2885722"/>
                <a:ext cx="546100" cy="709613"/>
              </a:xfrm>
              <a:custGeom>
                <a:avLst/>
                <a:gdLst>
                  <a:gd name="T0" fmla="+- 0 10781 89"/>
                  <a:gd name="T1" fmla="*/ T0 w 21385"/>
                  <a:gd name="T2" fmla="+- 0 10714 1"/>
                  <a:gd name="T3" fmla="*/ 10714 h 21426"/>
                  <a:gd name="T4" fmla="+- 0 10781 89"/>
                  <a:gd name="T5" fmla="*/ T4 w 21385"/>
                  <a:gd name="T6" fmla="+- 0 10714 1"/>
                  <a:gd name="T7" fmla="*/ 10714 h 21426"/>
                  <a:gd name="T8" fmla="+- 0 10781 89"/>
                  <a:gd name="T9" fmla="*/ T8 w 21385"/>
                  <a:gd name="T10" fmla="+- 0 10714 1"/>
                  <a:gd name="T11" fmla="*/ 10714 h 21426"/>
                  <a:gd name="T12" fmla="+- 0 10781 89"/>
                  <a:gd name="T13" fmla="*/ T12 w 21385"/>
                  <a:gd name="T14" fmla="+- 0 10714 1"/>
                  <a:gd name="T15" fmla="*/ 10714 h 2142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385" h="21426">
                    <a:moveTo>
                      <a:pt x="15662" y="4699"/>
                    </a:moveTo>
                    <a:cubicBezTo>
                      <a:pt x="15662" y="4907"/>
                      <a:pt x="15662" y="5035"/>
                      <a:pt x="15662" y="5165"/>
                    </a:cubicBezTo>
                    <a:cubicBezTo>
                      <a:pt x="15662" y="10027"/>
                      <a:pt x="15662" y="14888"/>
                      <a:pt x="15661" y="19750"/>
                    </a:cubicBezTo>
                    <a:cubicBezTo>
                      <a:pt x="15661" y="20600"/>
                      <a:pt x="15026" y="21230"/>
                      <a:pt x="14016" y="21388"/>
                    </a:cubicBezTo>
                    <a:cubicBezTo>
                      <a:pt x="12662" y="21599"/>
                      <a:pt x="11507" y="20842"/>
                      <a:pt x="11504" y="19726"/>
                    </a:cubicBezTo>
                    <a:cubicBezTo>
                      <a:pt x="11501" y="17635"/>
                      <a:pt x="11504" y="15544"/>
                      <a:pt x="11504" y="13455"/>
                    </a:cubicBezTo>
                    <a:cubicBezTo>
                      <a:pt x="11504" y="12787"/>
                      <a:pt x="11504" y="12122"/>
                      <a:pt x="11504" y="11441"/>
                    </a:cubicBezTo>
                    <a:cubicBezTo>
                      <a:pt x="11033" y="11441"/>
                      <a:pt x="10605" y="11441"/>
                      <a:pt x="10113" y="11441"/>
                    </a:cubicBezTo>
                    <a:cubicBezTo>
                      <a:pt x="10113" y="11555"/>
                      <a:pt x="10113" y="11674"/>
                      <a:pt x="10113" y="11790"/>
                    </a:cubicBezTo>
                    <a:cubicBezTo>
                      <a:pt x="10113" y="14437"/>
                      <a:pt x="10089" y="17084"/>
                      <a:pt x="10128" y="19730"/>
                    </a:cubicBezTo>
                    <a:cubicBezTo>
                      <a:pt x="10138" y="20561"/>
                      <a:pt x="9379" y="21408"/>
                      <a:pt x="8052" y="21425"/>
                    </a:cubicBezTo>
                    <a:cubicBezTo>
                      <a:pt x="6868" y="21441"/>
                      <a:pt x="5970" y="20718"/>
                      <a:pt x="5970" y="19742"/>
                    </a:cubicBezTo>
                    <a:cubicBezTo>
                      <a:pt x="5970" y="15797"/>
                      <a:pt x="5978" y="11853"/>
                      <a:pt x="5982" y="7908"/>
                    </a:cubicBezTo>
                    <a:cubicBezTo>
                      <a:pt x="5984" y="6807"/>
                      <a:pt x="5982" y="5704"/>
                      <a:pt x="5982" y="4603"/>
                    </a:cubicBezTo>
                    <a:cubicBezTo>
                      <a:pt x="5982" y="4565"/>
                      <a:pt x="5974" y="4528"/>
                      <a:pt x="5970" y="4491"/>
                    </a:cubicBezTo>
                    <a:cubicBezTo>
                      <a:pt x="5926" y="4476"/>
                      <a:pt x="5883" y="4462"/>
                      <a:pt x="5842" y="4448"/>
                    </a:cubicBezTo>
                    <a:cubicBezTo>
                      <a:pt x="5366" y="5094"/>
                      <a:pt x="4851" y="5727"/>
                      <a:pt x="4424" y="6392"/>
                    </a:cubicBezTo>
                    <a:cubicBezTo>
                      <a:pt x="3761" y="7423"/>
                      <a:pt x="3360" y="8522"/>
                      <a:pt x="3135" y="9658"/>
                    </a:cubicBezTo>
                    <a:cubicBezTo>
                      <a:pt x="2953" y="10575"/>
                      <a:pt x="2063" y="11061"/>
                      <a:pt x="1046" y="10802"/>
                    </a:cubicBezTo>
                    <a:cubicBezTo>
                      <a:pt x="381" y="10631"/>
                      <a:pt x="-89" y="10101"/>
                      <a:pt x="14" y="9573"/>
                    </a:cubicBezTo>
                    <a:cubicBezTo>
                      <a:pt x="670" y="6163"/>
                      <a:pt x="2526" y="3235"/>
                      <a:pt x="5982" y="955"/>
                    </a:cubicBezTo>
                    <a:cubicBezTo>
                      <a:pt x="6639" y="522"/>
                      <a:pt x="7342" y="144"/>
                      <a:pt x="8226" y="32"/>
                    </a:cubicBezTo>
                    <a:cubicBezTo>
                      <a:pt x="8361" y="15"/>
                      <a:pt x="8497" y="3"/>
                      <a:pt x="8631" y="3"/>
                    </a:cubicBezTo>
                    <a:cubicBezTo>
                      <a:pt x="10087" y="-1"/>
                      <a:pt x="11546" y="-1"/>
                      <a:pt x="13003" y="1"/>
                    </a:cubicBezTo>
                    <a:cubicBezTo>
                      <a:pt x="13616" y="3"/>
                      <a:pt x="14178" y="142"/>
                      <a:pt x="14651" y="441"/>
                    </a:cubicBezTo>
                    <a:cubicBezTo>
                      <a:pt x="16025" y="1312"/>
                      <a:pt x="17294" y="2258"/>
                      <a:pt x="18308" y="3392"/>
                    </a:cubicBezTo>
                    <a:cubicBezTo>
                      <a:pt x="19944" y="5217"/>
                      <a:pt x="20930" y="7234"/>
                      <a:pt x="21360" y="9410"/>
                    </a:cubicBezTo>
                    <a:cubicBezTo>
                      <a:pt x="21511" y="10169"/>
                      <a:pt x="20958" y="10761"/>
                      <a:pt x="20049" y="10858"/>
                    </a:cubicBezTo>
                    <a:cubicBezTo>
                      <a:pt x="19154" y="10954"/>
                      <a:pt x="18442" y="10489"/>
                      <a:pt x="18287" y="9725"/>
                    </a:cubicBezTo>
                    <a:cubicBezTo>
                      <a:pt x="17946" y="8048"/>
                      <a:pt x="17220" y="6478"/>
                      <a:pt x="16016" y="5043"/>
                    </a:cubicBezTo>
                    <a:cubicBezTo>
                      <a:pt x="15957" y="4974"/>
                      <a:pt x="15901" y="4904"/>
                      <a:pt x="15839" y="4838"/>
                    </a:cubicBezTo>
                    <a:cubicBezTo>
                      <a:pt x="15816" y="4812"/>
                      <a:pt x="15784" y="4794"/>
                      <a:pt x="15662" y="46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>
                <a:lvl1pPr defTabSz="457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defTabSz="457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defTabSz="457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defTabSz="457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defTabSz="457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endParaRPr lang="en-US" sz="3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E9687B6F-CD9F-D742-B0BE-B7F662AD83D8}"/>
                </a:ext>
              </a:extLst>
            </p:cNvPr>
            <p:cNvGrpSpPr/>
            <p:nvPr/>
          </p:nvGrpSpPr>
          <p:grpSpPr>
            <a:xfrm>
              <a:off x="4314794" y="2481646"/>
              <a:ext cx="1744804" cy="2623753"/>
              <a:chOff x="7810677" y="2671409"/>
              <a:chExt cx="546100" cy="923926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1" name="AutoShape 35">
                <a:extLst>
                  <a:ext uri="{FF2B5EF4-FFF2-40B4-BE49-F238E27FC236}">
                    <a16:creationId xmlns:a16="http://schemas.microsoft.com/office/drawing/2014/main" id="{9E33D7E1-CDA7-924F-9B85-868D50376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5777" y="2671409"/>
                <a:ext cx="215900" cy="214313"/>
              </a:xfrm>
              <a:custGeom>
                <a:avLst/>
                <a:gdLst>
                  <a:gd name="T0" fmla="+- 0 10800 8"/>
                  <a:gd name="T1" fmla="*/ T0 w 21585"/>
                  <a:gd name="T2" fmla="*/ 10798 h 21597"/>
                  <a:gd name="T3" fmla="+- 0 10800 8"/>
                  <a:gd name="T4" fmla="*/ T3 w 21585"/>
                  <a:gd name="T5" fmla="*/ 10798 h 21597"/>
                  <a:gd name="T6" fmla="+- 0 10800 8"/>
                  <a:gd name="T7" fmla="*/ T6 w 21585"/>
                  <a:gd name="T8" fmla="*/ 10798 h 21597"/>
                  <a:gd name="T9" fmla="+- 0 10800 8"/>
                  <a:gd name="T10" fmla="*/ T9 w 21585"/>
                  <a:gd name="T11" fmla="*/ 10798 h 21597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85" h="21597">
                    <a:moveTo>
                      <a:pt x="10712" y="21596"/>
                    </a:moveTo>
                    <a:cubicBezTo>
                      <a:pt x="4759" y="21590"/>
                      <a:pt x="-8" y="16750"/>
                      <a:pt x="-1" y="10728"/>
                    </a:cubicBezTo>
                    <a:cubicBezTo>
                      <a:pt x="19" y="4811"/>
                      <a:pt x="4844" y="0"/>
                      <a:pt x="10750" y="0"/>
                    </a:cubicBezTo>
                    <a:cubicBezTo>
                      <a:pt x="16728" y="0"/>
                      <a:pt x="21561" y="4808"/>
                      <a:pt x="21584" y="10770"/>
                    </a:cubicBezTo>
                    <a:cubicBezTo>
                      <a:pt x="21592" y="16788"/>
                      <a:pt x="16762" y="21600"/>
                      <a:pt x="10712" y="2159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>
                <a:lvl1pPr defTabSz="457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defTabSz="457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defTabSz="457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defTabSz="457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defTabSz="457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endParaRPr lang="en-US" sz="3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Lato" panose="020F0502020204030203" pitchFamily="34" charset="0"/>
                </a:endParaRPr>
              </a:p>
            </p:txBody>
          </p:sp>
          <p:sp>
            <p:nvSpPr>
              <p:cNvPr id="22" name="AutoShape 36">
                <a:extLst>
                  <a:ext uri="{FF2B5EF4-FFF2-40B4-BE49-F238E27FC236}">
                    <a16:creationId xmlns:a16="http://schemas.microsoft.com/office/drawing/2014/main" id="{9CEF5670-F736-4043-B569-479B44AC7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0677" y="2885722"/>
                <a:ext cx="546100" cy="709613"/>
              </a:xfrm>
              <a:custGeom>
                <a:avLst/>
                <a:gdLst>
                  <a:gd name="T0" fmla="+- 0 10781 89"/>
                  <a:gd name="T1" fmla="*/ T0 w 21385"/>
                  <a:gd name="T2" fmla="+- 0 10714 1"/>
                  <a:gd name="T3" fmla="*/ 10714 h 21426"/>
                  <a:gd name="T4" fmla="+- 0 10781 89"/>
                  <a:gd name="T5" fmla="*/ T4 w 21385"/>
                  <a:gd name="T6" fmla="+- 0 10714 1"/>
                  <a:gd name="T7" fmla="*/ 10714 h 21426"/>
                  <a:gd name="T8" fmla="+- 0 10781 89"/>
                  <a:gd name="T9" fmla="*/ T8 w 21385"/>
                  <a:gd name="T10" fmla="+- 0 10714 1"/>
                  <a:gd name="T11" fmla="*/ 10714 h 21426"/>
                  <a:gd name="T12" fmla="+- 0 10781 89"/>
                  <a:gd name="T13" fmla="*/ T12 w 21385"/>
                  <a:gd name="T14" fmla="+- 0 10714 1"/>
                  <a:gd name="T15" fmla="*/ 10714 h 2142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385" h="21426">
                    <a:moveTo>
                      <a:pt x="15662" y="4699"/>
                    </a:moveTo>
                    <a:cubicBezTo>
                      <a:pt x="15662" y="4907"/>
                      <a:pt x="15662" y="5035"/>
                      <a:pt x="15662" y="5165"/>
                    </a:cubicBezTo>
                    <a:cubicBezTo>
                      <a:pt x="15662" y="10027"/>
                      <a:pt x="15662" y="14888"/>
                      <a:pt x="15661" y="19750"/>
                    </a:cubicBezTo>
                    <a:cubicBezTo>
                      <a:pt x="15661" y="20600"/>
                      <a:pt x="15026" y="21230"/>
                      <a:pt x="14016" y="21388"/>
                    </a:cubicBezTo>
                    <a:cubicBezTo>
                      <a:pt x="12662" y="21599"/>
                      <a:pt x="11507" y="20842"/>
                      <a:pt x="11504" y="19726"/>
                    </a:cubicBezTo>
                    <a:cubicBezTo>
                      <a:pt x="11501" y="17635"/>
                      <a:pt x="11504" y="15544"/>
                      <a:pt x="11504" y="13455"/>
                    </a:cubicBezTo>
                    <a:cubicBezTo>
                      <a:pt x="11504" y="12787"/>
                      <a:pt x="11504" y="12122"/>
                      <a:pt x="11504" y="11441"/>
                    </a:cubicBezTo>
                    <a:cubicBezTo>
                      <a:pt x="11033" y="11441"/>
                      <a:pt x="10605" y="11441"/>
                      <a:pt x="10113" y="11441"/>
                    </a:cubicBezTo>
                    <a:cubicBezTo>
                      <a:pt x="10113" y="11555"/>
                      <a:pt x="10113" y="11674"/>
                      <a:pt x="10113" y="11790"/>
                    </a:cubicBezTo>
                    <a:cubicBezTo>
                      <a:pt x="10113" y="14437"/>
                      <a:pt x="10089" y="17084"/>
                      <a:pt x="10128" y="19730"/>
                    </a:cubicBezTo>
                    <a:cubicBezTo>
                      <a:pt x="10138" y="20561"/>
                      <a:pt x="9379" y="21408"/>
                      <a:pt x="8052" y="21425"/>
                    </a:cubicBezTo>
                    <a:cubicBezTo>
                      <a:pt x="6868" y="21441"/>
                      <a:pt x="5970" y="20718"/>
                      <a:pt x="5970" y="19742"/>
                    </a:cubicBezTo>
                    <a:cubicBezTo>
                      <a:pt x="5970" y="15797"/>
                      <a:pt x="5978" y="11853"/>
                      <a:pt x="5982" y="7908"/>
                    </a:cubicBezTo>
                    <a:cubicBezTo>
                      <a:pt x="5984" y="6807"/>
                      <a:pt x="5982" y="5704"/>
                      <a:pt x="5982" y="4603"/>
                    </a:cubicBezTo>
                    <a:cubicBezTo>
                      <a:pt x="5982" y="4565"/>
                      <a:pt x="5974" y="4528"/>
                      <a:pt x="5970" y="4491"/>
                    </a:cubicBezTo>
                    <a:cubicBezTo>
                      <a:pt x="5926" y="4476"/>
                      <a:pt x="5883" y="4462"/>
                      <a:pt x="5842" y="4448"/>
                    </a:cubicBezTo>
                    <a:cubicBezTo>
                      <a:pt x="5366" y="5094"/>
                      <a:pt x="4851" y="5727"/>
                      <a:pt x="4424" y="6392"/>
                    </a:cubicBezTo>
                    <a:cubicBezTo>
                      <a:pt x="3761" y="7423"/>
                      <a:pt x="3360" y="8522"/>
                      <a:pt x="3135" y="9658"/>
                    </a:cubicBezTo>
                    <a:cubicBezTo>
                      <a:pt x="2953" y="10575"/>
                      <a:pt x="2063" y="11061"/>
                      <a:pt x="1046" y="10802"/>
                    </a:cubicBezTo>
                    <a:cubicBezTo>
                      <a:pt x="381" y="10631"/>
                      <a:pt x="-89" y="10101"/>
                      <a:pt x="14" y="9573"/>
                    </a:cubicBezTo>
                    <a:cubicBezTo>
                      <a:pt x="670" y="6163"/>
                      <a:pt x="2526" y="3235"/>
                      <a:pt x="5982" y="955"/>
                    </a:cubicBezTo>
                    <a:cubicBezTo>
                      <a:pt x="6639" y="522"/>
                      <a:pt x="7342" y="144"/>
                      <a:pt x="8226" y="32"/>
                    </a:cubicBezTo>
                    <a:cubicBezTo>
                      <a:pt x="8361" y="15"/>
                      <a:pt x="8497" y="3"/>
                      <a:pt x="8631" y="3"/>
                    </a:cubicBezTo>
                    <a:cubicBezTo>
                      <a:pt x="10087" y="-1"/>
                      <a:pt x="11546" y="-1"/>
                      <a:pt x="13003" y="1"/>
                    </a:cubicBezTo>
                    <a:cubicBezTo>
                      <a:pt x="13616" y="3"/>
                      <a:pt x="14178" y="142"/>
                      <a:pt x="14651" y="441"/>
                    </a:cubicBezTo>
                    <a:cubicBezTo>
                      <a:pt x="16025" y="1312"/>
                      <a:pt x="17294" y="2258"/>
                      <a:pt x="18308" y="3392"/>
                    </a:cubicBezTo>
                    <a:cubicBezTo>
                      <a:pt x="19944" y="5217"/>
                      <a:pt x="20930" y="7234"/>
                      <a:pt x="21360" y="9410"/>
                    </a:cubicBezTo>
                    <a:cubicBezTo>
                      <a:pt x="21511" y="10169"/>
                      <a:pt x="20958" y="10761"/>
                      <a:pt x="20049" y="10858"/>
                    </a:cubicBezTo>
                    <a:cubicBezTo>
                      <a:pt x="19154" y="10954"/>
                      <a:pt x="18442" y="10489"/>
                      <a:pt x="18287" y="9725"/>
                    </a:cubicBezTo>
                    <a:cubicBezTo>
                      <a:pt x="17946" y="8048"/>
                      <a:pt x="17220" y="6478"/>
                      <a:pt x="16016" y="5043"/>
                    </a:cubicBezTo>
                    <a:cubicBezTo>
                      <a:pt x="15957" y="4974"/>
                      <a:pt x="15901" y="4904"/>
                      <a:pt x="15839" y="4838"/>
                    </a:cubicBezTo>
                    <a:cubicBezTo>
                      <a:pt x="15816" y="4812"/>
                      <a:pt x="15784" y="4794"/>
                      <a:pt x="15662" y="46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>
                <a:lvl1pPr defTabSz="457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 defTabSz="457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 defTabSz="457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 defTabSz="457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 defTabSz="457200"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defTabSz="457200" fontAlgn="base" hangingPunct="0">
                  <a:spcBef>
                    <a:spcPct val="0"/>
                  </a:spcBef>
                  <a:spcAft>
                    <a:spcPct val="0"/>
                  </a:spcAft>
                  <a:defRPr sz="56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endParaRPr lang="en-US" sz="3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Lato" panose="020F0502020204030203" pitchFamily="34" charset="0"/>
                </a:endParaRPr>
              </a:p>
            </p:txBody>
          </p:sp>
        </p:grp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C613CA5-3C55-1144-850B-3DDD62FEB2EF}"/>
              </a:ext>
            </a:extLst>
          </p:cNvPr>
          <p:cNvSpPr txBox="1"/>
          <p:nvPr/>
        </p:nvSpPr>
        <p:spPr>
          <a:xfrm>
            <a:off x="1968500" y="1706946"/>
            <a:ext cx="2367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Alleinreisende</a:t>
            </a:r>
          </a:p>
          <a:p>
            <a:r>
              <a:rPr lang="de-DE" sz="2400" dirty="0"/>
              <a:t>Gruppenreisende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FE196B1-10F7-BC45-8EE6-2FF0401B91EC}"/>
              </a:ext>
            </a:extLst>
          </p:cNvPr>
          <p:cNvSpPr txBox="1"/>
          <p:nvPr/>
        </p:nvSpPr>
        <p:spPr>
          <a:xfrm>
            <a:off x="5055511" y="1505731"/>
            <a:ext cx="2024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18-50 Jahre alt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D6CFB98-5689-444E-95F2-CC095D412FBA}"/>
              </a:ext>
            </a:extLst>
          </p:cNvPr>
          <p:cNvSpPr txBox="1"/>
          <p:nvPr/>
        </p:nvSpPr>
        <p:spPr>
          <a:xfrm>
            <a:off x="8619630" y="1706945"/>
            <a:ext cx="107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IT-Affin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481D40E-7AE5-7A48-95DB-6A5878F1B46B}"/>
              </a:ext>
            </a:extLst>
          </p:cNvPr>
          <p:cNvSpPr txBox="1"/>
          <p:nvPr/>
        </p:nvSpPr>
        <p:spPr>
          <a:xfrm>
            <a:off x="9271000" y="2964246"/>
            <a:ext cx="2529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Individuelle Reisen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854FF7F-EFDA-6A4A-93BB-70AD123AFB71}"/>
              </a:ext>
            </a:extLst>
          </p:cNvPr>
          <p:cNvSpPr txBox="1"/>
          <p:nvPr/>
        </p:nvSpPr>
        <p:spPr>
          <a:xfrm>
            <a:off x="1732587" y="3449254"/>
            <a:ext cx="1513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Wenig Zeit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C037F1C-0AEB-9344-9186-F3B67DE29CA1}"/>
              </a:ext>
            </a:extLst>
          </p:cNvPr>
          <p:cNvSpPr txBox="1"/>
          <p:nvPr/>
        </p:nvSpPr>
        <p:spPr>
          <a:xfrm>
            <a:off x="2167272" y="5325733"/>
            <a:ext cx="3006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Braucht Unterstützung</a:t>
            </a:r>
          </a:p>
        </p:txBody>
      </p:sp>
    </p:spTree>
    <p:extLst>
      <p:ext uri="{BB962C8B-B14F-4D97-AF65-F5344CB8AC3E}">
        <p14:creationId xmlns:p14="http://schemas.microsoft.com/office/powerpoint/2010/main" val="381797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lh5.googleusercontent.com/qW7ARksqD6b491KQCYnNTHXNrX-u8r5pkmeRAiAabYmHcrM02lfrJazQKU62d21IeSqdJbzLvE2SZGXyhyoRFmiCv53_G3ZbI7ZMexWd44yo-IT7qOw5aZzGhP3ISdOG_H8Jvx2W">
            <a:extLst>
              <a:ext uri="{FF2B5EF4-FFF2-40B4-BE49-F238E27FC236}">
                <a16:creationId xmlns:a16="http://schemas.microsoft.com/office/drawing/2014/main" id="{17DCBFA7-F9B5-654D-9E8C-44529E7A4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630" y="5807652"/>
            <a:ext cx="3572370" cy="1050348"/>
          </a:xfrm>
          <a:prstGeom prst="rect">
            <a:avLst/>
          </a:prstGeom>
          <a:noFill/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4AD93FC-6422-3245-A763-FE9C12218CE8}"/>
              </a:ext>
            </a:extLst>
          </p:cNvPr>
          <p:cNvSpPr txBox="1"/>
          <p:nvPr/>
        </p:nvSpPr>
        <p:spPr>
          <a:xfrm>
            <a:off x="4743816" y="482768"/>
            <a:ext cx="333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accent2"/>
                </a:solidFill>
              </a:rPr>
              <a:t>Relevanz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40687CA-D53D-4C4E-8016-1710A3BC8849}"/>
              </a:ext>
            </a:extLst>
          </p:cNvPr>
          <p:cNvSpPr txBox="1"/>
          <p:nvPr/>
        </p:nvSpPr>
        <p:spPr>
          <a:xfrm>
            <a:off x="7068538" y="1343054"/>
            <a:ext cx="333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Gesellschaft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C5AC327-B912-364B-9C4C-E2B77CAABBAC}"/>
              </a:ext>
            </a:extLst>
          </p:cNvPr>
          <p:cNvSpPr txBox="1"/>
          <p:nvPr/>
        </p:nvSpPr>
        <p:spPr>
          <a:xfrm>
            <a:off x="1405967" y="1343054"/>
            <a:ext cx="333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Wirtschaft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5E2105C-8609-3B47-A2BB-5D08D7EB9274}"/>
              </a:ext>
            </a:extLst>
          </p:cNvPr>
          <p:cNvSpPr txBox="1"/>
          <p:nvPr/>
        </p:nvSpPr>
        <p:spPr>
          <a:xfrm>
            <a:off x="7415291" y="2540203"/>
            <a:ext cx="3500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-Reise Nach individuellen Vorlieben</a:t>
            </a:r>
            <a:br>
              <a:rPr lang="de-DE" dirty="0"/>
            </a:br>
            <a:r>
              <a:rPr lang="de-DE" dirty="0"/>
              <a:t>-Soll die Suche erleichtern</a:t>
            </a:r>
            <a:br>
              <a:rPr lang="de-DE" dirty="0"/>
            </a:br>
            <a:r>
              <a:rPr lang="de-DE" dirty="0"/>
              <a:t>-Benutzer sollen inspiriert werden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4CF4F22-067E-7940-9F55-08F9DA6E4E49}"/>
              </a:ext>
            </a:extLst>
          </p:cNvPr>
          <p:cNvSpPr txBox="1"/>
          <p:nvPr/>
        </p:nvSpPr>
        <p:spPr>
          <a:xfrm>
            <a:off x="1846783" y="2561302"/>
            <a:ext cx="35628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-Alle Kosten im Überblick</a:t>
            </a:r>
            <a:br>
              <a:rPr lang="de-DE" dirty="0"/>
            </a:br>
            <a:r>
              <a:rPr lang="de-DE" dirty="0"/>
              <a:t>-Wirtschaft wird angekurbelt</a:t>
            </a:r>
            <a:br>
              <a:rPr lang="de-DE" dirty="0"/>
            </a:br>
            <a:r>
              <a:rPr lang="de-DE" dirty="0"/>
              <a:t>-Kommunen nehmen mehr Geld ein</a:t>
            </a:r>
            <a:br>
              <a:rPr lang="de-DE" dirty="0"/>
            </a:br>
            <a:r>
              <a:rPr lang="de-DE" dirty="0"/>
              <a:t>-Infrastruktur wird verbessert</a:t>
            </a:r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8AF9DA75-2463-B14A-99AE-A80CA59D163E}"/>
              </a:ext>
            </a:extLst>
          </p:cNvPr>
          <p:cNvCxnSpPr/>
          <p:nvPr/>
        </p:nvCxnSpPr>
        <p:spPr>
          <a:xfrm>
            <a:off x="6412454" y="1587500"/>
            <a:ext cx="0" cy="401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92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lh5.googleusercontent.com/qW7ARksqD6b491KQCYnNTHXNrX-u8r5pkmeRAiAabYmHcrM02lfrJazQKU62d21IeSqdJbzLvE2SZGXyhyoRFmiCv53_G3ZbI7ZMexWd44yo-IT7qOw5aZzGhP3ISdOG_H8Jvx2W">
            <a:extLst>
              <a:ext uri="{FF2B5EF4-FFF2-40B4-BE49-F238E27FC236}">
                <a16:creationId xmlns:a16="http://schemas.microsoft.com/office/drawing/2014/main" id="{17DCBFA7-F9B5-654D-9E8C-44529E7A4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630" y="5807652"/>
            <a:ext cx="3572370" cy="1050348"/>
          </a:xfrm>
          <a:prstGeom prst="rect">
            <a:avLst/>
          </a:prstGeom>
          <a:noFill/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4AD93FC-6422-3245-A763-FE9C12218CE8}"/>
              </a:ext>
            </a:extLst>
          </p:cNvPr>
          <p:cNvSpPr txBox="1"/>
          <p:nvPr/>
        </p:nvSpPr>
        <p:spPr>
          <a:xfrm>
            <a:off x="3274423" y="539869"/>
            <a:ext cx="513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accent2"/>
                </a:solidFill>
              </a:rPr>
              <a:t>Alleinstellungsmerkmal</a:t>
            </a:r>
          </a:p>
        </p:txBody>
      </p:sp>
      <p:sp>
        <p:nvSpPr>
          <p:cNvPr id="15" name="AutoShape 42">
            <a:extLst>
              <a:ext uri="{FF2B5EF4-FFF2-40B4-BE49-F238E27FC236}">
                <a16:creationId xmlns:a16="http://schemas.microsoft.com/office/drawing/2014/main" id="{5E7B33DE-718C-0146-8652-9B9CF9EDF3CB}"/>
              </a:ext>
            </a:extLst>
          </p:cNvPr>
          <p:cNvSpPr>
            <a:spLocks/>
          </p:cNvSpPr>
          <p:nvPr/>
        </p:nvSpPr>
        <p:spPr bwMode="auto">
          <a:xfrm>
            <a:off x="5175857" y="1764216"/>
            <a:ext cx="1333917" cy="24626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177" y="18021"/>
                </a:moveTo>
                <a:lnTo>
                  <a:pt x="2422" y="18021"/>
                </a:lnTo>
                <a:lnTo>
                  <a:pt x="2422" y="3578"/>
                </a:lnTo>
                <a:lnTo>
                  <a:pt x="19177" y="3578"/>
                </a:lnTo>
                <a:cubicBezTo>
                  <a:pt x="19177" y="3578"/>
                  <a:pt x="19177" y="18021"/>
                  <a:pt x="19177" y="18021"/>
                </a:cubicBezTo>
                <a:close/>
                <a:moveTo>
                  <a:pt x="10896" y="20606"/>
                </a:moveTo>
                <a:cubicBezTo>
                  <a:pt x="10043" y="20606"/>
                  <a:pt x="9351" y="20231"/>
                  <a:pt x="9351" y="19768"/>
                </a:cubicBezTo>
                <a:cubicBezTo>
                  <a:pt x="9351" y="19304"/>
                  <a:pt x="10043" y="18929"/>
                  <a:pt x="10896" y="18929"/>
                </a:cubicBezTo>
                <a:cubicBezTo>
                  <a:pt x="11750" y="18929"/>
                  <a:pt x="12441" y="19304"/>
                  <a:pt x="12441" y="19768"/>
                </a:cubicBezTo>
                <a:cubicBezTo>
                  <a:pt x="12441" y="20231"/>
                  <a:pt x="11750" y="20606"/>
                  <a:pt x="10896" y="20606"/>
                </a:cubicBezTo>
                <a:close/>
                <a:moveTo>
                  <a:pt x="9109" y="1584"/>
                </a:moveTo>
                <a:lnTo>
                  <a:pt x="12682" y="1584"/>
                </a:lnTo>
                <a:cubicBezTo>
                  <a:pt x="12896" y="1584"/>
                  <a:pt x="13069" y="1678"/>
                  <a:pt x="13069" y="1794"/>
                </a:cubicBezTo>
                <a:cubicBezTo>
                  <a:pt x="13069" y="1910"/>
                  <a:pt x="12896" y="2003"/>
                  <a:pt x="12682" y="2003"/>
                </a:cubicBezTo>
                <a:lnTo>
                  <a:pt x="9109" y="2003"/>
                </a:lnTo>
                <a:cubicBezTo>
                  <a:pt x="8896" y="2003"/>
                  <a:pt x="8723" y="1910"/>
                  <a:pt x="8723" y="1794"/>
                </a:cubicBezTo>
                <a:cubicBezTo>
                  <a:pt x="8723" y="1678"/>
                  <a:pt x="8896" y="1584"/>
                  <a:pt x="9109" y="1584"/>
                </a:cubicBezTo>
                <a:close/>
                <a:moveTo>
                  <a:pt x="18413" y="0"/>
                </a:moveTo>
                <a:lnTo>
                  <a:pt x="3186" y="0"/>
                </a:lnTo>
                <a:cubicBezTo>
                  <a:pt x="1426" y="0"/>
                  <a:pt x="0" y="774"/>
                  <a:pt x="0" y="1730"/>
                </a:cubicBezTo>
                <a:lnTo>
                  <a:pt x="0" y="19869"/>
                </a:lnTo>
                <a:cubicBezTo>
                  <a:pt x="0" y="20825"/>
                  <a:pt x="1426" y="21600"/>
                  <a:pt x="3186" y="21600"/>
                </a:cubicBezTo>
                <a:lnTo>
                  <a:pt x="18413" y="21600"/>
                </a:lnTo>
                <a:cubicBezTo>
                  <a:pt x="20173" y="21600"/>
                  <a:pt x="21599" y="20825"/>
                  <a:pt x="21599" y="19869"/>
                </a:cubicBezTo>
                <a:lnTo>
                  <a:pt x="21599" y="1730"/>
                </a:lnTo>
                <a:cubicBezTo>
                  <a:pt x="21599" y="774"/>
                  <a:pt x="20173" y="0"/>
                  <a:pt x="184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defTabSz="457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defTabSz="457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defTabSz="457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defTabSz="457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endParaRPr lang="en-US" sz="3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ato" panose="020F0502020204030203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0387073-BBF9-0E42-9E42-FCAF700C74BA}"/>
              </a:ext>
            </a:extLst>
          </p:cNvPr>
          <p:cNvSpPr txBox="1"/>
          <p:nvPr/>
        </p:nvSpPr>
        <p:spPr>
          <a:xfrm>
            <a:off x="722939" y="4995409"/>
            <a:ext cx="11011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Where2go – Die einzige App für individuelle Reisezielvorschläge</a:t>
            </a:r>
          </a:p>
        </p:txBody>
      </p:sp>
      <p:sp>
        <p:nvSpPr>
          <p:cNvPr id="10" name="Eingebuchteter Pfeil nach rechts 9">
            <a:extLst>
              <a:ext uri="{FF2B5EF4-FFF2-40B4-BE49-F238E27FC236}">
                <a16:creationId xmlns:a16="http://schemas.microsoft.com/office/drawing/2014/main" id="{60405441-12C4-554B-A7B7-817991D58776}"/>
              </a:ext>
            </a:extLst>
          </p:cNvPr>
          <p:cNvSpPr/>
          <p:nvPr/>
        </p:nvSpPr>
        <p:spPr>
          <a:xfrm>
            <a:off x="2664116" y="2679161"/>
            <a:ext cx="1875837" cy="92915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Eingebuchteter Pfeil nach rechts 16">
            <a:extLst>
              <a:ext uri="{FF2B5EF4-FFF2-40B4-BE49-F238E27FC236}">
                <a16:creationId xmlns:a16="http://schemas.microsoft.com/office/drawing/2014/main" id="{B46FCDE0-7CF0-4F4B-885B-C2FADD99C7F0}"/>
              </a:ext>
            </a:extLst>
          </p:cNvPr>
          <p:cNvSpPr/>
          <p:nvPr/>
        </p:nvSpPr>
        <p:spPr>
          <a:xfrm>
            <a:off x="7145678" y="2679161"/>
            <a:ext cx="1875837" cy="92915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75D8A6E-E1D2-164A-94D3-EB8329E1699D}"/>
              </a:ext>
            </a:extLst>
          </p:cNvPr>
          <p:cNvGrpSpPr/>
          <p:nvPr/>
        </p:nvGrpSpPr>
        <p:grpSpPr>
          <a:xfrm>
            <a:off x="283408" y="1671886"/>
            <a:ext cx="1744804" cy="2623753"/>
            <a:chOff x="7810677" y="2671409"/>
            <a:chExt cx="546100" cy="923926"/>
          </a:xfrm>
        </p:grpSpPr>
        <p:sp>
          <p:nvSpPr>
            <p:cNvPr id="19" name="AutoShape 35">
              <a:extLst>
                <a:ext uri="{FF2B5EF4-FFF2-40B4-BE49-F238E27FC236}">
                  <a16:creationId xmlns:a16="http://schemas.microsoft.com/office/drawing/2014/main" id="{05BA8B9A-B10A-5F4A-8679-2CC4EA004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5777" y="2671409"/>
              <a:ext cx="215900" cy="214313"/>
            </a:xfrm>
            <a:custGeom>
              <a:avLst/>
              <a:gdLst>
                <a:gd name="T0" fmla="+- 0 10800 8"/>
                <a:gd name="T1" fmla="*/ T0 w 21585"/>
                <a:gd name="T2" fmla="*/ 10798 h 21597"/>
                <a:gd name="T3" fmla="+- 0 10800 8"/>
                <a:gd name="T4" fmla="*/ T3 w 21585"/>
                <a:gd name="T5" fmla="*/ 10798 h 21597"/>
                <a:gd name="T6" fmla="+- 0 10800 8"/>
                <a:gd name="T7" fmla="*/ T6 w 21585"/>
                <a:gd name="T8" fmla="*/ 10798 h 21597"/>
                <a:gd name="T9" fmla="+- 0 10800 8"/>
                <a:gd name="T10" fmla="*/ T9 w 21585"/>
                <a:gd name="T11" fmla="*/ 10798 h 21597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85" h="21597">
                  <a:moveTo>
                    <a:pt x="10712" y="21596"/>
                  </a:moveTo>
                  <a:cubicBezTo>
                    <a:pt x="4759" y="21590"/>
                    <a:pt x="-8" y="16750"/>
                    <a:pt x="-1" y="10728"/>
                  </a:cubicBezTo>
                  <a:cubicBezTo>
                    <a:pt x="19" y="4811"/>
                    <a:pt x="4844" y="0"/>
                    <a:pt x="10750" y="0"/>
                  </a:cubicBezTo>
                  <a:cubicBezTo>
                    <a:pt x="16728" y="0"/>
                    <a:pt x="21561" y="4808"/>
                    <a:pt x="21584" y="10770"/>
                  </a:cubicBezTo>
                  <a:cubicBezTo>
                    <a:pt x="21592" y="16788"/>
                    <a:pt x="16762" y="21600"/>
                    <a:pt x="10712" y="215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to" panose="020F0502020204030203" pitchFamily="34" charset="0"/>
              </a:endParaRPr>
            </a:p>
          </p:txBody>
        </p:sp>
        <p:sp>
          <p:nvSpPr>
            <p:cNvPr id="20" name="AutoShape 36">
              <a:extLst>
                <a:ext uri="{FF2B5EF4-FFF2-40B4-BE49-F238E27FC236}">
                  <a16:creationId xmlns:a16="http://schemas.microsoft.com/office/drawing/2014/main" id="{4B9D0487-3430-4248-8405-32017549F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0677" y="2885722"/>
              <a:ext cx="546100" cy="709613"/>
            </a:xfrm>
            <a:custGeom>
              <a:avLst/>
              <a:gdLst>
                <a:gd name="T0" fmla="+- 0 10781 89"/>
                <a:gd name="T1" fmla="*/ T0 w 21385"/>
                <a:gd name="T2" fmla="+- 0 10714 1"/>
                <a:gd name="T3" fmla="*/ 10714 h 21426"/>
                <a:gd name="T4" fmla="+- 0 10781 89"/>
                <a:gd name="T5" fmla="*/ T4 w 21385"/>
                <a:gd name="T6" fmla="+- 0 10714 1"/>
                <a:gd name="T7" fmla="*/ 10714 h 21426"/>
                <a:gd name="T8" fmla="+- 0 10781 89"/>
                <a:gd name="T9" fmla="*/ T8 w 21385"/>
                <a:gd name="T10" fmla="+- 0 10714 1"/>
                <a:gd name="T11" fmla="*/ 10714 h 21426"/>
                <a:gd name="T12" fmla="+- 0 10781 89"/>
                <a:gd name="T13" fmla="*/ T12 w 21385"/>
                <a:gd name="T14" fmla="+- 0 10714 1"/>
                <a:gd name="T15" fmla="*/ 10714 h 2142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385" h="21426">
                  <a:moveTo>
                    <a:pt x="15662" y="4699"/>
                  </a:moveTo>
                  <a:cubicBezTo>
                    <a:pt x="15662" y="4907"/>
                    <a:pt x="15662" y="5035"/>
                    <a:pt x="15662" y="5165"/>
                  </a:cubicBezTo>
                  <a:cubicBezTo>
                    <a:pt x="15662" y="10027"/>
                    <a:pt x="15662" y="14888"/>
                    <a:pt x="15661" y="19750"/>
                  </a:cubicBezTo>
                  <a:cubicBezTo>
                    <a:pt x="15661" y="20600"/>
                    <a:pt x="15026" y="21230"/>
                    <a:pt x="14016" y="21388"/>
                  </a:cubicBezTo>
                  <a:cubicBezTo>
                    <a:pt x="12662" y="21599"/>
                    <a:pt x="11507" y="20842"/>
                    <a:pt x="11504" y="19726"/>
                  </a:cubicBezTo>
                  <a:cubicBezTo>
                    <a:pt x="11501" y="17635"/>
                    <a:pt x="11504" y="15544"/>
                    <a:pt x="11504" y="13455"/>
                  </a:cubicBezTo>
                  <a:cubicBezTo>
                    <a:pt x="11504" y="12787"/>
                    <a:pt x="11504" y="12122"/>
                    <a:pt x="11504" y="11441"/>
                  </a:cubicBezTo>
                  <a:cubicBezTo>
                    <a:pt x="11033" y="11441"/>
                    <a:pt x="10605" y="11441"/>
                    <a:pt x="10113" y="11441"/>
                  </a:cubicBezTo>
                  <a:cubicBezTo>
                    <a:pt x="10113" y="11555"/>
                    <a:pt x="10113" y="11674"/>
                    <a:pt x="10113" y="11790"/>
                  </a:cubicBezTo>
                  <a:cubicBezTo>
                    <a:pt x="10113" y="14437"/>
                    <a:pt x="10089" y="17084"/>
                    <a:pt x="10128" y="19730"/>
                  </a:cubicBezTo>
                  <a:cubicBezTo>
                    <a:pt x="10138" y="20561"/>
                    <a:pt x="9379" y="21408"/>
                    <a:pt x="8052" y="21425"/>
                  </a:cubicBezTo>
                  <a:cubicBezTo>
                    <a:pt x="6868" y="21441"/>
                    <a:pt x="5970" y="20718"/>
                    <a:pt x="5970" y="19742"/>
                  </a:cubicBezTo>
                  <a:cubicBezTo>
                    <a:pt x="5970" y="15797"/>
                    <a:pt x="5978" y="11853"/>
                    <a:pt x="5982" y="7908"/>
                  </a:cubicBezTo>
                  <a:cubicBezTo>
                    <a:pt x="5984" y="6807"/>
                    <a:pt x="5982" y="5704"/>
                    <a:pt x="5982" y="4603"/>
                  </a:cubicBezTo>
                  <a:cubicBezTo>
                    <a:pt x="5982" y="4565"/>
                    <a:pt x="5974" y="4528"/>
                    <a:pt x="5970" y="4491"/>
                  </a:cubicBezTo>
                  <a:cubicBezTo>
                    <a:pt x="5926" y="4476"/>
                    <a:pt x="5883" y="4462"/>
                    <a:pt x="5842" y="4448"/>
                  </a:cubicBezTo>
                  <a:cubicBezTo>
                    <a:pt x="5366" y="5094"/>
                    <a:pt x="4851" y="5727"/>
                    <a:pt x="4424" y="6392"/>
                  </a:cubicBezTo>
                  <a:cubicBezTo>
                    <a:pt x="3761" y="7423"/>
                    <a:pt x="3360" y="8522"/>
                    <a:pt x="3135" y="9658"/>
                  </a:cubicBezTo>
                  <a:cubicBezTo>
                    <a:pt x="2953" y="10575"/>
                    <a:pt x="2063" y="11061"/>
                    <a:pt x="1046" y="10802"/>
                  </a:cubicBezTo>
                  <a:cubicBezTo>
                    <a:pt x="381" y="10631"/>
                    <a:pt x="-89" y="10101"/>
                    <a:pt x="14" y="9573"/>
                  </a:cubicBezTo>
                  <a:cubicBezTo>
                    <a:pt x="670" y="6163"/>
                    <a:pt x="2526" y="3235"/>
                    <a:pt x="5982" y="955"/>
                  </a:cubicBezTo>
                  <a:cubicBezTo>
                    <a:pt x="6639" y="522"/>
                    <a:pt x="7342" y="144"/>
                    <a:pt x="8226" y="32"/>
                  </a:cubicBezTo>
                  <a:cubicBezTo>
                    <a:pt x="8361" y="15"/>
                    <a:pt x="8497" y="3"/>
                    <a:pt x="8631" y="3"/>
                  </a:cubicBezTo>
                  <a:cubicBezTo>
                    <a:pt x="10087" y="-1"/>
                    <a:pt x="11546" y="-1"/>
                    <a:pt x="13003" y="1"/>
                  </a:cubicBezTo>
                  <a:cubicBezTo>
                    <a:pt x="13616" y="3"/>
                    <a:pt x="14178" y="142"/>
                    <a:pt x="14651" y="441"/>
                  </a:cubicBezTo>
                  <a:cubicBezTo>
                    <a:pt x="16025" y="1312"/>
                    <a:pt x="17294" y="2258"/>
                    <a:pt x="18308" y="3392"/>
                  </a:cubicBezTo>
                  <a:cubicBezTo>
                    <a:pt x="19944" y="5217"/>
                    <a:pt x="20930" y="7234"/>
                    <a:pt x="21360" y="9410"/>
                  </a:cubicBezTo>
                  <a:cubicBezTo>
                    <a:pt x="21511" y="10169"/>
                    <a:pt x="20958" y="10761"/>
                    <a:pt x="20049" y="10858"/>
                  </a:cubicBezTo>
                  <a:cubicBezTo>
                    <a:pt x="19154" y="10954"/>
                    <a:pt x="18442" y="10489"/>
                    <a:pt x="18287" y="9725"/>
                  </a:cubicBezTo>
                  <a:cubicBezTo>
                    <a:pt x="17946" y="8048"/>
                    <a:pt x="17220" y="6478"/>
                    <a:pt x="16016" y="5043"/>
                  </a:cubicBezTo>
                  <a:cubicBezTo>
                    <a:pt x="15957" y="4974"/>
                    <a:pt x="15901" y="4904"/>
                    <a:pt x="15839" y="4838"/>
                  </a:cubicBezTo>
                  <a:cubicBezTo>
                    <a:pt x="15816" y="4812"/>
                    <a:pt x="15784" y="4794"/>
                    <a:pt x="15662" y="46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>
              <a:lvl1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endParaRPr lang="en-US" sz="3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to" panose="020F0502020204030203" pitchFamily="34" charset="0"/>
              </a:endParaRPr>
            </a:p>
          </p:txBody>
        </p:sp>
      </p:grpSp>
      <p:sp>
        <p:nvSpPr>
          <p:cNvPr id="21" name="AutoShape 8">
            <a:extLst>
              <a:ext uri="{FF2B5EF4-FFF2-40B4-BE49-F238E27FC236}">
                <a16:creationId xmlns:a16="http://schemas.microsoft.com/office/drawing/2014/main" id="{1CDFA096-D138-9348-963D-B94575413EAC}"/>
              </a:ext>
            </a:extLst>
          </p:cNvPr>
          <p:cNvSpPr>
            <a:spLocks/>
          </p:cNvSpPr>
          <p:nvPr/>
        </p:nvSpPr>
        <p:spPr bwMode="auto">
          <a:xfrm>
            <a:off x="9657419" y="2280489"/>
            <a:ext cx="1670981" cy="167098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9522" y="5290"/>
                </a:moveTo>
                <a:cubicBezTo>
                  <a:pt x="9558" y="5275"/>
                  <a:pt x="9591" y="5253"/>
                  <a:pt x="9629" y="5243"/>
                </a:cubicBezTo>
                <a:cubicBezTo>
                  <a:pt x="9630" y="5243"/>
                  <a:pt x="9630" y="5242"/>
                  <a:pt x="9630" y="5242"/>
                </a:cubicBezTo>
                <a:cubicBezTo>
                  <a:pt x="9683" y="5229"/>
                  <a:pt x="9728" y="5242"/>
                  <a:pt x="9744" y="5223"/>
                </a:cubicBezTo>
                <a:cubicBezTo>
                  <a:pt x="9759" y="5203"/>
                  <a:pt x="9786" y="5167"/>
                  <a:pt x="9799" y="5139"/>
                </a:cubicBezTo>
                <a:cubicBezTo>
                  <a:pt x="9804" y="5124"/>
                  <a:pt x="9789" y="5104"/>
                  <a:pt x="9808" y="5094"/>
                </a:cubicBezTo>
                <a:cubicBezTo>
                  <a:pt x="9829" y="5082"/>
                  <a:pt x="9811" y="5060"/>
                  <a:pt x="9816" y="5044"/>
                </a:cubicBezTo>
                <a:cubicBezTo>
                  <a:pt x="9831" y="5001"/>
                  <a:pt x="9840" y="5000"/>
                  <a:pt x="9858" y="4997"/>
                </a:cubicBezTo>
                <a:cubicBezTo>
                  <a:pt x="9874" y="4995"/>
                  <a:pt x="9890" y="4993"/>
                  <a:pt x="9896" y="4984"/>
                </a:cubicBezTo>
                <a:cubicBezTo>
                  <a:pt x="9923" y="4944"/>
                  <a:pt x="9827" y="4829"/>
                  <a:pt x="9767" y="4844"/>
                </a:cubicBezTo>
                <a:cubicBezTo>
                  <a:pt x="9705" y="4860"/>
                  <a:pt x="9654" y="4951"/>
                  <a:pt x="9633" y="4950"/>
                </a:cubicBezTo>
                <a:cubicBezTo>
                  <a:pt x="9607" y="4948"/>
                  <a:pt x="9595" y="4948"/>
                  <a:pt x="9577" y="4961"/>
                </a:cubicBezTo>
                <a:cubicBezTo>
                  <a:pt x="9563" y="4972"/>
                  <a:pt x="9562" y="4990"/>
                  <a:pt x="9551" y="5002"/>
                </a:cubicBezTo>
                <a:cubicBezTo>
                  <a:pt x="9540" y="5017"/>
                  <a:pt x="9524" y="5029"/>
                  <a:pt x="9512" y="5044"/>
                </a:cubicBezTo>
                <a:cubicBezTo>
                  <a:pt x="9502" y="5057"/>
                  <a:pt x="9498" y="5068"/>
                  <a:pt x="9512" y="5081"/>
                </a:cubicBezTo>
                <a:cubicBezTo>
                  <a:pt x="9523" y="5090"/>
                  <a:pt x="9529" y="5095"/>
                  <a:pt x="9498" y="5135"/>
                </a:cubicBezTo>
                <a:cubicBezTo>
                  <a:pt x="9472" y="5168"/>
                  <a:pt x="9430" y="5186"/>
                  <a:pt x="9412" y="5227"/>
                </a:cubicBezTo>
                <a:cubicBezTo>
                  <a:pt x="9405" y="5241"/>
                  <a:pt x="9406" y="5270"/>
                  <a:pt x="9409" y="5282"/>
                </a:cubicBezTo>
                <a:cubicBezTo>
                  <a:pt x="9417" y="5324"/>
                  <a:pt x="9482" y="5308"/>
                  <a:pt x="9522" y="5290"/>
                </a:cubicBezTo>
                <a:close/>
                <a:moveTo>
                  <a:pt x="19444" y="10799"/>
                </a:moveTo>
                <a:cubicBezTo>
                  <a:pt x="19444" y="9905"/>
                  <a:pt x="19291" y="9000"/>
                  <a:pt x="19134" y="8522"/>
                </a:cubicBezTo>
                <a:cubicBezTo>
                  <a:pt x="19085" y="8372"/>
                  <a:pt x="18971" y="8252"/>
                  <a:pt x="18824" y="8195"/>
                </a:cubicBezTo>
                <a:cubicBezTo>
                  <a:pt x="18677" y="8138"/>
                  <a:pt x="18512" y="8150"/>
                  <a:pt x="18375" y="8228"/>
                </a:cubicBezTo>
                <a:cubicBezTo>
                  <a:pt x="18029" y="8423"/>
                  <a:pt x="18040" y="8449"/>
                  <a:pt x="17919" y="8442"/>
                </a:cubicBezTo>
                <a:cubicBezTo>
                  <a:pt x="17863" y="8440"/>
                  <a:pt x="17615" y="8604"/>
                  <a:pt x="17526" y="8415"/>
                </a:cubicBezTo>
                <a:cubicBezTo>
                  <a:pt x="17510" y="8380"/>
                  <a:pt x="17422" y="8219"/>
                  <a:pt x="17301" y="8441"/>
                </a:cubicBezTo>
                <a:cubicBezTo>
                  <a:pt x="17269" y="8500"/>
                  <a:pt x="17089" y="8455"/>
                  <a:pt x="17030" y="8422"/>
                </a:cubicBezTo>
                <a:cubicBezTo>
                  <a:pt x="16856" y="8325"/>
                  <a:pt x="16641" y="8098"/>
                  <a:pt x="16588" y="8040"/>
                </a:cubicBezTo>
                <a:lnTo>
                  <a:pt x="16588" y="8041"/>
                </a:lnTo>
                <a:cubicBezTo>
                  <a:pt x="16528" y="7971"/>
                  <a:pt x="16356" y="8066"/>
                  <a:pt x="16483" y="8254"/>
                </a:cubicBezTo>
                <a:cubicBezTo>
                  <a:pt x="16907" y="8886"/>
                  <a:pt x="16981" y="8892"/>
                  <a:pt x="17101" y="8955"/>
                </a:cubicBezTo>
                <a:cubicBezTo>
                  <a:pt x="17101" y="8955"/>
                  <a:pt x="17101" y="8955"/>
                  <a:pt x="17101" y="8955"/>
                </a:cubicBezTo>
                <a:cubicBezTo>
                  <a:pt x="17158" y="8912"/>
                  <a:pt x="17150" y="8899"/>
                  <a:pt x="17223" y="8888"/>
                </a:cubicBezTo>
                <a:cubicBezTo>
                  <a:pt x="17269" y="8882"/>
                  <a:pt x="17309" y="8854"/>
                  <a:pt x="17329" y="8812"/>
                </a:cubicBezTo>
                <a:cubicBezTo>
                  <a:pt x="17329" y="8812"/>
                  <a:pt x="17329" y="8811"/>
                  <a:pt x="17329" y="8811"/>
                </a:cubicBezTo>
                <a:cubicBezTo>
                  <a:pt x="17353" y="8763"/>
                  <a:pt x="17397" y="8729"/>
                  <a:pt x="17448" y="8718"/>
                </a:cubicBezTo>
                <a:cubicBezTo>
                  <a:pt x="17501" y="8708"/>
                  <a:pt x="17555" y="8721"/>
                  <a:pt x="17595" y="8756"/>
                </a:cubicBezTo>
                <a:cubicBezTo>
                  <a:pt x="17595" y="8757"/>
                  <a:pt x="17596" y="8757"/>
                  <a:pt x="17596" y="8757"/>
                </a:cubicBezTo>
                <a:cubicBezTo>
                  <a:pt x="17669" y="8821"/>
                  <a:pt x="17764" y="8762"/>
                  <a:pt x="17842" y="8799"/>
                </a:cubicBezTo>
                <a:cubicBezTo>
                  <a:pt x="18040" y="8892"/>
                  <a:pt x="17964" y="9082"/>
                  <a:pt x="17925" y="9305"/>
                </a:cubicBezTo>
                <a:cubicBezTo>
                  <a:pt x="17925" y="9305"/>
                  <a:pt x="17925" y="9306"/>
                  <a:pt x="17924" y="9307"/>
                </a:cubicBezTo>
                <a:cubicBezTo>
                  <a:pt x="17923" y="9307"/>
                  <a:pt x="17923" y="9308"/>
                  <a:pt x="17922" y="9307"/>
                </a:cubicBezTo>
                <a:cubicBezTo>
                  <a:pt x="17904" y="9304"/>
                  <a:pt x="17887" y="9318"/>
                  <a:pt x="17887" y="9336"/>
                </a:cubicBezTo>
                <a:cubicBezTo>
                  <a:pt x="17886" y="9407"/>
                  <a:pt x="17931" y="9474"/>
                  <a:pt x="17917" y="9546"/>
                </a:cubicBezTo>
                <a:cubicBezTo>
                  <a:pt x="17917" y="9549"/>
                  <a:pt x="17915" y="9551"/>
                  <a:pt x="17913" y="9552"/>
                </a:cubicBezTo>
                <a:cubicBezTo>
                  <a:pt x="17889" y="9564"/>
                  <a:pt x="17868" y="9579"/>
                  <a:pt x="17850" y="9599"/>
                </a:cubicBezTo>
                <a:cubicBezTo>
                  <a:pt x="17793" y="9659"/>
                  <a:pt x="17790" y="9735"/>
                  <a:pt x="17740" y="9803"/>
                </a:cubicBezTo>
                <a:cubicBezTo>
                  <a:pt x="17694" y="9868"/>
                  <a:pt x="17744" y="10011"/>
                  <a:pt x="17633" y="10012"/>
                </a:cubicBezTo>
                <a:cubicBezTo>
                  <a:pt x="17591" y="10012"/>
                  <a:pt x="17449" y="10094"/>
                  <a:pt x="17427" y="10186"/>
                </a:cubicBezTo>
                <a:cubicBezTo>
                  <a:pt x="17401" y="10297"/>
                  <a:pt x="17341" y="10395"/>
                  <a:pt x="17254" y="10468"/>
                </a:cubicBezTo>
                <a:cubicBezTo>
                  <a:pt x="17191" y="10522"/>
                  <a:pt x="17104" y="10592"/>
                  <a:pt x="16984" y="10685"/>
                </a:cubicBezTo>
                <a:cubicBezTo>
                  <a:pt x="16927" y="10729"/>
                  <a:pt x="16698" y="10977"/>
                  <a:pt x="16500" y="11023"/>
                </a:cubicBezTo>
                <a:cubicBezTo>
                  <a:pt x="16473" y="11030"/>
                  <a:pt x="16444" y="11019"/>
                  <a:pt x="16428" y="10997"/>
                </a:cubicBezTo>
                <a:cubicBezTo>
                  <a:pt x="16427" y="10996"/>
                  <a:pt x="16426" y="10994"/>
                  <a:pt x="16425" y="10993"/>
                </a:cubicBezTo>
                <a:cubicBezTo>
                  <a:pt x="16295" y="10790"/>
                  <a:pt x="16267" y="10548"/>
                  <a:pt x="16165" y="10335"/>
                </a:cubicBezTo>
                <a:cubicBezTo>
                  <a:pt x="16044" y="10082"/>
                  <a:pt x="15717" y="10016"/>
                  <a:pt x="15626" y="9736"/>
                </a:cubicBezTo>
                <a:cubicBezTo>
                  <a:pt x="15549" y="9500"/>
                  <a:pt x="15516" y="9400"/>
                  <a:pt x="15409" y="9340"/>
                </a:cubicBezTo>
                <a:cubicBezTo>
                  <a:pt x="15334" y="9297"/>
                  <a:pt x="15271" y="9238"/>
                  <a:pt x="15224" y="9165"/>
                </a:cubicBezTo>
                <a:cubicBezTo>
                  <a:pt x="15149" y="9046"/>
                  <a:pt x="15034" y="8877"/>
                  <a:pt x="14940" y="8787"/>
                </a:cubicBezTo>
                <a:cubicBezTo>
                  <a:pt x="14897" y="8745"/>
                  <a:pt x="14868" y="8692"/>
                  <a:pt x="14859" y="8634"/>
                </a:cubicBezTo>
                <a:cubicBezTo>
                  <a:pt x="14854" y="8607"/>
                  <a:pt x="14815" y="8609"/>
                  <a:pt x="14814" y="8636"/>
                </a:cubicBezTo>
                <a:cubicBezTo>
                  <a:pt x="14809" y="8730"/>
                  <a:pt x="14826" y="8759"/>
                  <a:pt x="14800" y="8779"/>
                </a:cubicBezTo>
                <a:cubicBezTo>
                  <a:pt x="14778" y="8796"/>
                  <a:pt x="14751" y="8787"/>
                  <a:pt x="14731" y="8767"/>
                </a:cubicBezTo>
                <a:cubicBezTo>
                  <a:pt x="14664" y="8697"/>
                  <a:pt x="14554" y="8571"/>
                  <a:pt x="14526" y="8501"/>
                </a:cubicBezTo>
                <a:cubicBezTo>
                  <a:pt x="14526" y="8501"/>
                  <a:pt x="14526" y="8501"/>
                  <a:pt x="14526" y="8502"/>
                </a:cubicBezTo>
                <a:cubicBezTo>
                  <a:pt x="14519" y="8529"/>
                  <a:pt x="14524" y="8559"/>
                  <a:pt x="14540" y="8582"/>
                </a:cubicBezTo>
                <a:cubicBezTo>
                  <a:pt x="14686" y="8789"/>
                  <a:pt x="15396" y="9814"/>
                  <a:pt x="15414" y="9911"/>
                </a:cubicBezTo>
                <a:cubicBezTo>
                  <a:pt x="15532" y="10556"/>
                  <a:pt x="16032" y="10711"/>
                  <a:pt x="16287" y="10948"/>
                </a:cubicBezTo>
                <a:cubicBezTo>
                  <a:pt x="16334" y="10993"/>
                  <a:pt x="16366" y="11051"/>
                  <a:pt x="16378" y="11113"/>
                </a:cubicBezTo>
                <a:cubicBezTo>
                  <a:pt x="16390" y="11173"/>
                  <a:pt x="16419" y="11225"/>
                  <a:pt x="16463" y="11265"/>
                </a:cubicBezTo>
                <a:cubicBezTo>
                  <a:pt x="16510" y="11309"/>
                  <a:pt x="16557" y="11303"/>
                  <a:pt x="16823" y="11269"/>
                </a:cubicBezTo>
                <a:cubicBezTo>
                  <a:pt x="16868" y="11264"/>
                  <a:pt x="16896" y="11232"/>
                  <a:pt x="16927" y="11204"/>
                </a:cubicBezTo>
                <a:cubicBezTo>
                  <a:pt x="16953" y="11180"/>
                  <a:pt x="17169" y="11103"/>
                  <a:pt x="17198" y="11086"/>
                </a:cubicBezTo>
                <a:cubicBezTo>
                  <a:pt x="17256" y="11048"/>
                  <a:pt x="17183" y="11070"/>
                  <a:pt x="17317" y="11007"/>
                </a:cubicBezTo>
                <a:cubicBezTo>
                  <a:pt x="17370" y="10981"/>
                  <a:pt x="17432" y="10823"/>
                  <a:pt x="17421" y="11002"/>
                </a:cubicBezTo>
                <a:cubicBezTo>
                  <a:pt x="17419" y="11049"/>
                  <a:pt x="17445" y="11091"/>
                  <a:pt x="17440" y="11137"/>
                </a:cubicBezTo>
                <a:cubicBezTo>
                  <a:pt x="17412" y="11409"/>
                  <a:pt x="17389" y="11454"/>
                  <a:pt x="17373" y="11506"/>
                </a:cubicBezTo>
                <a:cubicBezTo>
                  <a:pt x="17353" y="11576"/>
                  <a:pt x="17325" y="11643"/>
                  <a:pt x="17308" y="11714"/>
                </a:cubicBezTo>
                <a:cubicBezTo>
                  <a:pt x="17227" y="12048"/>
                  <a:pt x="17097" y="12403"/>
                  <a:pt x="16873" y="12666"/>
                </a:cubicBezTo>
                <a:cubicBezTo>
                  <a:pt x="16868" y="12672"/>
                  <a:pt x="16863" y="12677"/>
                  <a:pt x="16858" y="12682"/>
                </a:cubicBezTo>
                <a:cubicBezTo>
                  <a:pt x="16734" y="12797"/>
                  <a:pt x="16507" y="13009"/>
                  <a:pt x="16323" y="13370"/>
                </a:cubicBezTo>
                <a:cubicBezTo>
                  <a:pt x="16207" y="13597"/>
                  <a:pt x="16043" y="13795"/>
                  <a:pt x="15922" y="14019"/>
                </a:cubicBezTo>
                <a:cubicBezTo>
                  <a:pt x="15881" y="14095"/>
                  <a:pt x="15871" y="14113"/>
                  <a:pt x="15907" y="14215"/>
                </a:cubicBezTo>
                <a:cubicBezTo>
                  <a:pt x="15933" y="14288"/>
                  <a:pt x="16010" y="14625"/>
                  <a:pt x="16022" y="15057"/>
                </a:cubicBezTo>
                <a:cubicBezTo>
                  <a:pt x="16034" y="15528"/>
                  <a:pt x="15959" y="15605"/>
                  <a:pt x="15808" y="15714"/>
                </a:cubicBezTo>
                <a:cubicBezTo>
                  <a:pt x="15567" y="15889"/>
                  <a:pt x="15402" y="16008"/>
                  <a:pt x="15289" y="16092"/>
                </a:cubicBezTo>
                <a:cubicBezTo>
                  <a:pt x="15156" y="16190"/>
                  <a:pt x="15077" y="16344"/>
                  <a:pt x="15075" y="16508"/>
                </a:cubicBezTo>
                <a:cubicBezTo>
                  <a:pt x="15075" y="16569"/>
                  <a:pt x="15060" y="16645"/>
                  <a:pt x="15019" y="16738"/>
                </a:cubicBezTo>
                <a:cubicBezTo>
                  <a:pt x="15019" y="16738"/>
                  <a:pt x="15019" y="16738"/>
                  <a:pt x="15019" y="16738"/>
                </a:cubicBezTo>
                <a:cubicBezTo>
                  <a:pt x="15028" y="16755"/>
                  <a:pt x="14708" y="16915"/>
                  <a:pt x="14598" y="17045"/>
                </a:cubicBezTo>
                <a:cubicBezTo>
                  <a:pt x="14597" y="17048"/>
                  <a:pt x="14598" y="17051"/>
                  <a:pt x="14599" y="17054"/>
                </a:cubicBezTo>
                <a:cubicBezTo>
                  <a:pt x="14673" y="17287"/>
                  <a:pt x="13730" y="17964"/>
                  <a:pt x="13534" y="17963"/>
                </a:cubicBezTo>
                <a:cubicBezTo>
                  <a:pt x="13392" y="17961"/>
                  <a:pt x="13044" y="18016"/>
                  <a:pt x="12879" y="18087"/>
                </a:cubicBezTo>
                <a:cubicBezTo>
                  <a:pt x="12767" y="18135"/>
                  <a:pt x="12465" y="18033"/>
                  <a:pt x="12443" y="17968"/>
                </a:cubicBezTo>
                <a:cubicBezTo>
                  <a:pt x="12439" y="17959"/>
                  <a:pt x="12438" y="17941"/>
                  <a:pt x="12446" y="17935"/>
                </a:cubicBezTo>
                <a:cubicBezTo>
                  <a:pt x="12520" y="17873"/>
                  <a:pt x="12271" y="17513"/>
                  <a:pt x="12211" y="17472"/>
                </a:cubicBezTo>
                <a:cubicBezTo>
                  <a:pt x="12173" y="17445"/>
                  <a:pt x="12101" y="17277"/>
                  <a:pt x="12071" y="17235"/>
                </a:cubicBezTo>
                <a:cubicBezTo>
                  <a:pt x="11980" y="17107"/>
                  <a:pt x="12136" y="16925"/>
                  <a:pt x="12035" y="16797"/>
                </a:cubicBezTo>
                <a:cubicBezTo>
                  <a:pt x="12029" y="16791"/>
                  <a:pt x="12024" y="16783"/>
                  <a:pt x="12019" y="16776"/>
                </a:cubicBezTo>
                <a:lnTo>
                  <a:pt x="11725" y="16366"/>
                </a:lnTo>
                <a:cubicBezTo>
                  <a:pt x="11680" y="16302"/>
                  <a:pt x="11550" y="16226"/>
                  <a:pt x="11549" y="16148"/>
                </a:cubicBezTo>
                <a:cubicBezTo>
                  <a:pt x="11549" y="16148"/>
                  <a:pt x="11549" y="16148"/>
                  <a:pt x="11549" y="16148"/>
                </a:cubicBezTo>
                <a:cubicBezTo>
                  <a:pt x="11548" y="16062"/>
                  <a:pt x="11701" y="15650"/>
                  <a:pt x="11713" y="15632"/>
                </a:cubicBezTo>
                <a:cubicBezTo>
                  <a:pt x="11728" y="15612"/>
                  <a:pt x="11740" y="15590"/>
                  <a:pt x="11751" y="15568"/>
                </a:cubicBezTo>
                <a:cubicBezTo>
                  <a:pt x="11758" y="15556"/>
                  <a:pt x="11769" y="15547"/>
                  <a:pt x="11792" y="15535"/>
                </a:cubicBezTo>
                <a:cubicBezTo>
                  <a:pt x="11867" y="15497"/>
                  <a:pt x="11973" y="15403"/>
                  <a:pt x="11851" y="15203"/>
                </a:cubicBezTo>
                <a:cubicBezTo>
                  <a:pt x="11844" y="15191"/>
                  <a:pt x="11844" y="15244"/>
                  <a:pt x="11805" y="14967"/>
                </a:cubicBezTo>
                <a:cubicBezTo>
                  <a:pt x="11780" y="14785"/>
                  <a:pt x="11541" y="14373"/>
                  <a:pt x="11500" y="14330"/>
                </a:cubicBezTo>
                <a:cubicBezTo>
                  <a:pt x="11500" y="14330"/>
                  <a:pt x="11223" y="14198"/>
                  <a:pt x="11096" y="13937"/>
                </a:cubicBezTo>
                <a:cubicBezTo>
                  <a:pt x="11103" y="13922"/>
                  <a:pt x="11113" y="13910"/>
                  <a:pt x="11125" y="13899"/>
                </a:cubicBezTo>
                <a:cubicBezTo>
                  <a:pt x="11242" y="13805"/>
                  <a:pt x="11221" y="13688"/>
                  <a:pt x="11256" y="13435"/>
                </a:cubicBezTo>
                <a:cubicBezTo>
                  <a:pt x="11258" y="13422"/>
                  <a:pt x="11260" y="13409"/>
                  <a:pt x="11262" y="13397"/>
                </a:cubicBezTo>
                <a:cubicBezTo>
                  <a:pt x="11263" y="13396"/>
                  <a:pt x="11263" y="13395"/>
                  <a:pt x="11263" y="13395"/>
                </a:cubicBezTo>
                <a:lnTo>
                  <a:pt x="11266" y="13378"/>
                </a:lnTo>
                <a:cubicBezTo>
                  <a:pt x="11266" y="13378"/>
                  <a:pt x="11267" y="13377"/>
                  <a:pt x="11267" y="13377"/>
                </a:cubicBezTo>
                <a:lnTo>
                  <a:pt x="11267" y="13376"/>
                </a:lnTo>
                <a:cubicBezTo>
                  <a:pt x="11277" y="13326"/>
                  <a:pt x="11291" y="13259"/>
                  <a:pt x="11222" y="13156"/>
                </a:cubicBezTo>
                <a:cubicBezTo>
                  <a:pt x="11211" y="13138"/>
                  <a:pt x="11190" y="13129"/>
                  <a:pt x="11168" y="13131"/>
                </a:cubicBezTo>
                <a:cubicBezTo>
                  <a:pt x="11167" y="13131"/>
                  <a:pt x="11166" y="13131"/>
                  <a:pt x="11165" y="13131"/>
                </a:cubicBezTo>
                <a:cubicBezTo>
                  <a:pt x="11127" y="13134"/>
                  <a:pt x="11094" y="13107"/>
                  <a:pt x="11091" y="13069"/>
                </a:cubicBezTo>
                <a:lnTo>
                  <a:pt x="11091" y="13068"/>
                </a:lnTo>
                <a:cubicBezTo>
                  <a:pt x="11091" y="13068"/>
                  <a:pt x="11090" y="13067"/>
                  <a:pt x="11090" y="13067"/>
                </a:cubicBezTo>
                <a:cubicBezTo>
                  <a:pt x="11035" y="13045"/>
                  <a:pt x="10974" y="13042"/>
                  <a:pt x="10917" y="13058"/>
                </a:cubicBezTo>
                <a:cubicBezTo>
                  <a:pt x="10792" y="13094"/>
                  <a:pt x="10527" y="13149"/>
                  <a:pt x="10497" y="12977"/>
                </a:cubicBezTo>
                <a:cubicBezTo>
                  <a:pt x="10457" y="12746"/>
                  <a:pt x="10300" y="12696"/>
                  <a:pt x="10222" y="12701"/>
                </a:cubicBezTo>
                <a:cubicBezTo>
                  <a:pt x="9892" y="12724"/>
                  <a:pt x="9613" y="13007"/>
                  <a:pt x="9272" y="12985"/>
                </a:cubicBezTo>
                <a:cubicBezTo>
                  <a:pt x="9257" y="12984"/>
                  <a:pt x="9238" y="12977"/>
                  <a:pt x="9223" y="12971"/>
                </a:cubicBezTo>
                <a:cubicBezTo>
                  <a:pt x="8929" y="12860"/>
                  <a:pt x="8612" y="12858"/>
                  <a:pt x="8313" y="12800"/>
                </a:cubicBezTo>
                <a:cubicBezTo>
                  <a:pt x="8211" y="12781"/>
                  <a:pt x="8065" y="12732"/>
                  <a:pt x="7992" y="12659"/>
                </a:cubicBezTo>
                <a:lnTo>
                  <a:pt x="7573" y="12247"/>
                </a:lnTo>
                <a:cubicBezTo>
                  <a:pt x="7545" y="12220"/>
                  <a:pt x="7521" y="12191"/>
                  <a:pt x="7500" y="12159"/>
                </a:cubicBezTo>
                <a:cubicBezTo>
                  <a:pt x="7367" y="11955"/>
                  <a:pt x="7318" y="11505"/>
                  <a:pt x="7282" y="11425"/>
                </a:cubicBezTo>
                <a:cubicBezTo>
                  <a:pt x="7277" y="11413"/>
                  <a:pt x="7272" y="11401"/>
                  <a:pt x="7265" y="11390"/>
                </a:cubicBezTo>
                <a:lnTo>
                  <a:pt x="7229" y="11322"/>
                </a:lnTo>
                <a:cubicBezTo>
                  <a:pt x="7229" y="11321"/>
                  <a:pt x="7228" y="11321"/>
                  <a:pt x="7228" y="11320"/>
                </a:cubicBezTo>
                <a:cubicBezTo>
                  <a:pt x="7228" y="11320"/>
                  <a:pt x="7228" y="11320"/>
                  <a:pt x="7228" y="11319"/>
                </a:cubicBezTo>
                <a:cubicBezTo>
                  <a:pt x="7130" y="11192"/>
                  <a:pt x="7100" y="11024"/>
                  <a:pt x="7146" y="10871"/>
                </a:cubicBezTo>
                <a:lnTo>
                  <a:pt x="7312" y="10320"/>
                </a:lnTo>
                <a:cubicBezTo>
                  <a:pt x="7314" y="10312"/>
                  <a:pt x="7317" y="10304"/>
                  <a:pt x="7319" y="10295"/>
                </a:cubicBezTo>
                <a:cubicBezTo>
                  <a:pt x="7323" y="10278"/>
                  <a:pt x="7327" y="10260"/>
                  <a:pt x="7329" y="10242"/>
                </a:cubicBezTo>
                <a:cubicBezTo>
                  <a:pt x="7369" y="9969"/>
                  <a:pt x="7316" y="9869"/>
                  <a:pt x="7291" y="9820"/>
                </a:cubicBezTo>
                <a:cubicBezTo>
                  <a:pt x="7243" y="9728"/>
                  <a:pt x="7243" y="9728"/>
                  <a:pt x="7479" y="9399"/>
                </a:cubicBezTo>
                <a:cubicBezTo>
                  <a:pt x="7910" y="8798"/>
                  <a:pt x="7983" y="8769"/>
                  <a:pt x="8069" y="8734"/>
                </a:cubicBezTo>
                <a:cubicBezTo>
                  <a:pt x="8070" y="8734"/>
                  <a:pt x="8070" y="8734"/>
                  <a:pt x="8070" y="8734"/>
                </a:cubicBezTo>
                <a:cubicBezTo>
                  <a:pt x="8257" y="8756"/>
                  <a:pt x="8612" y="8527"/>
                  <a:pt x="8605" y="8403"/>
                </a:cubicBezTo>
                <a:cubicBezTo>
                  <a:pt x="8603" y="8364"/>
                  <a:pt x="8599" y="8281"/>
                  <a:pt x="8669" y="8171"/>
                </a:cubicBezTo>
                <a:cubicBezTo>
                  <a:pt x="8696" y="8128"/>
                  <a:pt x="8730" y="8090"/>
                  <a:pt x="8769" y="8058"/>
                </a:cubicBezTo>
                <a:lnTo>
                  <a:pt x="9156" y="7744"/>
                </a:lnTo>
                <a:cubicBezTo>
                  <a:pt x="9227" y="7686"/>
                  <a:pt x="9328" y="7681"/>
                  <a:pt x="9405" y="7731"/>
                </a:cubicBezTo>
                <a:cubicBezTo>
                  <a:pt x="9457" y="7713"/>
                  <a:pt x="9514" y="7715"/>
                  <a:pt x="9565" y="7738"/>
                </a:cubicBezTo>
                <a:cubicBezTo>
                  <a:pt x="9631" y="7767"/>
                  <a:pt x="9673" y="7747"/>
                  <a:pt x="9695" y="7737"/>
                </a:cubicBezTo>
                <a:cubicBezTo>
                  <a:pt x="9929" y="7624"/>
                  <a:pt x="10185" y="7590"/>
                  <a:pt x="11372" y="7514"/>
                </a:cubicBezTo>
                <a:cubicBezTo>
                  <a:pt x="11413" y="7512"/>
                  <a:pt x="11451" y="7529"/>
                  <a:pt x="11476" y="7561"/>
                </a:cubicBezTo>
                <a:cubicBezTo>
                  <a:pt x="11476" y="7561"/>
                  <a:pt x="11476" y="7562"/>
                  <a:pt x="11477" y="7562"/>
                </a:cubicBezTo>
                <a:cubicBezTo>
                  <a:pt x="11547" y="7653"/>
                  <a:pt x="11494" y="7641"/>
                  <a:pt x="11574" y="7774"/>
                </a:cubicBezTo>
                <a:cubicBezTo>
                  <a:pt x="11604" y="7825"/>
                  <a:pt x="11574" y="7864"/>
                  <a:pt x="11479" y="7960"/>
                </a:cubicBezTo>
                <a:cubicBezTo>
                  <a:pt x="11443" y="7996"/>
                  <a:pt x="11449" y="8054"/>
                  <a:pt x="11461" y="8056"/>
                </a:cubicBezTo>
                <a:cubicBezTo>
                  <a:pt x="11493" y="8057"/>
                  <a:pt x="11571" y="8078"/>
                  <a:pt x="11634" y="8111"/>
                </a:cubicBezTo>
                <a:cubicBezTo>
                  <a:pt x="11719" y="8155"/>
                  <a:pt x="11852" y="8198"/>
                  <a:pt x="11962" y="8230"/>
                </a:cubicBezTo>
                <a:cubicBezTo>
                  <a:pt x="12063" y="8259"/>
                  <a:pt x="12152" y="8318"/>
                  <a:pt x="12219" y="8398"/>
                </a:cubicBezTo>
                <a:cubicBezTo>
                  <a:pt x="12263" y="8451"/>
                  <a:pt x="12851" y="8802"/>
                  <a:pt x="12827" y="8324"/>
                </a:cubicBezTo>
                <a:cubicBezTo>
                  <a:pt x="12825" y="8291"/>
                  <a:pt x="12858" y="8233"/>
                  <a:pt x="12913" y="8188"/>
                </a:cubicBezTo>
                <a:cubicBezTo>
                  <a:pt x="13104" y="8033"/>
                  <a:pt x="13244" y="8234"/>
                  <a:pt x="13296" y="8246"/>
                </a:cubicBezTo>
                <a:cubicBezTo>
                  <a:pt x="13381" y="8265"/>
                  <a:pt x="13392" y="8265"/>
                  <a:pt x="13448" y="8264"/>
                </a:cubicBezTo>
                <a:cubicBezTo>
                  <a:pt x="13449" y="8264"/>
                  <a:pt x="13449" y="8264"/>
                  <a:pt x="13450" y="8264"/>
                </a:cubicBezTo>
                <a:cubicBezTo>
                  <a:pt x="13450" y="8264"/>
                  <a:pt x="13450" y="8264"/>
                  <a:pt x="13450" y="8264"/>
                </a:cubicBezTo>
                <a:cubicBezTo>
                  <a:pt x="13503" y="8265"/>
                  <a:pt x="13527" y="8325"/>
                  <a:pt x="13695" y="8314"/>
                </a:cubicBezTo>
                <a:cubicBezTo>
                  <a:pt x="13985" y="8294"/>
                  <a:pt x="14277" y="8340"/>
                  <a:pt x="14567" y="8289"/>
                </a:cubicBezTo>
                <a:cubicBezTo>
                  <a:pt x="14599" y="8283"/>
                  <a:pt x="14644" y="8272"/>
                  <a:pt x="14670" y="8251"/>
                </a:cubicBezTo>
                <a:cubicBezTo>
                  <a:pt x="14990" y="7987"/>
                  <a:pt x="14665" y="7662"/>
                  <a:pt x="14715" y="7371"/>
                </a:cubicBezTo>
                <a:cubicBezTo>
                  <a:pt x="14715" y="7371"/>
                  <a:pt x="14715" y="7369"/>
                  <a:pt x="14714" y="7368"/>
                </a:cubicBezTo>
                <a:cubicBezTo>
                  <a:pt x="14714" y="7368"/>
                  <a:pt x="14713" y="7367"/>
                  <a:pt x="14712" y="7367"/>
                </a:cubicBezTo>
                <a:cubicBezTo>
                  <a:pt x="14712" y="7367"/>
                  <a:pt x="14712" y="7367"/>
                  <a:pt x="14712" y="7367"/>
                </a:cubicBezTo>
                <a:cubicBezTo>
                  <a:pt x="14613" y="7375"/>
                  <a:pt x="14519" y="7414"/>
                  <a:pt x="14444" y="7479"/>
                </a:cubicBezTo>
                <a:cubicBezTo>
                  <a:pt x="14417" y="7502"/>
                  <a:pt x="14384" y="7519"/>
                  <a:pt x="14338" y="7523"/>
                </a:cubicBezTo>
                <a:cubicBezTo>
                  <a:pt x="14258" y="7532"/>
                  <a:pt x="14196" y="7480"/>
                  <a:pt x="14126" y="7453"/>
                </a:cubicBezTo>
                <a:cubicBezTo>
                  <a:pt x="14091" y="7440"/>
                  <a:pt x="14052" y="7457"/>
                  <a:pt x="14038" y="7492"/>
                </a:cubicBezTo>
                <a:cubicBezTo>
                  <a:pt x="14038" y="7493"/>
                  <a:pt x="14038" y="7493"/>
                  <a:pt x="14038" y="7493"/>
                </a:cubicBezTo>
                <a:cubicBezTo>
                  <a:pt x="14011" y="7558"/>
                  <a:pt x="13705" y="7510"/>
                  <a:pt x="13614" y="7357"/>
                </a:cubicBezTo>
                <a:cubicBezTo>
                  <a:pt x="13586" y="7311"/>
                  <a:pt x="13544" y="7275"/>
                  <a:pt x="13494" y="7254"/>
                </a:cubicBezTo>
                <a:cubicBezTo>
                  <a:pt x="13494" y="7254"/>
                  <a:pt x="13494" y="7254"/>
                  <a:pt x="13494" y="7254"/>
                </a:cubicBezTo>
                <a:cubicBezTo>
                  <a:pt x="13495" y="7253"/>
                  <a:pt x="13496" y="7252"/>
                  <a:pt x="13497" y="7251"/>
                </a:cubicBezTo>
                <a:cubicBezTo>
                  <a:pt x="13587" y="7166"/>
                  <a:pt x="13450" y="7101"/>
                  <a:pt x="13434" y="7035"/>
                </a:cubicBezTo>
                <a:cubicBezTo>
                  <a:pt x="13427" y="7002"/>
                  <a:pt x="13444" y="6969"/>
                  <a:pt x="13475" y="6956"/>
                </a:cubicBezTo>
                <a:cubicBezTo>
                  <a:pt x="13476" y="6955"/>
                  <a:pt x="13476" y="6955"/>
                  <a:pt x="13477" y="6955"/>
                </a:cubicBezTo>
                <a:cubicBezTo>
                  <a:pt x="13552" y="6926"/>
                  <a:pt x="13586" y="6886"/>
                  <a:pt x="13571" y="6897"/>
                </a:cubicBezTo>
                <a:cubicBezTo>
                  <a:pt x="13539" y="6921"/>
                  <a:pt x="13502" y="6934"/>
                  <a:pt x="13462" y="6936"/>
                </a:cubicBezTo>
                <a:cubicBezTo>
                  <a:pt x="13462" y="6936"/>
                  <a:pt x="13462" y="6936"/>
                  <a:pt x="13462" y="6936"/>
                </a:cubicBezTo>
                <a:cubicBezTo>
                  <a:pt x="13441" y="6937"/>
                  <a:pt x="13420" y="6933"/>
                  <a:pt x="13402" y="6923"/>
                </a:cubicBezTo>
                <a:cubicBezTo>
                  <a:pt x="13358" y="6898"/>
                  <a:pt x="13308" y="6885"/>
                  <a:pt x="13257" y="6885"/>
                </a:cubicBezTo>
                <a:cubicBezTo>
                  <a:pt x="13196" y="6885"/>
                  <a:pt x="13134" y="6902"/>
                  <a:pt x="13122" y="6963"/>
                </a:cubicBezTo>
                <a:cubicBezTo>
                  <a:pt x="13119" y="6974"/>
                  <a:pt x="13113" y="6984"/>
                  <a:pt x="13104" y="6991"/>
                </a:cubicBezTo>
                <a:cubicBezTo>
                  <a:pt x="13096" y="6996"/>
                  <a:pt x="13086" y="6997"/>
                  <a:pt x="13077" y="6993"/>
                </a:cubicBezTo>
                <a:cubicBezTo>
                  <a:pt x="13062" y="6986"/>
                  <a:pt x="13046" y="6988"/>
                  <a:pt x="13034" y="6996"/>
                </a:cubicBezTo>
                <a:cubicBezTo>
                  <a:pt x="13022" y="7005"/>
                  <a:pt x="13015" y="7018"/>
                  <a:pt x="13017" y="7038"/>
                </a:cubicBezTo>
                <a:cubicBezTo>
                  <a:pt x="13021" y="7090"/>
                  <a:pt x="13163" y="7144"/>
                  <a:pt x="13048" y="7197"/>
                </a:cubicBezTo>
                <a:lnTo>
                  <a:pt x="13047" y="7197"/>
                </a:lnTo>
                <a:cubicBezTo>
                  <a:pt x="13047" y="7197"/>
                  <a:pt x="12998" y="7226"/>
                  <a:pt x="12994" y="7228"/>
                </a:cubicBezTo>
                <a:cubicBezTo>
                  <a:pt x="12946" y="7252"/>
                  <a:pt x="12885" y="7200"/>
                  <a:pt x="12844" y="7197"/>
                </a:cubicBezTo>
                <a:cubicBezTo>
                  <a:pt x="12831" y="7196"/>
                  <a:pt x="12818" y="7202"/>
                  <a:pt x="12804" y="7202"/>
                </a:cubicBezTo>
                <a:cubicBezTo>
                  <a:pt x="12804" y="7202"/>
                  <a:pt x="12803" y="7202"/>
                  <a:pt x="12803" y="7202"/>
                </a:cubicBezTo>
                <a:cubicBezTo>
                  <a:pt x="12795" y="7201"/>
                  <a:pt x="12790" y="7199"/>
                  <a:pt x="12788" y="7197"/>
                </a:cubicBezTo>
                <a:cubicBezTo>
                  <a:pt x="12788" y="7197"/>
                  <a:pt x="12788" y="7197"/>
                  <a:pt x="12787" y="7196"/>
                </a:cubicBezTo>
                <a:cubicBezTo>
                  <a:pt x="12783" y="7193"/>
                  <a:pt x="12739" y="7153"/>
                  <a:pt x="12732" y="7141"/>
                </a:cubicBezTo>
                <a:cubicBezTo>
                  <a:pt x="12715" y="7112"/>
                  <a:pt x="12713" y="7109"/>
                  <a:pt x="12704" y="7099"/>
                </a:cubicBezTo>
                <a:cubicBezTo>
                  <a:pt x="12696" y="7091"/>
                  <a:pt x="12683" y="7082"/>
                  <a:pt x="12673" y="7074"/>
                </a:cubicBezTo>
                <a:cubicBezTo>
                  <a:pt x="12651" y="7058"/>
                  <a:pt x="12637" y="7033"/>
                  <a:pt x="12635" y="7006"/>
                </a:cubicBezTo>
                <a:cubicBezTo>
                  <a:pt x="12633" y="6985"/>
                  <a:pt x="12631" y="6955"/>
                  <a:pt x="12627" y="6922"/>
                </a:cubicBezTo>
                <a:cubicBezTo>
                  <a:pt x="12618" y="6849"/>
                  <a:pt x="12581" y="6781"/>
                  <a:pt x="12523" y="6735"/>
                </a:cubicBezTo>
                <a:cubicBezTo>
                  <a:pt x="12508" y="6723"/>
                  <a:pt x="12490" y="6717"/>
                  <a:pt x="12471" y="6718"/>
                </a:cubicBezTo>
                <a:cubicBezTo>
                  <a:pt x="12459" y="6718"/>
                  <a:pt x="12446" y="6715"/>
                  <a:pt x="12436" y="6708"/>
                </a:cubicBezTo>
                <a:cubicBezTo>
                  <a:pt x="12388" y="6675"/>
                  <a:pt x="12355" y="6668"/>
                  <a:pt x="12355" y="6668"/>
                </a:cubicBezTo>
                <a:cubicBezTo>
                  <a:pt x="12355" y="6668"/>
                  <a:pt x="12355" y="6668"/>
                  <a:pt x="12355" y="6668"/>
                </a:cubicBezTo>
                <a:lnTo>
                  <a:pt x="11975" y="6391"/>
                </a:lnTo>
                <a:cubicBezTo>
                  <a:pt x="11953" y="6376"/>
                  <a:pt x="11927" y="6368"/>
                  <a:pt x="11900" y="6369"/>
                </a:cubicBezTo>
                <a:cubicBezTo>
                  <a:pt x="11878" y="6371"/>
                  <a:pt x="11866" y="6350"/>
                  <a:pt x="11853" y="6332"/>
                </a:cubicBezTo>
                <a:cubicBezTo>
                  <a:pt x="11829" y="6294"/>
                  <a:pt x="11783" y="6277"/>
                  <a:pt x="11740" y="6290"/>
                </a:cubicBezTo>
                <a:cubicBezTo>
                  <a:pt x="11739" y="6291"/>
                  <a:pt x="11737" y="6291"/>
                  <a:pt x="11735" y="6292"/>
                </a:cubicBezTo>
                <a:cubicBezTo>
                  <a:pt x="11708" y="6302"/>
                  <a:pt x="11696" y="6335"/>
                  <a:pt x="11710" y="6361"/>
                </a:cubicBezTo>
                <a:cubicBezTo>
                  <a:pt x="11719" y="6375"/>
                  <a:pt x="11727" y="6389"/>
                  <a:pt x="11736" y="6402"/>
                </a:cubicBezTo>
                <a:lnTo>
                  <a:pt x="11957" y="6724"/>
                </a:lnTo>
                <a:cubicBezTo>
                  <a:pt x="11994" y="6777"/>
                  <a:pt x="12054" y="6809"/>
                  <a:pt x="12119" y="6808"/>
                </a:cubicBezTo>
                <a:cubicBezTo>
                  <a:pt x="12145" y="6808"/>
                  <a:pt x="12168" y="6827"/>
                  <a:pt x="12170" y="6854"/>
                </a:cubicBezTo>
                <a:cubicBezTo>
                  <a:pt x="12172" y="6867"/>
                  <a:pt x="12179" y="6878"/>
                  <a:pt x="12191" y="6885"/>
                </a:cubicBezTo>
                <a:cubicBezTo>
                  <a:pt x="12296" y="6946"/>
                  <a:pt x="12432" y="6954"/>
                  <a:pt x="12505" y="7069"/>
                </a:cubicBezTo>
                <a:cubicBezTo>
                  <a:pt x="12506" y="7070"/>
                  <a:pt x="12507" y="7071"/>
                  <a:pt x="12507" y="7071"/>
                </a:cubicBezTo>
                <a:cubicBezTo>
                  <a:pt x="12507" y="7071"/>
                  <a:pt x="12507" y="7073"/>
                  <a:pt x="12507" y="7074"/>
                </a:cubicBezTo>
                <a:cubicBezTo>
                  <a:pt x="12507" y="7083"/>
                  <a:pt x="12502" y="7110"/>
                  <a:pt x="12497" y="7119"/>
                </a:cubicBezTo>
                <a:cubicBezTo>
                  <a:pt x="12489" y="7133"/>
                  <a:pt x="12461" y="7139"/>
                  <a:pt x="12453" y="7132"/>
                </a:cubicBezTo>
                <a:cubicBezTo>
                  <a:pt x="12447" y="7126"/>
                  <a:pt x="12448" y="7114"/>
                  <a:pt x="12448" y="7100"/>
                </a:cubicBezTo>
                <a:cubicBezTo>
                  <a:pt x="12448" y="7096"/>
                  <a:pt x="12447" y="7091"/>
                  <a:pt x="12445" y="7085"/>
                </a:cubicBezTo>
                <a:cubicBezTo>
                  <a:pt x="12434" y="7054"/>
                  <a:pt x="12411" y="7049"/>
                  <a:pt x="12382" y="7036"/>
                </a:cubicBezTo>
                <a:cubicBezTo>
                  <a:pt x="12341" y="7018"/>
                  <a:pt x="12294" y="7037"/>
                  <a:pt x="12276" y="7076"/>
                </a:cubicBezTo>
                <a:cubicBezTo>
                  <a:pt x="12276" y="7077"/>
                  <a:pt x="12276" y="7077"/>
                  <a:pt x="12276" y="7077"/>
                </a:cubicBezTo>
                <a:cubicBezTo>
                  <a:pt x="12275" y="7079"/>
                  <a:pt x="12274" y="7080"/>
                  <a:pt x="12274" y="7081"/>
                </a:cubicBezTo>
                <a:cubicBezTo>
                  <a:pt x="12256" y="7127"/>
                  <a:pt x="12285" y="7141"/>
                  <a:pt x="12301" y="7148"/>
                </a:cubicBezTo>
                <a:cubicBezTo>
                  <a:pt x="12326" y="7160"/>
                  <a:pt x="12363" y="7178"/>
                  <a:pt x="12353" y="7231"/>
                </a:cubicBezTo>
                <a:cubicBezTo>
                  <a:pt x="12349" y="7253"/>
                  <a:pt x="12324" y="7245"/>
                  <a:pt x="12311" y="7255"/>
                </a:cubicBezTo>
                <a:cubicBezTo>
                  <a:pt x="12311" y="7255"/>
                  <a:pt x="12320" y="7247"/>
                  <a:pt x="12276" y="7336"/>
                </a:cubicBezTo>
                <a:cubicBezTo>
                  <a:pt x="12260" y="7366"/>
                  <a:pt x="12275" y="7373"/>
                  <a:pt x="12235" y="7393"/>
                </a:cubicBezTo>
                <a:cubicBezTo>
                  <a:pt x="12203" y="7409"/>
                  <a:pt x="12187" y="7387"/>
                  <a:pt x="12183" y="7381"/>
                </a:cubicBezTo>
                <a:cubicBezTo>
                  <a:pt x="12169" y="7357"/>
                  <a:pt x="12189" y="7335"/>
                  <a:pt x="12188" y="7312"/>
                </a:cubicBezTo>
                <a:cubicBezTo>
                  <a:pt x="12188" y="7301"/>
                  <a:pt x="12187" y="7292"/>
                  <a:pt x="12218" y="7279"/>
                </a:cubicBezTo>
                <a:cubicBezTo>
                  <a:pt x="12261" y="7261"/>
                  <a:pt x="12215" y="7190"/>
                  <a:pt x="12189" y="7149"/>
                </a:cubicBezTo>
                <a:cubicBezTo>
                  <a:pt x="12189" y="7149"/>
                  <a:pt x="12189" y="7148"/>
                  <a:pt x="12188" y="7148"/>
                </a:cubicBezTo>
                <a:cubicBezTo>
                  <a:pt x="12135" y="7056"/>
                  <a:pt x="12170" y="7131"/>
                  <a:pt x="12109" y="7073"/>
                </a:cubicBezTo>
                <a:cubicBezTo>
                  <a:pt x="12071" y="7038"/>
                  <a:pt x="11972" y="6978"/>
                  <a:pt x="11953" y="6954"/>
                </a:cubicBezTo>
                <a:cubicBezTo>
                  <a:pt x="11822" y="6793"/>
                  <a:pt x="11608" y="6717"/>
                  <a:pt x="11496" y="6536"/>
                </a:cubicBezTo>
                <a:cubicBezTo>
                  <a:pt x="11474" y="6500"/>
                  <a:pt x="11441" y="6471"/>
                  <a:pt x="11402" y="6453"/>
                </a:cubicBezTo>
                <a:cubicBezTo>
                  <a:pt x="11376" y="6441"/>
                  <a:pt x="11345" y="6433"/>
                  <a:pt x="11312" y="6434"/>
                </a:cubicBezTo>
                <a:cubicBezTo>
                  <a:pt x="11280" y="6436"/>
                  <a:pt x="11126" y="6524"/>
                  <a:pt x="11002" y="6594"/>
                </a:cubicBezTo>
                <a:cubicBezTo>
                  <a:pt x="10886" y="6661"/>
                  <a:pt x="10802" y="6503"/>
                  <a:pt x="10688" y="6548"/>
                </a:cubicBezTo>
                <a:cubicBezTo>
                  <a:pt x="10566" y="6597"/>
                  <a:pt x="10638" y="6758"/>
                  <a:pt x="10534" y="6817"/>
                </a:cubicBezTo>
                <a:cubicBezTo>
                  <a:pt x="10416" y="6885"/>
                  <a:pt x="10275" y="6907"/>
                  <a:pt x="10171" y="7002"/>
                </a:cubicBezTo>
                <a:cubicBezTo>
                  <a:pt x="10166" y="7006"/>
                  <a:pt x="10163" y="7012"/>
                  <a:pt x="10160" y="7018"/>
                </a:cubicBezTo>
                <a:cubicBezTo>
                  <a:pt x="10129" y="7091"/>
                  <a:pt x="10073" y="7124"/>
                  <a:pt x="10069" y="7141"/>
                </a:cubicBezTo>
                <a:cubicBezTo>
                  <a:pt x="10066" y="7157"/>
                  <a:pt x="10065" y="7163"/>
                  <a:pt x="10071" y="7184"/>
                </a:cubicBezTo>
                <a:cubicBezTo>
                  <a:pt x="10085" y="7228"/>
                  <a:pt x="10071" y="7277"/>
                  <a:pt x="10036" y="7307"/>
                </a:cubicBezTo>
                <a:cubicBezTo>
                  <a:pt x="10013" y="7327"/>
                  <a:pt x="10032" y="7391"/>
                  <a:pt x="10011" y="7402"/>
                </a:cubicBezTo>
                <a:cubicBezTo>
                  <a:pt x="9973" y="7422"/>
                  <a:pt x="9931" y="7400"/>
                  <a:pt x="9892" y="7411"/>
                </a:cubicBezTo>
                <a:cubicBezTo>
                  <a:pt x="9832" y="7428"/>
                  <a:pt x="9829" y="7505"/>
                  <a:pt x="9771" y="7523"/>
                </a:cubicBezTo>
                <a:cubicBezTo>
                  <a:pt x="9696" y="7545"/>
                  <a:pt x="9623" y="7498"/>
                  <a:pt x="9547" y="7514"/>
                </a:cubicBezTo>
                <a:cubicBezTo>
                  <a:pt x="9377" y="7551"/>
                  <a:pt x="9377" y="7551"/>
                  <a:pt x="9371" y="7566"/>
                </a:cubicBezTo>
                <a:cubicBezTo>
                  <a:pt x="9364" y="7581"/>
                  <a:pt x="9351" y="7604"/>
                  <a:pt x="9327" y="7604"/>
                </a:cubicBezTo>
                <a:cubicBezTo>
                  <a:pt x="9238" y="7602"/>
                  <a:pt x="9271" y="7491"/>
                  <a:pt x="9229" y="7444"/>
                </a:cubicBezTo>
                <a:cubicBezTo>
                  <a:pt x="9184" y="7391"/>
                  <a:pt x="9172" y="7397"/>
                  <a:pt x="9151" y="7406"/>
                </a:cubicBezTo>
                <a:cubicBezTo>
                  <a:pt x="9124" y="7418"/>
                  <a:pt x="9077" y="7438"/>
                  <a:pt x="9063" y="7429"/>
                </a:cubicBezTo>
                <a:cubicBezTo>
                  <a:pt x="9044" y="7418"/>
                  <a:pt x="9029" y="7400"/>
                  <a:pt x="9007" y="7394"/>
                </a:cubicBezTo>
                <a:cubicBezTo>
                  <a:pt x="8992" y="7389"/>
                  <a:pt x="8979" y="7379"/>
                  <a:pt x="8972" y="7365"/>
                </a:cubicBezTo>
                <a:cubicBezTo>
                  <a:pt x="8960" y="7340"/>
                  <a:pt x="8991" y="7239"/>
                  <a:pt x="8998" y="7211"/>
                </a:cubicBezTo>
                <a:cubicBezTo>
                  <a:pt x="9003" y="7193"/>
                  <a:pt x="9002" y="7175"/>
                  <a:pt x="8995" y="7158"/>
                </a:cubicBezTo>
                <a:cubicBezTo>
                  <a:pt x="8988" y="7138"/>
                  <a:pt x="8969" y="7125"/>
                  <a:pt x="8948" y="7124"/>
                </a:cubicBezTo>
                <a:cubicBezTo>
                  <a:pt x="8944" y="7124"/>
                  <a:pt x="8940" y="7123"/>
                  <a:pt x="8937" y="7120"/>
                </a:cubicBezTo>
                <a:cubicBezTo>
                  <a:pt x="8912" y="7092"/>
                  <a:pt x="9014" y="6989"/>
                  <a:pt x="9042" y="6937"/>
                </a:cubicBezTo>
                <a:cubicBezTo>
                  <a:pt x="9046" y="6929"/>
                  <a:pt x="9051" y="6917"/>
                  <a:pt x="9054" y="6908"/>
                </a:cubicBezTo>
                <a:cubicBezTo>
                  <a:pt x="9141" y="6686"/>
                  <a:pt x="9141" y="6611"/>
                  <a:pt x="9123" y="6537"/>
                </a:cubicBezTo>
                <a:cubicBezTo>
                  <a:pt x="9115" y="6504"/>
                  <a:pt x="9139" y="6473"/>
                  <a:pt x="9173" y="6471"/>
                </a:cubicBezTo>
                <a:cubicBezTo>
                  <a:pt x="9191" y="6470"/>
                  <a:pt x="9211" y="6469"/>
                  <a:pt x="9227" y="6468"/>
                </a:cubicBezTo>
                <a:cubicBezTo>
                  <a:pt x="9263" y="6426"/>
                  <a:pt x="9323" y="6414"/>
                  <a:pt x="9372" y="6439"/>
                </a:cubicBezTo>
                <a:cubicBezTo>
                  <a:pt x="9439" y="6473"/>
                  <a:pt x="9573" y="6522"/>
                  <a:pt x="9801" y="6532"/>
                </a:cubicBezTo>
                <a:cubicBezTo>
                  <a:pt x="9856" y="6535"/>
                  <a:pt x="9911" y="6547"/>
                  <a:pt x="9963" y="6567"/>
                </a:cubicBezTo>
                <a:cubicBezTo>
                  <a:pt x="10012" y="6585"/>
                  <a:pt x="10053" y="6543"/>
                  <a:pt x="10071" y="6519"/>
                </a:cubicBezTo>
                <a:cubicBezTo>
                  <a:pt x="10113" y="6465"/>
                  <a:pt x="10107" y="6397"/>
                  <a:pt x="10115" y="6334"/>
                </a:cubicBezTo>
                <a:cubicBezTo>
                  <a:pt x="10120" y="6301"/>
                  <a:pt x="10139" y="6270"/>
                  <a:pt x="10167" y="6252"/>
                </a:cubicBezTo>
                <a:cubicBezTo>
                  <a:pt x="10175" y="6247"/>
                  <a:pt x="10179" y="6238"/>
                  <a:pt x="10177" y="6229"/>
                </a:cubicBezTo>
                <a:cubicBezTo>
                  <a:pt x="10175" y="6217"/>
                  <a:pt x="10165" y="6121"/>
                  <a:pt x="10153" y="6120"/>
                </a:cubicBezTo>
                <a:cubicBezTo>
                  <a:pt x="10153" y="6120"/>
                  <a:pt x="10152" y="6120"/>
                  <a:pt x="10151" y="6120"/>
                </a:cubicBezTo>
                <a:cubicBezTo>
                  <a:pt x="10057" y="6110"/>
                  <a:pt x="10087" y="5988"/>
                  <a:pt x="10025" y="5949"/>
                </a:cubicBezTo>
                <a:cubicBezTo>
                  <a:pt x="9973" y="5915"/>
                  <a:pt x="9975" y="5893"/>
                  <a:pt x="9844" y="5879"/>
                </a:cubicBezTo>
                <a:cubicBezTo>
                  <a:pt x="9826" y="5877"/>
                  <a:pt x="9870" y="5786"/>
                  <a:pt x="9946" y="5762"/>
                </a:cubicBezTo>
                <a:cubicBezTo>
                  <a:pt x="9950" y="5760"/>
                  <a:pt x="9955" y="5761"/>
                  <a:pt x="9959" y="5763"/>
                </a:cubicBezTo>
                <a:cubicBezTo>
                  <a:pt x="10006" y="5786"/>
                  <a:pt x="10058" y="5798"/>
                  <a:pt x="10110" y="5795"/>
                </a:cubicBezTo>
                <a:cubicBezTo>
                  <a:pt x="10130" y="5794"/>
                  <a:pt x="10148" y="5784"/>
                  <a:pt x="10160" y="5768"/>
                </a:cubicBezTo>
                <a:cubicBezTo>
                  <a:pt x="10171" y="5752"/>
                  <a:pt x="10175" y="5732"/>
                  <a:pt x="10169" y="5712"/>
                </a:cubicBezTo>
                <a:lnTo>
                  <a:pt x="10169" y="5711"/>
                </a:lnTo>
                <a:cubicBezTo>
                  <a:pt x="10164" y="5692"/>
                  <a:pt x="10181" y="5661"/>
                  <a:pt x="10203" y="5676"/>
                </a:cubicBezTo>
                <a:cubicBezTo>
                  <a:pt x="10247" y="5704"/>
                  <a:pt x="10268" y="5723"/>
                  <a:pt x="10344" y="5712"/>
                </a:cubicBezTo>
                <a:cubicBezTo>
                  <a:pt x="10363" y="5709"/>
                  <a:pt x="10378" y="5695"/>
                  <a:pt x="10382" y="5677"/>
                </a:cubicBezTo>
                <a:cubicBezTo>
                  <a:pt x="10384" y="5668"/>
                  <a:pt x="10390" y="5661"/>
                  <a:pt x="10398" y="5656"/>
                </a:cubicBezTo>
                <a:cubicBezTo>
                  <a:pt x="10483" y="5608"/>
                  <a:pt x="10519" y="5587"/>
                  <a:pt x="10536" y="5567"/>
                </a:cubicBezTo>
                <a:cubicBezTo>
                  <a:pt x="10576" y="5521"/>
                  <a:pt x="10623" y="5482"/>
                  <a:pt x="10677" y="5452"/>
                </a:cubicBezTo>
                <a:cubicBezTo>
                  <a:pt x="10754" y="5409"/>
                  <a:pt x="10791" y="5381"/>
                  <a:pt x="10865" y="5315"/>
                </a:cubicBezTo>
                <a:cubicBezTo>
                  <a:pt x="10896" y="5286"/>
                  <a:pt x="10934" y="5266"/>
                  <a:pt x="10976" y="5257"/>
                </a:cubicBezTo>
                <a:cubicBezTo>
                  <a:pt x="10988" y="5253"/>
                  <a:pt x="10997" y="5241"/>
                  <a:pt x="10995" y="5229"/>
                </a:cubicBezTo>
                <a:cubicBezTo>
                  <a:pt x="10994" y="5226"/>
                  <a:pt x="10995" y="5224"/>
                  <a:pt x="10996" y="5222"/>
                </a:cubicBezTo>
                <a:cubicBezTo>
                  <a:pt x="11010" y="5203"/>
                  <a:pt x="11031" y="5192"/>
                  <a:pt x="11054" y="5190"/>
                </a:cubicBezTo>
                <a:cubicBezTo>
                  <a:pt x="11108" y="5185"/>
                  <a:pt x="11139" y="5185"/>
                  <a:pt x="11162" y="5185"/>
                </a:cubicBezTo>
                <a:cubicBezTo>
                  <a:pt x="11162" y="5185"/>
                  <a:pt x="11162" y="5184"/>
                  <a:pt x="11163" y="5184"/>
                </a:cubicBezTo>
                <a:cubicBezTo>
                  <a:pt x="11178" y="5166"/>
                  <a:pt x="11201" y="5156"/>
                  <a:pt x="11224" y="5157"/>
                </a:cubicBezTo>
                <a:cubicBezTo>
                  <a:pt x="11280" y="5158"/>
                  <a:pt x="11354" y="5184"/>
                  <a:pt x="11342" y="5031"/>
                </a:cubicBezTo>
                <a:cubicBezTo>
                  <a:pt x="11325" y="4892"/>
                  <a:pt x="11371" y="4753"/>
                  <a:pt x="11467" y="4652"/>
                </a:cubicBezTo>
                <a:cubicBezTo>
                  <a:pt x="11467" y="4652"/>
                  <a:pt x="11467" y="4652"/>
                  <a:pt x="11467" y="4652"/>
                </a:cubicBezTo>
                <a:cubicBezTo>
                  <a:pt x="11511" y="4670"/>
                  <a:pt x="11501" y="4715"/>
                  <a:pt x="11509" y="4761"/>
                </a:cubicBezTo>
                <a:cubicBezTo>
                  <a:pt x="11513" y="4790"/>
                  <a:pt x="11505" y="4818"/>
                  <a:pt x="11486" y="4839"/>
                </a:cubicBezTo>
                <a:cubicBezTo>
                  <a:pt x="11485" y="4839"/>
                  <a:pt x="11485" y="4840"/>
                  <a:pt x="11485" y="4840"/>
                </a:cubicBezTo>
                <a:cubicBezTo>
                  <a:pt x="11300" y="5044"/>
                  <a:pt x="11537" y="5038"/>
                  <a:pt x="11543" y="5090"/>
                </a:cubicBezTo>
                <a:cubicBezTo>
                  <a:pt x="11543" y="5090"/>
                  <a:pt x="11543" y="5091"/>
                  <a:pt x="11543" y="5091"/>
                </a:cubicBezTo>
                <a:cubicBezTo>
                  <a:pt x="11544" y="5100"/>
                  <a:pt x="11549" y="5108"/>
                  <a:pt x="11556" y="5112"/>
                </a:cubicBezTo>
                <a:cubicBezTo>
                  <a:pt x="11564" y="5117"/>
                  <a:pt x="11573" y="5118"/>
                  <a:pt x="11581" y="5115"/>
                </a:cubicBezTo>
                <a:cubicBezTo>
                  <a:pt x="11590" y="5112"/>
                  <a:pt x="11771" y="5036"/>
                  <a:pt x="11779" y="5041"/>
                </a:cubicBezTo>
                <a:cubicBezTo>
                  <a:pt x="11813" y="5063"/>
                  <a:pt x="11787" y="5074"/>
                  <a:pt x="11814" y="5099"/>
                </a:cubicBezTo>
                <a:cubicBezTo>
                  <a:pt x="11815" y="5099"/>
                  <a:pt x="11815" y="5100"/>
                  <a:pt x="11815" y="5100"/>
                </a:cubicBezTo>
                <a:cubicBezTo>
                  <a:pt x="11856" y="5138"/>
                  <a:pt x="11917" y="5145"/>
                  <a:pt x="11967" y="5119"/>
                </a:cubicBezTo>
                <a:cubicBezTo>
                  <a:pt x="12071" y="5064"/>
                  <a:pt x="12191" y="5045"/>
                  <a:pt x="12308" y="5067"/>
                </a:cubicBezTo>
                <a:cubicBezTo>
                  <a:pt x="12365" y="5077"/>
                  <a:pt x="12507" y="4940"/>
                  <a:pt x="12481" y="4863"/>
                </a:cubicBezTo>
                <a:cubicBezTo>
                  <a:pt x="12481" y="4863"/>
                  <a:pt x="12481" y="4863"/>
                  <a:pt x="12481" y="4863"/>
                </a:cubicBezTo>
                <a:cubicBezTo>
                  <a:pt x="12465" y="4816"/>
                  <a:pt x="12462" y="4766"/>
                  <a:pt x="12473" y="4718"/>
                </a:cubicBezTo>
                <a:cubicBezTo>
                  <a:pt x="12479" y="4688"/>
                  <a:pt x="12467" y="4672"/>
                  <a:pt x="12501" y="4649"/>
                </a:cubicBezTo>
                <a:cubicBezTo>
                  <a:pt x="12519" y="4637"/>
                  <a:pt x="12541" y="4635"/>
                  <a:pt x="12560" y="4644"/>
                </a:cubicBezTo>
                <a:cubicBezTo>
                  <a:pt x="12584" y="4655"/>
                  <a:pt x="12612" y="4656"/>
                  <a:pt x="12638" y="4645"/>
                </a:cubicBezTo>
                <a:cubicBezTo>
                  <a:pt x="12671" y="4631"/>
                  <a:pt x="12694" y="4598"/>
                  <a:pt x="12697" y="4562"/>
                </a:cubicBezTo>
                <a:cubicBezTo>
                  <a:pt x="12697" y="4554"/>
                  <a:pt x="12694" y="4547"/>
                  <a:pt x="12687" y="4543"/>
                </a:cubicBezTo>
                <a:cubicBezTo>
                  <a:pt x="12656" y="4524"/>
                  <a:pt x="12639" y="4487"/>
                  <a:pt x="12643" y="4450"/>
                </a:cubicBezTo>
                <a:cubicBezTo>
                  <a:pt x="12649" y="4408"/>
                  <a:pt x="12680" y="4375"/>
                  <a:pt x="12721" y="4367"/>
                </a:cubicBezTo>
                <a:cubicBezTo>
                  <a:pt x="12842" y="4346"/>
                  <a:pt x="12864" y="4413"/>
                  <a:pt x="12978" y="4311"/>
                </a:cubicBezTo>
                <a:cubicBezTo>
                  <a:pt x="12985" y="4305"/>
                  <a:pt x="12988" y="4296"/>
                  <a:pt x="12986" y="4287"/>
                </a:cubicBezTo>
                <a:cubicBezTo>
                  <a:pt x="12983" y="4278"/>
                  <a:pt x="12976" y="4271"/>
                  <a:pt x="12967" y="4269"/>
                </a:cubicBezTo>
                <a:cubicBezTo>
                  <a:pt x="12872" y="4248"/>
                  <a:pt x="12773" y="4255"/>
                  <a:pt x="12682" y="4287"/>
                </a:cubicBezTo>
                <a:lnTo>
                  <a:pt x="12572" y="4326"/>
                </a:lnTo>
                <a:cubicBezTo>
                  <a:pt x="12571" y="4326"/>
                  <a:pt x="12571" y="4326"/>
                  <a:pt x="12571" y="4326"/>
                </a:cubicBezTo>
                <a:lnTo>
                  <a:pt x="12570" y="4326"/>
                </a:lnTo>
                <a:cubicBezTo>
                  <a:pt x="12552" y="4338"/>
                  <a:pt x="12529" y="4344"/>
                  <a:pt x="12507" y="4342"/>
                </a:cubicBezTo>
                <a:cubicBezTo>
                  <a:pt x="12430" y="4336"/>
                  <a:pt x="12382" y="4263"/>
                  <a:pt x="12352" y="4182"/>
                </a:cubicBezTo>
                <a:cubicBezTo>
                  <a:pt x="12317" y="4088"/>
                  <a:pt x="12328" y="3983"/>
                  <a:pt x="12383" y="3900"/>
                </a:cubicBezTo>
                <a:cubicBezTo>
                  <a:pt x="12411" y="3858"/>
                  <a:pt x="12424" y="3805"/>
                  <a:pt x="12454" y="3766"/>
                </a:cubicBezTo>
                <a:cubicBezTo>
                  <a:pt x="12467" y="3750"/>
                  <a:pt x="12472" y="3730"/>
                  <a:pt x="12467" y="3710"/>
                </a:cubicBezTo>
                <a:cubicBezTo>
                  <a:pt x="12455" y="3654"/>
                  <a:pt x="12358" y="3630"/>
                  <a:pt x="12305" y="3642"/>
                </a:cubicBezTo>
                <a:cubicBezTo>
                  <a:pt x="12197" y="3666"/>
                  <a:pt x="12269" y="3794"/>
                  <a:pt x="12226" y="3861"/>
                </a:cubicBezTo>
                <a:cubicBezTo>
                  <a:pt x="12202" y="3900"/>
                  <a:pt x="12098" y="3927"/>
                  <a:pt x="12089" y="3980"/>
                </a:cubicBezTo>
                <a:cubicBezTo>
                  <a:pt x="12067" y="4115"/>
                  <a:pt x="12055" y="4186"/>
                  <a:pt x="12064" y="4233"/>
                </a:cubicBezTo>
                <a:cubicBezTo>
                  <a:pt x="12083" y="4333"/>
                  <a:pt x="12073" y="4437"/>
                  <a:pt x="12035" y="4531"/>
                </a:cubicBezTo>
                <a:cubicBezTo>
                  <a:pt x="12034" y="4532"/>
                  <a:pt x="12034" y="4533"/>
                  <a:pt x="12034" y="4533"/>
                </a:cubicBezTo>
                <a:cubicBezTo>
                  <a:pt x="12003" y="4614"/>
                  <a:pt x="12066" y="4698"/>
                  <a:pt x="12024" y="4779"/>
                </a:cubicBezTo>
                <a:cubicBezTo>
                  <a:pt x="11975" y="4872"/>
                  <a:pt x="11861" y="4798"/>
                  <a:pt x="11835" y="4911"/>
                </a:cubicBezTo>
                <a:cubicBezTo>
                  <a:pt x="11824" y="4958"/>
                  <a:pt x="11731" y="4888"/>
                  <a:pt x="11699" y="4857"/>
                </a:cubicBezTo>
                <a:cubicBezTo>
                  <a:pt x="11696" y="4764"/>
                  <a:pt x="11660" y="4721"/>
                  <a:pt x="11634" y="4649"/>
                </a:cubicBezTo>
                <a:cubicBezTo>
                  <a:pt x="11613" y="4590"/>
                  <a:pt x="11565" y="4545"/>
                  <a:pt x="11505" y="4527"/>
                </a:cubicBezTo>
                <a:cubicBezTo>
                  <a:pt x="11347" y="4480"/>
                  <a:pt x="11314" y="4635"/>
                  <a:pt x="11174" y="4592"/>
                </a:cubicBezTo>
                <a:cubicBezTo>
                  <a:pt x="11061" y="4557"/>
                  <a:pt x="10981" y="4455"/>
                  <a:pt x="10976" y="4337"/>
                </a:cubicBezTo>
                <a:cubicBezTo>
                  <a:pt x="10970" y="4218"/>
                  <a:pt x="11038" y="4109"/>
                  <a:pt x="11147" y="4063"/>
                </a:cubicBezTo>
                <a:cubicBezTo>
                  <a:pt x="11519" y="3906"/>
                  <a:pt x="11588" y="3775"/>
                  <a:pt x="11613" y="3687"/>
                </a:cubicBezTo>
                <a:cubicBezTo>
                  <a:pt x="11618" y="3668"/>
                  <a:pt x="11634" y="3652"/>
                  <a:pt x="11654" y="3646"/>
                </a:cubicBezTo>
                <a:cubicBezTo>
                  <a:pt x="11654" y="3646"/>
                  <a:pt x="11654" y="3646"/>
                  <a:pt x="11654" y="3646"/>
                </a:cubicBezTo>
                <a:cubicBezTo>
                  <a:pt x="11658" y="3626"/>
                  <a:pt x="11669" y="3608"/>
                  <a:pt x="11684" y="3594"/>
                </a:cubicBezTo>
                <a:cubicBezTo>
                  <a:pt x="11722" y="3558"/>
                  <a:pt x="11748" y="3511"/>
                  <a:pt x="11782" y="3472"/>
                </a:cubicBezTo>
                <a:cubicBezTo>
                  <a:pt x="11819" y="3429"/>
                  <a:pt x="11858" y="3363"/>
                  <a:pt x="11858" y="3363"/>
                </a:cubicBezTo>
                <a:cubicBezTo>
                  <a:pt x="11858" y="3363"/>
                  <a:pt x="12050" y="3174"/>
                  <a:pt x="12254" y="3110"/>
                </a:cubicBezTo>
                <a:cubicBezTo>
                  <a:pt x="12348" y="3081"/>
                  <a:pt x="12417" y="3082"/>
                  <a:pt x="12439" y="3087"/>
                </a:cubicBezTo>
                <a:cubicBezTo>
                  <a:pt x="12463" y="3091"/>
                  <a:pt x="12497" y="3098"/>
                  <a:pt x="12552" y="3109"/>
                </a:cubicBezTo>
                <a:cubicBezTo>
                  <a:pt x="12549" y="3127"/>
                  <a:pt x="12554" y="3146"/>
                  <a:pt x="12565" y="3161"/>
                </a:cubicBezTo>
                <a:cubicBezTo>
                  <a:pt x="12591" y="3195"/>
                  <a:pt x="12675" y="3186"/>
                  <a:pt x="12777" y="3234"/>
                </a:cubicBezTo>
                <a:cubicBezTo>
                  <a:pt x="12895" y="3288"/>
                  <a:pt x="13036" y="3272"/>
                  <a:pt x="13163" y="3298"/>
                </a:cubicBezTo>
                <a:cubicBezTo>
                  <a:pt x="13215" y="3309"/>
                  <a:pt x="13250" y="3357"/>
                  <a:pt x="13244" y="3410"/>
                </a:cubicBezTo>
                <a:cubicBezTo>
                  <a:pt x="13238" y="3463"/>
                  <a:pt x="13193" y="3501"/>
                  <a:pt x="13140" y="3500"/>
                </a:cubicBezTo>
                <a:cubicBezTo>
                  <a:pt x="13103" y="3499"/>
                  <a:pt x="13070" y="3522"/>
                  <a:pt x="13057" y="3556"/>
                </a:cubicBezTo>
                <a:cubicBezTo>
                  <a:pt x="13045" y="3591"/>
                  <a:pt x="13056" y="3630"/>
                  <a:pt x="13084" y="3652"/>
                </a:cubicBezTo>
                <a:cubicBezTo>
                  <a:pt x="13130" y="3688"/>
                  <a:pt x="13182" y="3717"/>
                  <a:pt x="13236" y="3736"/>
                </a:cubicBezTo>
                <a:cubicBezTo>
                  <a:pt x="13301" y="3758"/>
                  <a:pt x="13404" y="3775"/>
                  <a:pt x="13359" y="3725"/>
                </a:cubicBezTo>
                <a:cubicBezTo>
                  <a:pt x="13343" y="3707"/>
                  <a:pt x="13320" y="3697"/>
                  <a:pt x="13296" y="3697"/>
                </a:cubicBezTo>
                <a:cubicBezTo>
                  <a:pt x="13208" y="3696"/>
                  <a:pt x="13236" y="3615"/>
                  <a:pt x="13283" y="3637"/>
                </a:cubicBezTo>
                <a:cubicBezTo>
                  <a:pt x="13335" y="3660"/>
                  <a:pt x="13482" y="3676"/>
                  <a:pt x="13380" y="3578"/>
                </a:cubicBezTo>
                <a:cubicBezTo>
                  <a:pt x="13368" y="3566"/>
                  <a:pt x="13366" y="3547"/>
                  <a:pt x="13377" y="3533"/>
                </a:cubicBezTo>
                <a:cubicBezTo>
                  <a:pt x="13394" y="3512"/>
                  <a:pt x="13408" y="3488"/>
                  <a:pt x="13418" y="3463"/>
                </a:cubicBezTo>
                <a:cubicBezTo>
                  <a:pt x="13438" y="3409"/>
                  <a:pt x="13435" y="3426"/>
                  <a:pt x="13504" y="3447"/>
                </a:cubicBezTo>
                <a:cubicBezTo>
                  <a:pt x="13515" y="3451"/>
                  <a:pt x="13528" y="3449"/>
                  <a:pt x="13537" y="3442"/>
                </a:cubicBezTo>
                <a:cubicBezTo>
                  <a:pt x="13557" y="3428"/>
                  <a:pt x="13583" y="3418"/>
                  <a:pt x="13564" y="3403"/>
                </a:cubicBezTo>
                <a:cubicBezTo>
                  <a:pt x="13548" y="3391"/>
                  <a:pt x="13581" y="3363"/>
                  <a:pt x="13593" y="3367"/>
                </a:cubicBezTo>
                <a:cubicBezTo>
                  <a:pt x="13612" y="3374"/>
                  <a:pt x="13634" y="3368"/>
                  <a:pt x="13648" y="3351"/>
                </a:cubicBezTo>
                <a:cubicBezTo>
                  <a:pt x="13658" y="3338"/>
                  <a:pt x="13661" y="3321"/>
                  <a:pt x="13657" y="3306"/>
                </a:cubicBezTo>
                <a:cubicBezTo>
                  <a:pt x="13645" y="3266"/>
                  <a:pt x="13677" y="3159"/>
                  <a:pt x="13734" y="3138"/>
                </a:cubicBezTo>
                <a:cubicBezTo>
                  <a:pt x="13748" y="3133"/>
                  <a:pt x="13763" y="3132"/>
                  <a:pt x="13777" y="3137"/>
                </a:cubicBezTo>
                <a:cubicBezTo>
                  <a:pt x="13789" y="3126"/>
                  <a:pt x="13802" y="3117"/>
                  <a:pt x="13817" y="3112"/>
                </a:cubicBezTo>
                <a:cubicBezTo>
                  <a:pt x="13842" y="3103"/>
                  <a:pt x="13886" y="3084"/>
                  <a:pt x="13916" y="3058"/>
                </a:cubicBezTo>
                <a:cubicBezTo>
                  <a:pt x="13947" y="3031"/>
                  <a:pt x="13989" y="3020"/>
                  <a:pt x="14030" y="3030"/>
                </a:cubicBezTo>
                <a:cubicBezTo>
                  <a:pt x="14030" y="3030"/>
                  <a:pt x="14030" y="3030"/>
                  <a:pt x="14030" y="3030"/>
                </a:cubicBezTo>
                <a:cubicBezTo>
                  <a:pt x="14043" y="3016"/>
                  <a:pt x="14042" y="2995"/>
                  <a:pt x="14030" y="2982"/>
                </a:cubicBezTo>
                <a:cubicBezTo>
                  <a:pt x="14005" y="2958"/>
                  <a:pt x="13925" y="2917"/>
                  <a:pt x="13937" y="2885"/>
                </a:cubicBezTo>
                <a:cubicBezTo>
                  <a:pt x="13941" y="2875"/>
                  <a:pt x="13990" y="2863"/>
                  <a:pt x="13998" y="2820"/>
                </a:cubicBezTo>
                <a:cubicBezTo>
                  <a:pt x="14002" y="2790"/>
                  <a:pt x="13986" y="2762"/>
                  <a:pt x="13958" y="2751"/>
                </a:cubicBezTo>
                <a:cubicBezTo>
                  <a:pt x="13121" y="2422"/>
                  <a:pt x="12220" y="2221"/>
                  <a:pt x="11279" y="2170"/>
                </a:cubicBezTo>
                <a:cubicBezTo>
                  <a:pt x="11106" y="2277"/>
                  <a:pt x="10933" y="2396"/>
                  <a:pt x="10776" y="2526"/>
                </a:cubicBezTo>
                <a:cubicBezTo>
                  <a:pt x="10207" y="2998"/>
                  <a:pt x="9307" y="3193"/>
                  <a:pt x="9327" y="3141"/>
                </a:cubicBezTo>
                <a:cubicBezTo>
                  <a:pt x="9241" y="3142"/>
                  <a:pt x="9218" y="3118"/>
                  <a:pt x="9218" y="3118"/>
                </a:cubicBezTo>
                <a:cubicBezTo>
                  <a:pt x="9190" y="3126"/>
                  <a:pt x="9165" y="3142"/>
                  <a:pt x="9142" y="3125"/>
                </a:cubicBezTo>
                <a:lnTo>
                  <a:pt x="9141" y="3125"/>
                </a:lnTo>
                <a:cubicBezTo>
                  <a:pt x="9143" y="3114"/>
                  <a:pt x="9137" y="3103"/>
                  <a:pt x="9128" y="3096"/>
                </a:cubicBezTo>
                <a:cubicBezTo>
                  <a:pt x="9098" y="3076"/>
                  <a:pt x="9039" y="3124"/>
                  <a:pt x="8896" y="3196"/>
                </a:cubicBezTo>
                <a:cubicBezTo>
                  <a:pt x="8896" y="3197"/>
                  <a:pt x="8895" y="3197"/>
                  <a:pt x="8895" y="3197"/>
                </a:cubicBezTo>
                <a:cubicBezTo>
                  <a:pt x="8892" y="3198"/>
                  <a:pt x="8889" y="3200"/>
                  <a:pt x="8887" y="3201"/>
                </a:cubicBezTo>
                <a:cubicBezTo>
                  <a:pt x="8827" y="3233"/>
                  <a:pt x="8759" y="3241"/>
                  <a:pt x="8714" y="3241"/>
                </a:cubicBezTo>
                <a:cubicBezTo>
                  <a:pt x="8681" y="3242"/>
                  <a:pt x="8649" y="3248"/>
                  <a:pt x="8618" y="3260"/>
                </a:cubicBezTo>
                <a:cubicBezTo>
                  <a:pt x="8613" y="3262"/>
                  <a:pt x="8608" y="3261"/>
                  <a:pt x="8606" y="3256"/>
                </a:cubicBezTo>
                <a:cubicBezTo>
                  <a:pt x="8595" y="3240"/>
                  <a:pt x="8647" y="3220"/>
                  <a:pt x="8666" y="3213"/>
                </a:cubicBezTo>
                <a:cubicBezTo>
                  <a:pt x="8683" y="3207"/>
                  <a:pt x="8675" y="3187"/>
                  <a:pt x="8604" y="3228"/>
                </a:cubicBezTo>
                <a:cubicBezTo>
                  <a:pt x="8588" y="3237"/>
                  <a:pt x="8570" y="3240"/>
                  <a:pt x="8553" y="3235"/>
                </a:cubicBezTo>
                <a:cubicBezTo>
                  <a:pt x="8481" y="3217"/>
                  <a:pt x="8396" y="3274"/>
                  <a:pt x="8339" y="3321"/>
                </a:cubicBezTo>
                <a:cubicBezTo>
                  <a:pt x="8330" y="3329"/>
                  <a:pt x="8319" y="3333"/>
                  <a:pt x="8305" y="3327"/>
                </a:cubicBezTo>
                <a:cubicBezTo>
                  <a:pt x="8285" y="3319"/>
                  <a:pt x="8268" y="3322"/>
                  <a:pt x="8274" y="3352"/>
                </a:cubicBezTo>
                <a:cubicBezTo>
                  <a:pt x="8280" y="3385"/>
                  <a:pt x="8092" y="3469"/>
                  <a:pt x="8089" y="3454"/>
                </a:cubicBezTo>
                <a:cubicBezTo>
                  <a:pt x="8085" y="3444"/>
                  <a:pt x="8074" y="3438"/>
                  <a:pt x="8063" y="3440"/>
                </a:cubicBezTo>
                <a:cubicBezTo>
                  <a:pt x="8039" y="3445"/>
                  <a:pt x="8009" y="3465"/>
                  <a:pt x="7993" y="3496"/>
                </a:cubicBezTo>
                <a:cubicBezTo>
                  <a:pt x="7963" y="3554"/>
                  <a:pt x="7881" y="3563"/>
                  <a:pt x="7841" y="3596"/>
                </a:cubicBezTo>
                <a:cubicBezTo>
                  <a:pt x="7799" y="3631"/>
                  <a:pt x="7738" y="3665"/>
                  <a:pt x="7738" y="3665"/>
                </a:cubicBezTo>
                <a:cubicBezTo>
                  <a:pt x="7716" y="3691"/>
                  <a:pt x="7700" y="3706"/>
                  <a:pt x="7676" y="3707"/>
                </a:cubicBezTo>
                <a:cubicBezTo>
                  <a:pt x="7653" y="3708"/>
                  <a:pt x="7639" y="3666"/>
                  <a:pt x="7649" y="3651"/>
                </a:cubicBezTo>
                <a:cubicBezTo>
                  <a:pt x="7655" y="3641"/>
                  <a:pt x="7701" y="3597"/>
                  <a:pt x="7690" y="3594"/>
                </a:cubicBezTo>
                <a:cubicBezTo>
                  <a:pt x="7685" y="3594"/>
                  <a:pt x="7682" y="3591"/>
                  <a:pt x="7680" y="3586"/>
                </a:cubicBezTo>
                <a:cubicBezTo>
                  <a:pt x="7672" y="3571"/>
                  <a:pt x="7707" y="3556"/>
                  <a:pt x="7698" y="3538"/>
                </a:cubicBezTo>
                <a:cubicBezTo>
                  <a:pt x="7692" y="3526"/>
                  <a:pt x="7624" y="3522"/>
                  <a:pt x="7618" y="3516"/>
                </a:cubicBezTo>
                <a:cubicBezTo>
                  <a:pt x="7614" y="3511"/>
                  <a:pt x="7613" y="3505"/>
                  <a:pt x="7616" y="3499"/>
                </a:cubicBezTo>
                <a:cubicBezTo>
                  <a:pt x="7659" y="3413"/>
                  <a:pt x="7664" y="3408"/>
                  <a:pt x="7722" y="3351"/>
                </a:cubicBezTo>
                <a:cubicBezTo>
                  <a:pt x="7721" y="3351"/>
                  <a:pt x="7721" y="3350"/>
                  <a:pt x="7721" y="3350"/>
                </a:cubicBezTo>
                <a:cubicBezTo>
                  <a:pt x="7715" y="3341"/>
                  <a:pt x="7715" y="3329"/>
                  <a:pt x="7721" y="3321"/>
                </a:cubicBezTo>
                <a:cubicBezTo>
                  <a:pt x="7753" y="3274"/>
                  <a:pt x="7860" y="3134"/>
                  <a:pt x="7984" y="3116"/>
                </a:cubicBezTo>
                <a:cubicBezTo>
                  <a:pt x="8017" y="3112"/>
                  <a:pt x="7996" y="3105"/>
                  <a:pt x="7996" y="3105"/>
                </a:cubicBezTo>
                <a:cubicBezTo>
                  <a:pt x="7965" y="3093"/>
                  <a:pt x="7926" y="3084"/>
                  <a:pt x="7948" y="3060"/>
                </a:cubicBezTo>
                <a:cubicBezTo>
                  <a:pt x="7992" y="3012"/>
                  <a:pt x="8060" y="2947"/>
                  <a:pt x="8135" y="2910"/>
                </a:cubicBezTo>
                <a:cubicBezTo>
                  <a:pt x="8172" y="2892"/>
                  <a:pt x="8205" y="2870"/>
                  <a:pt x="8237" y="2844"/>
                </a:cubicBezTo>
                <a:cubicBezTo>
                  <a:pt x="8268" y="2818"/>
                  <a:pt x="8371" y="2773"/>
                  <a:pt x="8484" y="2769"/>
                </a:cubicBezTo>
                <a:lnTo>
                  <a:pt x="8484" y="2768"/>
                </a:lnTo>
                <a:cubicBezTo>
                  <a:pt x="8578" y="2762"/>
                  <a:pt x="8826" y="2594"/>
                  <a:pt x="8828" y="2591"/>
                </a:cubicBezTo>
                <a:cubicBezTo>
                  <a:pt x="8828" y="2591"/>
                  <a:pt x="8828" y="2591"/>
                  <a:pt x="8828" y="2591"/>
                </a:cubicBezTo>
                <a:cubicBezTo>
                  <a:pt x="8820" y="2584"/>
                  <a:pt x="8832" y="2558"/>
                  <a:pt x="8829" y="2545"/>
                </a:cubicBezTo>
                <a:cubicBezTo>
                  <a:pt x="8829" y="2540"/>
                  <a:pt x="8831" y="2535"/>
                  <a:pt x="8836" y="2533"/>
                </a:cubicBezTo>
                <a:cubicBezTo>
                  <a:pt x="8860" y="2520"/>
                  <a:pt x="8889" y="2514"/>
                  <a:pt x="8914" y="2503"/>
                </a:cubicBezTo>
                <a:cubicBezTo>
                  <a:pt x="8917" y="2502"/>
                  <a:pt x="8919" y="2499"/>
                  <a:pt x="8920" y="2495"/>
                </a:cubicBezTo>
                <a:cubicBezTo>
                  <a:pt x="8921" y="2486"/>
                  <a:pt x="8910" y="2480"/>
                  <a:pt x="8902" y="2483"/>
                </a:cubicBezTo>
                <a:cubicBezTo>
                  <a:pt x="8850" y="2502"/>
                  <a:pt x="8829" y="2510"/>
                  <a:pt x="8817" y="2514"/>
                </a:cubicBezTo>
                <a:cubicBezTo>
                  <a:pt x="8810" y="2516"/>
                  <a:pt x="8803" y="2512"/>
                  <a:pt x="8800" y="2507"/>
                </a:cubicBezTo>
                <a:cubicBezTo>
                  <a:pt x="8797" y="2501"/>
                  <a:pt x="8798" y="2493"/>
                  <a:pt x="8803" y="2489"/>
                </a:cubicBezTo>
                <a:cubicBezTo>
                  <a:pt x="8862" y="2438"/>
                  <a:pt x="8942" y="2437"/>
                  <a:pt x="9011" y="2413"/>
                </a:cubicBezTo>
                <a:cubicBezTo>
                  <a:pt x="9042" y="2403"/>
                  <a:pt x="9042" y="2338"/>
                  <a:pt x="8978" y="2348"/>
                </a:cubicBezTo>
                <a:cubicBezTo>
                  <a:pt x="8665" y="2400"/>
                  <a:pt x="8381" y="2493"/>
                  <a:pt x="8084" y="2591"/>
                </a:cubicBezTo>
                <a:lnTo>
                  <a:pt x="8084" y="2592"/>
                </a:lnTo>
                <a:cubicBezTo>
                  <a:pt x="8086" y="2601"/>
                  <a:pt x="8024" y="2630"/>
                  <a:pt x="8017" y="2638"/>
                </a:cubicBezTo>
                <a:cubicBezTo>
                  <a:pt x="8013" y="2642"/>
                  <a:pt x="8011" y="2647"/>
                  <a:pt x="8013" y="2653"/>
                </a:cubicBezTo>
                <a:cubicBezTo>
                  <a:pt x="8013" y="2653"/>
                  <a:pt x="8013" y="2653"/>
                  <a:pt x="8013" y="2653"/>
                </a:cubicBezTo>
                <a:cubicBezTo>
                  <a:pt x="8017" y="2654"/>
                  <a:pt x="8018" y="2659"/>
                  <a:pt x="8015" y="2661"/>
                </a:cubicBezTo>
                <a:cubicBezTo>
                  <a:pt x="8003" y="2670"/>
                  <a:pt x="7981" y="2660"/>
                  <a:pt x="7974" y="2673"/>
                </a:cubicBezTo>
                <a:cubicBezTo>
                  <a:pt x="7966" y="2689"/>
                  <a:pt x="7995" y="2682"/>
                  <a:pt x="8000" y="2693"/>
                </a:cubicBezTo>
                <a:cubicBezTo>
                  <a:pt x="8004" y="2701"/>
                  <a:pt x="8003" y="2711"/>
                  <a:pt x="7997" y="2717"/>
                </a:cubicBezTo>
                <a:cubicBezTo>
                  <a:pt x="7987" y="2727"/>
                  <a:pt x="7941" y="2747"/>
                  <a:pt x="7934" y="2738"/>
                </a:cubicBezTo>
                <a:cubicBezTo>
                  <a:pt x="7927" y="2730"/>
                  <a:pt x="7926" y="2724"/>
                  <a:pt x="7917" y="2729"/>
                </a:cubicBezTo>
                <a:cubicBezTo>
                  <a:pt x="7884" y="2751"/>
                  <a:pt x="7863" y="2764"/>
                  <a:pt x="7844" y="2767"/>
                </a:cubicBezTo>
                <a:cubicBezTo>
                  <a:pt x="7777" y="2778"/>
                  <a:pt x="7692" y="2814"/>
                  <a:pt x="7692" y="2814"/>
                </a:cubicBezTo>
                <a:cubicBezTo>
                  <a:pt x="7702" y="2806"/>
                  <a:pt x="7734" y="2776"/>
                  <a:pt x="7739" y="2764"/>
                </a:cubicBezTo>
                <a:cubicBezTo>
                  <a:pt x="7757" y="2727"/>
                  <a:pt x="7777" y="2716"/>
                  <a:pt x="7799" y="2710"/>
                </a:cubicBezTo>
                <a:cubicBezTo>
                  <a:pt x="7815" y="2705"/>
                  <a:pt x="7818" y="2683"/>
                  <a:pt x="7746" y="2710"/>
                </a:cubicBezTo>
                <a:cubicBezTo>
                  <a:pt x="7681" y="2735"/>
                  <a:pt x="7621" y="2773"/>
                  <a:pt x="7571" y="2820"/>
                </a:cubicBezTo>
                <a:cubicBezTo>
                  <a:pt x="7529" y="2859"/>
                  <a:pt x="7479" y="2903"/>
                  <a:pt x="7443" y="2922"/>
                </a:cubicBezTo>
                <a:cubicBezTo>
                  <a:pt x="7450" y="2910"/>
                  <a:pt x="7445" y="2907"/>
                  <a:pt x="7440" y="2909"/>
                </a:cubicBezTo>
                <a:cubicBezTo>
                  <a:pt x="7436" y="2912"/>
                  <a:pt x="7402" y="2942"/>
                  <a:pt x="7388" y="2939"/>
                </a:cubicBezTo>
                <a:cubicBezTo>
                  <a:pt x="7346" y="2927"/>
                  <a:pt x="7401" y="2903"/>
                  <a:pt x="7401" y="2860"/>
                </a:cubicBezTo>
                <a:cubicBezTo>
                  <a:pt x="7406" y="2853"/>
                  <a:pt x="7412" y="2848"/>
                  <a:pt x="7418" y="2842"/>
                </a:cubicBezTo>
                <a:cubicBezTo>
                  <a:pt x="7369" y="2863"/>
                  <a:pt x="7325" y="2894"/>
                  <a:pt x="7289" y="2933"/>
                </a:cubicBezTo>
                <a:cubicBezTo>
                  <a:pt x="7260" y="2965"/>
                  <a:pt x="7236" y="3003"/>
                  <a:pt x="7205" y="2972"/>
                </a:cubicBezTo>
                <a:cubicBezTo>
                  <a:pt x="7190" y="2957"/>
                  <a:pt x="7168" y="2953"/>
                  <a:pt x="7149" y="2962"/>
                </a:cubicBezTo>
                <a:cubicBezTo>
                  <a:pt x="7030" y="3018"/>
                  <a:pt x="6912" y="3077"/>
                  <a:pt x="6796" y="3137"/>
                </a:cubicBezTo>
                <a:cubicBezTo>
                  <a:pt x="6783" y="3144"/>
                  <a:pt x="6772" y="3152"/>
                  <a:pt x="6761" y="3161"/>
                </a:cubicBezTo>
                <a:cubicBezTo>
                  <a:pt x="6753" y="3167"/>
                  <a:pt x="6748" y="3177"/>
                  <a:pt x="6746" y="3187"/>
                </a:cubicBezTo>
                <a:cubicBezTo>
                  <a:pt x="6744" y="3199"/>
                  <a:pt x="6723" y="3227"/>
                  <a:pt x="6716" y="3240"/>
                </a:cubicBezTo>
                <a:cubicBezTo>
                  <a:pt x="6712" y="3246"/>
                  <a:pt x="6712" y="3253"/>
                  <a:pt x="6716" y="3259"/>
                </a:cubicBezTo>
                <a:cubicBezTo>
                  <a:pt x="6727" y="3275"/>
                  <a:pt x="6762" y="3263"/>
                  <a:pt x="6781" y="3257"/>
                </a:cubicBezTo>
                <a:cubicBezTo>
                  <a:pt x="6807" y="3249"/>
                  <a:pt x="6836" y="3259"/>
                  <a:pt x="6851" y="3284"/>
                </a:cubicBezTo>
                <a:cubicBezTo>
                  <a:pt x="6865" y="3307"/>
                  <a:pt x="6861" y="3337"/>
                  <a:pt x="6842" y="3357"/>
                </a:cubicBezTo>
                <a:cubicBezTo>
                  <a:pt x="6826" y="3373"/>
                  <a:pt x="6811" y="3390"/>
                  <a:pt x="6797" y="3409"/>
                </a:cubicBezTo>
                <a:cubicBezTo>
                  <a:pt x="6769" y="3447"/>
                  <a:pt x="6742" y="3487"/>
                  <a:pt x="6701" y="3512"/>
                </a:cubicBezTo>
                <a:cubicBezTo>
                  <a:pt x="6676" y="3528"/>
                  <a:pt x="6652" y="3546"/>
                  <a:pt x="6630" y="3566"/>
                </a:cubicBezTo>
                <a:cubicBezTo>
                  <a:pt x="6407" y="3767"/>
                  <a:pt x="6399" y="4132"/>
                  <a:pt x="6234" y="4205"/>
                </a:cubicBezTo>
                <a:cubicBezTo>
                  <a:pt x="6234" y="4206"/>
                  <a:pt x="6234" y="4206"/>
                  <a:pt x="6233" y="4206"/>
                </a:cubicBezTo>
                <a:cubicBezTo>
                  <a:pt x="6107" y="4262"/>
                  <a:pt x="6063" y="4214"/>
                  <a:pt x="5911" y="4270"/>
                </a:cubicBezTo>
                <a:cubicBezTo>
                  <a:pt x="5882" y="4281"/>
                  <a:pt x="5854" y="4273"/>
                  <a:pt x="5826" y="4266"/>
                </a:cubicBezTo>
                <a:cubicBezTo>
                  <a:pt x="5803" y="4259"/>
                  <a:pt x="5784" y="4243"/>
                  <a:pt x="5775" y="4220"/>
                </a:cubicBezTo>
                <a:cubicBezTo>
                  <a:pt x="5742" y="4135"/>
                  <a:pt x="5646" y="4094"/>
                  <a:pt x="5562" y="4127"/>
                </a:cubicBezTo>
                <a:cubicBezTo>
                  <a:pt x="5548" y="4132"/>
                  <a:pt x="5533" y="4135"/>
                  <a:pt x="5516" y="4130"/>
                </a:cubicBezTo>
                <a:cubicBezTo>
                  <a:pt x="5516" y="4130"/>
                  <a:pt x="5516" y="4130"/>
                  <a:pt x="5516" y="4130"/>
                </a:cubicBezTo>
                <a:cubicBezTo>
                  <a:pt x="5516" y="4130"/>
                  <a:pt x="5515" y="4130"/>
                  <a:pt x="5515" y="4130"/>
                </a:cubicBezTo>
                <a:cubicBezTo>
                  <a:pt x="5487" y="4138"/>
                  <a:pt x="5310" y="4194"/>
                  <a:pt x="5323" y="4219"/>
                </a:cubicBezTo>
                <a:cubicBezTo>
                  <a:pt x="5323" y="4219"/>
                  <a:pt x="5635" y="4124"/>
                  <a:pt x="5565" y="4293"/>
                </a:cubicBezTo>
                <a:cubicBezTo>
                  <a:pt x="5565" y="4293"/>
                  <a:pt x="5564" y="4293"/>
                  <a:pt x="5564" y="4293"/>
                </a:cubicBezTo>
                <a:cubicBezTo>
                  <a:pt x="5552" y="4296"/>
                  <a:pt x="5543" y="4304"/>
                  <a:pt x="5538" y="4315"/>
                </a:cubicBezTo>
                <a:cubicBezTo>
                  <a:pt x="5530" y="4332"/>
                  <a:pt x="5521" y="4341"/>
                  <a:pt x="5495" y="4347"/>
                </a:cubicBezTo>
                <a:cubicBezTo>
                  <a:pt x="5466" y="4353"/>
                  <a:pt x="5434" y="4345"/>
                  <a:pt x="5411" y="4324"/>
                </a:cubicBezTo>
                <a:cubicBezTo>
                  <a:pt x="5395" y="4327"/>
                  <a:pt x="5388" y="4366"/>
                  <a:pt x="5394" y="4377"/>
                </a:cubicBezTo>
                <a:cubicBezTo>
                  <a:pt x="5402" y="4391"/>
                  <a:pt x="5444" y="4391"/>
                  <a:pt x="5401" y="4417"/>
                </a:cubicBezTo>
                <a:cubicBezTo>
                  <a:pt x="5376" y="4433"/>
                  <a:pt x="5342" y="4440"/>
                  <a:pt x="5331" y="4468"/>
                </a:cubicBezTo>
                <a:cubicBezTo>
                  <a:pt x="5317" y="4500"/>
                  <a:pt x="5301" y="4531"/>
                  <a:pt x="5281" y="4560"/>
                </a:cubicBezTo>
                <a:cubicBezTo>
                  <a:pt x="5261" y="4591"/>
                  <a:pt x="5306" y="4600"/>
                  <a:pt x="5271" y="4628"/>
                </a:cubicBezTo>
                <a:cubicBezTo>
                  <a:pt x="5230" y="4662"/>
                  <a:pt x="5088" y="4630"/>
                  <a:pt x="5038" y="4639"/>
                </a:cubicBezTo>
                <a:cubicBezTo>
                  <a:pt x="5038" y="4639"/>
                  <a:pt x="4953" y="4647"/>
                  <a:pt x="4902" y="4665"/>
                </a:cubicBezTo>
                <a:cubicBezTo>
                  <a:pt x="4851" y="4683"/>
                  <a:pt x="4758" y="4706"/>
                  <a:pt x="4707" y="4768"/>
                </a:cubicBezTo>
                <a:cubicBezTo>
                  <a:pt x="4619" y="4874"/>
                  <a:pt x="4627" y="4896"/>
                  <a:pt x="4524" y="4868"/>
                </a:cubicBezTo>
                <a:cubicBezTo>
                  <a:pt x="4518" y="4866"/>
                  <a:pt x="4512" y="4868"/>
                  <a:pt x="4508" y="4872"/>
                </a:cubicBezTo>
                <a:cubicBezTo>
                  <a:pt x="3462" y="5982"/>
                  <a:pt x="2707" y="7368"/>
                  <a:pt x="2363" y="8909"/>
                </a:cubicBezTo>
                <a:cubicBezTo>
                  <a:pt x="2363" y="8911"/>
                  <a:pt x="2362" y="8912"/>
                  <a:pt x="2362" y="8913"/>
                </a:cubicBezTo>
                <a:cubicBezTo>
                  <a:pt x="2339" y="9011"/>
                  <a:pt x="2313" y="9132"/>
                  <a:pt x="2276" y="9357"/>
                </a:cubicBezTo>
                <a:cubicBezTo>
                  <a:pt x="2275" y="9362"/>
                  <a:pt x="2275" y="9367"/>
                  <a:pt x="2276" y="9373"/>
                </a:cubicBezTo>
                <a:cubicBezTo>
                  <a:pt x="2281" y="9398"/>
                  <a:pt x="2286" y="9405"/>
                  <a:pt x="2318" y="9405"/>
                </a:cubicBezTo>
                <a:cubicBezTo>
                  <a:pt x="2394" y="9405"/>
                  <a:pt x="2459" y="9458"/>
                  <a:pt x="2473" y="9533"/>
                </a:cubicBezTo>
                <a:cubicBezTo>
                  <a:pt x="2477" y="9554"/>
                  <a:pt x="2490" y="9570"/>
                  <a:pt x="2507" y="9577"/>
                </a:cubicBezTo>
                <a:cubicBezTo>
                  <a:pt x="2524" y="9584"/>
                  <a:pt x="2543" y="9582"/>
                  <a:pt x="2561" y="9569"/>
                </a:cubicBezTo>
                <a:cubicBezTo>
                  <a:pt x="2573" y="9561"/>
                  <a:pt x="2638" y="9618"/>
                  <a:pt x="2642" y="9687"/>
                </a:cubicBezTo>
                <a:cubicBezTo>
                  <a:pt x="2644" y="9724"/>
                  <a:pt x="2658" y="9767"/>
                  <a:pt x="2666" y="9803"/>
                </a:cubicBezTo>
                <a:cubicBezTo>
                  <a:pt x="2674" y="9848"/>
                  <a:pt x="2663" y="9894"/>
                  <a:pt x="2634" y="9929"/>
                </a:cubicBezTo>
                <a:cubicBezTo>
                  <a:pt x="2629" y="9934"/>
                  <a:pt x="2628" y="9941"/>
                  <a:pt x="2629" y="9948"/>
                </a:cubicBezTo>
                <a:cubicBezTo>
                  <a:pt x="2666" y="10090"/>
                  <a:pt x="2831" y="10696"/>
                  <a:pt x="2865" y="10727"/>
                </a:cubicBezTo>
                <a:cubicBezTo>
                  <a:pt x="2884" y="10723"/>
                  <a:pt x="2900" y="10730"/>
                  <a:pt x="2911" y="10742"/>
                </a:cubicBezTo>
                <a:cubicBezTo>
                  <a:pt x="3244" y="11117"/>
                  <a:pt x="3619" y="11729"/>
                  <a:pt x="3608" y="11921"/>
                </a:cubicBezTo>
                <a:cubicBezTo>
                  <a:pt x="3533" y="12061"/>
                  <a:pt x="3541" y="12054"/>
                  <a:pt x="3604" y="12130"/>
                </a:cubicBezTo>
                <a:cubicBezTo>
                  <a:pt x="3720" y="12273"/>
                  <a:pt x="3717" y="12279"/>
                  <a:pt x="3674" y="12425"/>
                </a:cubicBezTo>
                <a:cubicBezTo>
                  <a:pt x="3699" y="12384"/>
                  <a:pt x="3745" y="12359"/>
                  <a:pt x="3794" y="12359"/>
                </a:cubicBezTo>
                <a:cubicBezTo>
                  <a:pt x="3843" y="12359"/>
                  <a:pt x="3888" y="12384"/>
                  <a:pt x="3914" y="12426"/>
                </a:cubicBezTo>
                <a:cubicBezTo>
                  <a:pt x="3932" y="12457"/>
                  <a:pt x="3952" y="12487"/>
                  <a:pt x="3978" y="12511"/>
                </a:cubicBezTo>
                <a:cubicBezTo>
                  <a:pt x="4046" y="12572"/>
                  <a:pt x="4082" y="12663"/>
                  <a:pt x="4073" y="12754"/>
                </a:cubicBezTo>
                <a:cubicBezTo>
                  <a:pt x="4073" y="12755"/>
                  <a:pt x="4178" y="12755"/>
                  <a:pt x="4325" y="12865"/>
                </a:cubicBezTo>
                <a:cubicBezTo>
                  <a:pt x="4509" y="13004"/>
                  <a:pt x="5163" y="13752"/>
                  <a:pt x="5189" y="13956"/>
                </a:cubicBezTo>
                <a:cubicBezTo>
                  <a:pt x="5200" y="14048"/>
                  <a:pt x="5162" y="14138"/>
                  <a:pt x="5116" y="14217"/>
                </a:cubicBezTo>
                <a:cubicBezTo>
                  <a:pt x="5062" y="14308"/>
                  <a:pt x="4887" y="14498"/>
                  <a:pt x="4858" y="14600"/>
                </a:cubicBezTo>
                <a:cubicBezTo>
                  <a:pt x="4843" y="14651"/>
                  <a:pt x="4762" y="14673"/>
                  <a:pt x="4762" y="14704"/>
                </a:cubicBezTo>
                <a:cubicBezTo>
                  <a:pt x="4763" y="14745"/>
                  <a:pt x="4776" y="14831"/>
                  <a:pt x="4835" y="15002"/>
                </a:cubicBezTo>
                <a:cubicBezTo>
                  <a:pt x="4853" y="15052"/>
                  <a:pt x="4894" y="15426"/>
                  <a:pt x="4874" y="15577"/>
                </a:cubicBezTo>
                <a:cubicBezTo>
                  <a:pt x="4862" y="15665"/>
                  <a:pt x="4862" y="15680"/>
                  <a:pt x="4884" y="15777"/>
                </a:cubicBezTo>
                <a:cubicBezTo>
                  <a:pt x="4891" y="15808"/>
                  <a:pt x="4815" y="15894"/>
                  <a:pt x="4763" y="15857"/>
                </a:cubicBezTo>
                <a:cubicBezTo>
                  <a:pt x="4697" y="15810"/>
                  <a:pt x="4642" y="15817"/>
                  <a:pt x="4635" y="15831"/>
                </a:cubicBezTo>
                <a:cubicBezTo>
                  <a:pt x="4545" y="15980"/>
                  <a:pt x="4218" y="16006"/>
                  <a:pt x="4291" y="16165"/>
                </a:cubicBezTo>
                <a:cubicBezTo>
                  <a:pt x="4313" y="16211"/>
                  <a:pt x="4334" y="16258"/>
                  <a:pt x="4353" y="16306"/>
                </a:cubicBezTo>
                <a:cubicBezTo>
                  <a:pt x="4375" y="16361"/>
                  <a:pt x="4387" y="16421"/>
                  <a:pt x="4389" y="16482"/>
                </a:cubicBezTo>
                <a:cubicBezTo>
                  <a:pt x="4390" y="16507"/>
                  <a:pt x="4480" y="16698"/>
                  <a:pt x="4552" y="16773"/>
                </a:cubicBezTo>
                <a:cubicBezTo>
                  <a:pt x="6125" y="18419"/>
                  <a:pt x="8343" y="19444"/>
                  <a:pt x="10800" y="19444"/>
                </a:cubicBezTo>
                <a:cubicBezTo>
                  <a:pt x="15574" y="19444"/>
                  <a:pt x="19444" y="15574"/>
                  <a:pt x="19444" y="10799"/>
                </a:cubicBezTo>
                <a:close/>
                <a:moveTo>
                  <a:pt x="13995" y="6151"/>
                </a:moveTo>
                <a:cubicBezTo>
                  <a:pt x="13994" y="6126"/>
                  <a:pt x="14038" y="6126"/>
                  <a:pt x="14042" y="6095"/>
                </a:cubicBezTo>
                <a:cubicBezTo>
                  <a:pt x="14044" y="6080"/>
                  <a:pt x="14037" y="6065"/>
                  <a:pt x="14026" y="6057"/>
                </a:cubicBezTo>
                <a:cubicBezTo>
                  <a:pt x="14010" y="6046"/>
                  <a:pt x="14003" y="6049"/>
                  <a:pt x="13984" y="6058"/>
                </a:cubicBezTo>
                <a:cubicBezTo>
                  <a:pt x="13973" y="6063"/>
                  <a:pt x="13960" y="6069"/>
                  <a:pt x="13946" y="6069"/>
                </a:cubicBezTo>
                <a:cubicBezTo>
                  <a:pt x="13935" y="6069"/>
                  <a:pt x="13925" y="6061"/>
                  <a:pt x="13923" y="6050"/>
                </a:cubicBezTo>
                <a:cubicBezTo>
                  <a:pt x="13922" y="6040"/>
                  <a:pt x="13926" y="6030"/>
                  <a:pt x="13935" y="6025"/>
                </a:cubicBezTo>
                <a:cubicBezTo>
                  <a:pt x="13938" y="6024"/>
                  <a:pt x="13940" y="6019"/>
                  <a:pt x="13938" y="6016"/>
                </a:cubicBezTo>
                <a:cubicBezTo>
                  <a:pt x="13937" y="6013"/>
                  <a:pt x="13934" y="6012"/>
                  <a:pt x="13931" y="6011"/>
                </a:cubicBezTo>
                <a:cubicBezTo>
                  <a:pt x="13902" y="6004"/>
                  <a:pt x="13876" y="5999"/>
                  <a:pt x="13856" y="5997"/>
                </a:cubicBezTo>
                <a:cubicBezTo>
                  <a:pt x="13817" y="5992"/>
                  <a:pt x="13777" y="5995"/>
                  <a:pt x="13739" y="6006"/>
                </a:cubicBezTo>
                <a:cubicBezTo>
                  <a:pt x="13708" y="6014"/>
                  <a:pt x="13706" y="6019"/>
                  <a:pt x="13699" y="6040"/>
                </a:cubicBezTo>
                <a:cubicBezTo>
                  <a:pt x="13679" y="6094"/>
                  <a:pt x="13672" y="6115"/>
                  <a:pt x="13665" y="6125"/>
                </a:cubicBezTo>
                <a:cubicBezTo>
                  <a:pt x="13638" y="6159"/>
                  <a:pt x="13620" y="6198"/>
                  <a:pt x="13610" y="6240"/>
                </a:cubicBezTo>
                <a:cubicBezTo>
                  <a:pt x="13606" y="6256"/>
                  <a:pt x="13597" y="6269"/>
                  <a:pt x="13579" y="6278"/>
                </a:cubicBezTo>
                <a:cubicBezTo>
                  <a:pt x="13579" y="6278"/>
                  <a:pt x="13579" y="6278"/>
                  <a:pt x="13577" y="6278"/>
                </a:cubicBezTo>
                <a:cubicBezTo>
                  <a:pt x="13577" y="6278"/>
                  <a:pt x="13566" y="6376"/>
                  <a:pt x="13567" y="6386"/>
                </a:cubicBezTo>
                <a:cubicBezTo>
                  <a:pt x="13568" y="6408"/>
                  <a:pt x="13581" y="6429"/>
                  <a:pt x="13574" y="6453"/>
                </a:cubicBezTo>
                <a:cubicBezTo>
                  <a:pt x="13567" y="6472"/>
                  <a:pt x="13539" y="6468"/>
                  <a:pt x="13532" y="6487"/>
                </a:cubicBezTo>
                <a:cubicBezTo>
                  <a:pt x="13532" y="6488"/>
                  <a:pt x="13532" y="6488"/>
                  <a:pt x="13532" y="6488"/>
                </a:cubicBezTo>
                <a:cubicBezTo>
                  <a:pt x="13521" y="6521"/>
                  <a:pt x="13535" y="6571"/>
                  <a:pt x="13543" y="6604"/>
                </a:cubicBezTo>
                <a:cubicBezTo>
                  <a:pt x="13543" y="6607"/>
                  <a:pt x="13542" y="6610"/>
                  <a:pt x="13539" y="6612"/>
                </a:cubicBezTo>
                <a:cubicBezTo>
                  <a:pt x="13536" y="6613"/>
                  <a:pt x="13533" y="6612"/>
                  <a:pt x="13531" y="6610"/>
                </a:cubicBezTo>
                <a:cubicBezTo>
                  <a:pt x="13517" y="6596"/>
                  <a:pt x="13510" y="6601"/>
                  <a:pt x="13507" y="6607"/>
                </a:cubicBezTo>
                <a:cubicBezTo>
                  <a:pt x="13504" y="6611"/>
                  <a:pt x="13504" y="6617"/>
                  <a:pt x="13507" y="6621"/>
                </a:cubicBezTo>
                <a:lnTo>
                  <a:pt x="13548" y="6677"/>
                </a:lnTo>
                <a:cubicBezTo>
                  <a:pt x="13588" y="6734"/>
                  <a:pt x="13642" y="6778"/>
                  <a:pt x="13706" y="6805"/>
                </a:cubicBezTo>
                <a:cubicBezTo>
                  <a:pt x="13741" y="6820"/>
                  <a:pt x="13775" y="6796"/>
                  <a:pt x="13809" y="6800"/>
                </a:cubicBezTo>
                <a:cubicBezTo>
                  <a:pt x="13848" y="6805"/>
                  <a:pt x="13886" y="6798"/>
                  <a:pt x="13925" y="6798"/>
                </a:cubicBezTo>
                <a:cubicBezTo>
                  <a:pt x="13938" y="6798"/>
                  <a:pt x="13964" y="6794"/>
                  <a:pt x="13981" y="6787"/>
                </a:cubicBezTo>
                <a:cubicBezTo>
                  <a:pt x="13994" y="6781"/>
                  <a:pt x="13996" y="6771"/>
                  <a:pt x="13997" y="6760"/>
                </a:cubicBezTo>
                <a:lnTo>
                  <a:pt x="13997" y="6757"/>
                </a:lnTo>
                <a:cubicBezTo>
                  <a:pt x="13998" y="6747"/>
                  <a:pt x="14000" y="6746"/>
                  <a:pt x="14042" y="6712"/>
                </a:cubicBezTo>
                <a:cubicBezTo>
                  <a:pt x="14073" y="6688"/>
                  <a:pt x="14111" y="6675"/>
                  <a:pt x="14142" y="6650"/>
                </a:cubicBezTo>
                <a:cubicBezTo>
                  <a:pt x="14195" y="6609"/>
                  <a:pt x="14262" y="6650"/>
                  <a:pt x="14319" y="6633"/>
                </a:cubicBezTo>
                <a:cubicBezTo>
                  <a:pt x="14332" y="6629"/>
                  <a:pt x="14511" y="6696"/>
                  <a:pt x="14522" y="6702"/>
                </a:cubicBezTo>
                <a:cubicBezTo>
                  <a:pt x="14523" y="6702"/>
                  <a:pt x="14523" y="6702"/>
                  <a:pt x="14523" y="6702"/>
                </a:cubicBezTo>
                <a:cubicBezTo>
                  <a:pt x="14576" y="6724"/>
                  <a:pt x="14717" y="6725"/>
                  <a:pt x="14751" y="6735"/>
                </a:cubicBezTo>
                <a:cubicBezTo>
                  <a:pt x="14764" y="6738"/>
                  <a:pt x="14785" y="6743"/>
                  <a:pt x="14805" y="6742"/>
                </a:cubicBezTo>
                <a:cubicBezTo>
                  <a:pt x="14806" y="6742"/>
                  <a:pt x="14808" y="6741"/>
                  <a:pt x="14809" y="6741"/>
                </a:cubicBezTo>
                <a:cubicBezTo>
                  <a:pt x="14837" y="6728"/>
                  <a:pt x="14854" y="6684"/>
                  <a:pt x="14893" y="6703"/>
                </a:cubicBezTo>
                <a:cubicBezTo>
                  <a:pt x="14961" y="6737"/>
                  <a:pt x="15151" y="6707"/>
                  <a:pt x="15105" y="6550"/>
                </a:cubicBezTo>
                <a:cubicBezTo>
                  <a:pt x="15080" y="6464"/>
                  <a:pt x="14967" y="6418"/>
                  <a:pt x="14933" y="6406"/>
                </a:cubicBezTo>
                <a:cubicBezTo>
                  <a:pt x="14831" y="6369"/>
                  <a:pt x="14764" y="6281"/>
                  <a:pt x="14674" y="6225"/>
                </a:cubicBezTo>
                <a:cubicBezTo>
                  <a:pt x="14635" y="6201"/>
                  <a:pt x="14588" y="6223"/>
                  <a:pt x="14547" y="6206"/>
                </a:cubicBezTo>
                <a:cubicBezTo>
                  <a:pt x="14454" y="6170"/>
                  <a:pt x="14454" y="6170"/>
                  <a:pt x="14450" y="6143"/>
                </a:cubicBezTo>
                <a:cubicBezTo>
                  <a:pt x="14449" y="6142"/>
                  <a:pt x="14450" y="6139"/>
                  <a:pt x="14451" y="6137"/>
                </a:cubicBezTo>
                <a:cubicBezTo>
                  <a:pt x="14476" y="6102"/>
                  <a:pt x="14495" y="6064"/>
                  <a:pt x="14506" y="6023"/>
                </a:cubicBezTo>
                <a:cubicBezTo>
                  <a:pt x="14507" y="6023"/>
                  <a:pt x="14507" y="6022"/>
                  <a:pt x="14507" y="6022"/>
                </a:cubicBezTo>
                <a:cubicBezTo>
                  <a:pt x="14511" y="6007"/>
                  <a:pt x="14517" y="6000"/>
                  <a:pt x="14501" y="5989"/>
                </a:cubicBezTo>
                <a:cubicBezTo>
                  <a:pt x="14480" y="5976"/>
                  <a:pt x="14439" y="5989"/>
                  <a:pt x="14435" y="5954"/>
                </a:cubicBezTo>
                <a:cubicBezTo>
                  <a:pt x="14432" y="5926"/>
                  <a:pt x="14491" y="5896"/>
                  <a:pt x="14515" y="5882"/>
                </a:cubicBezTo>
                <a:cubicBezTo>
                  <a:pt x="14536" y="5870"/>
                  <a:pt x="14544" y="5855"/>
                  <a:pt x="14548" y="5845"/>
                </a:cubicBezTo>
                <a:cubicBezTo>
                  <a:pt x="14554" y="5829"/>
                  <a:pt x="14535" y="5809"/>
                  <a:pt x="14527" y="5810"/>
                </a:cubicBezTo>
                <a:cubicBezTo>
                  <a:pt x="14499" y="5813"/>
                  <a:pt x="14421" y="5860"/>
                  <a:pt x="14409" y="5861"/>
                </a:cubicBezTo>
                <a:cubicBezTo>
                  <a:pt x="14409" y="5861"/>
                  <a:pt x="14409" y="5861"/>
                  <a:pt x="14409" y="5861"/>
                </a:cubicBezTo>
                <a:cubicBezTo>
                  <a:pt x="14405" y="5862"/>
                  <a:pt x="14402" y="5863"/>
                  <a:pt x="14399" y="5865"/>
                </a:cubicBezTo>
                <a:cubicBezTo>
                  <a:pt x="14399" y="5865"/>
                  <a:pt x="14399" y="5865"/>
                  <a:pt x="14399" y="5865"/>
                </a:cubicBezTo>
                <a:lnTo>
                  <a:pt x="14221" y="5967"/>
                </a:lnTo>
                <a:cubicBezTo>
                  <a:pt x="14221" y="5967"/>
                  <a:pt x="14221" y="5968"/>
                  <a:pt x="14220" y="5968"/>
                </a:cubicBezTo>
                <a:cubicBezTo>
                  <a:pt x="14188" y="5991"/>
                  <a:pt x="14171" y="6029"/>
                  <a:pt x="14174" y="6068"/>
                </a:cubicBezTo>
                <a:cubicBezTo>
                  <a:pt x="14177" y="6107"/>
                  <a:pt x="14199" y="6142"/>
                  <a:pt x="14234" y="6160"/>
                </a:cubicBezTo>
                <a:cubicBezTo>
                  <a:pt x="14249" y="6168"/>
                  <a:pt x="14270" y="6172"/>
                  <a:pt x="14263" y="6187"/>
                </a:cubicBezTo>
                <a:cubicBezTo>
                  <a:pt x="14259" y="6194"/>
                  <a:pt x="14162" y="6286"/>
                  <a:pt x="14152" y="6288"/>
                </a:cubicBezTo>
                <a:cubicBezTo>
                  <a:pt x="14125" y="6291"/>
                  <a:pt x="14117" y="6278"/>
                  <a:pt x="14114" y="6274"/>
                </a:cubicBezTo>
                <a:cubicBezTo>
                  <a:pt x="14113" y="6273"/>
                  <a:pt x="14113" y="6271"/>
                  <a:pt x="14112" y="6269"/>
                </a:cubicBezTo>
                <a:cubicBezTo>
                  <a:pt x="14097" y="6225"/>
                  <a:pt x="14062" y="6189"/>
                  <a:pt x="14013" y="6175"/>
                </a:cubicBezTo>
                <a:cubicBezTo>
                  <a:pt x="14002" y="6172"/>
                  <a:pt x="13995" y="6162"/>
                  <a:pt x="13995" y="6151"/>
                </a:cubicBezTo>
                <a:close/>
                <a:moveTo>
                  <a:pt x="21600" y="10799"/>
                </a:moveTo>
                <a:cubicBezTo>
                  <a:pt x="21600" y="16764"/>
                  <a:pt x="16764" y="21600"/>
                  <a:pt x="10799" y="21600"/>
                </a:cubicBezTo>
                <a:cubicBezTo>
                  <a:pt x="4835" y="21600"/>
                  <a:pt x="0" y="16764"/>
                  <a:pt x="0" y="10799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600" y="4835"/>
                  <a:pt x="21600" y="10799"/>
                </a:cubicBezTo>
                <a:close/>
                <a:moveTo>
                  <a:pt x="9930" y="4828"/>
                </a:moveTo>
                <a:lnTo>
                  <a:pt x="9930" y="4828"/>
                </a:lnTo>
                <a:cubicBezTo>
                  <a:pt x="9928" y="4831"/>
                  <a:pt x="9926" y="4833"/>
                  <a:pt x="9925" y="4836"/>
                </a:cubicBezTo>
                <a:cubicBezTo>
                  <a:pt x="9922" y="4841"/>
                  <a:pt x="9924" y="4848"/>
                  <a:pt x="9929" y="4852"/>
                </a:cubicBezTo>
                <a:cubicBezTo>
                  <a:pt x="9934" y="4855"/>
                  <a:pt x="9941" y="4854"/>
                  <a:pt x="9945" y="4849"/>
                </a:cubicBezTo>
                <a:cubicBezTo>
                  <a:pt x="9950" y="4844"/>
                  <a:pt x="9956" y="4836"/>
                  <a:pt x="9964" y="4827"/>
                </a:cubicBezTo>
                <a:cubicBezTo>
                  <a:pt x="9972" y="4817"/>
                  <a:pt x="9975" y="4814"/>
                  <a:pt x="9986" y="4809"/>
                </a:cubicBezTo>
                <a:cubicBezTo>
                  <a:pt x="9995" y="4805"/>
                  <a:pt x="10004" y="4802"/>
                  <a:pt x="10013" y="4799"/>
                </a:cubicBezTo>
                <a:cubicBezTo>
                  <a:pt x="10017" y="4798"/>
                  <a:pt x="10021" y="4798"/>
                  <a:pt x="10024" y="4801"/>
                </a:cubicBezTo>
                <a:cubicBezTo>
                  <a:pt x="10026" y="4803"/>
                  <a:pt x="10028" y="4806"/>
                  <a:pt x="10028" y="4810"/>
                </a:cubicBezTo>
                <a:cubicBezTo>
                  <a:pt x="10027" y="4831"/>
                  <a:pt x="10034" y="4854"/>
                  <a:pt x="10013" y="4870"/>
                </a:cubicBezTo>
                <a:cubicBezTo>
                  <a:pt x="10001" y="4880"/>
                  <a:pt x="9991" y="4887"/>
                  <a:pt x="9984" y="4894"/>
                </a:cubicBezTo>
                <a:cubicBezTo>
                  <a:pt x="9977" y="4899"/>
                  <a:pt x="9975" y="4910"/>
                  <a:pt x="9979" y="4918"/>
                </a:cubicBezTo>
                <a:cubicBezTo>
                  <a:pt x="9984" y="4926"/>
                  <a:pt x="9993" y="4930"/>
                  <a:pt x="10002" y="4927"/>
                </a:cubicBezTo>
                <a:cubicBezTo>
                  <a:pt x="10002" y="4927"/>
                  <a:pt x="10002" y="4927"/>
                  <a:pt x="10003" y="4928"/>
                </a:cubicBezTo>
                <a:cubicBezTo>
                  <a:pt x="10004" y="4929"/>
                  <a:pt x="10005" y="4930"/>
                  <a:pt x="10005" y="4931"/>
                </a:cubicBezTo>
                <a:cubicBezTo>
                  <a:pt x="10011" y="4955"/>
                  <a:pt x="10012" y="4955"/>
                  <a:pt x="10045" y="4935"/>
                </a:cubicBezTo>
                <a:cubicBezTo>
                  <a:pt x="10046" y="4935"/>
                  <a:pt x="10047" y="4935"/>
                  <a:pt x="10048" y="4935"/>
                </a:cubicBezTo>
                <a:cubicBezTo>
                  <a:pt x="10049" y="4935"/>
                  <a:pt x="10049" y="4935"/>
                  <a:pt x="10049" y="4936"/>
                </a:cubicBezTo>
                <a:cubicBezTo>
                  <a:pt x="10054" y="4945"/>
                  <a:pt x="10061" y="4952"/>
                  <a:pt x="10070" y="4956"/>
                </a:cubicBezTo>
                <a:cubicBezTo>
                  <a:pt x="10082" y="4962"/>
                  <a:pt x="10091" y="4973"/>
                  <a:pt x="10094" y="4987"/>
                </a:cubicBezTo>
                <a:cubicBezTo>
                  <a:pt x="10094" y="4989"/>
                  <a:pt x="10095" y="4989"/>
                  <a:pt x="10095" y="4989"/>
                </a:cubicBezTo>
                <a:cubicBezTo>
                  <a:pt x="10095" y="4991"/>
                  <a:pt x="10095" y="4992"/>
                  <a:pt x="10096" y="4992"/>
                </a:cubicBezTo>
                <a:cubicBezTo>
                  <a:pt x="10107" y="5027"/>
                  <a:pt x="10098" y="5064"/>
                  <a:pt x="10072" y="5090"/>
                </a:cubicBezTo>
                <a:cubicBezTo>
                  <a:pt x="10047" y="5115"/>
                  <a:pt x="10009" y="5124"/>
                  <a:pt x="9975" y="5112"/>
                </a:cubicBezTo>
                <a:cubicBezTo>
                  <a:pt x="9969" y="5111"/>
                  <a:pt x="9963" y="5113"/>
                  <a:pt x="9959" y="5118"/>
                </a:cubicBezTo>
                <a:cubicBezTo>
                  <a:pt x="9956" y="5123"/>
                  <a:pt x="9956" y="5129"/>
                  <a:pt x="9960" y="5134"/>
                </a:cubicBezTo>
                <a:cubicBezTo>
                  <a:pt x="9963" y="5138"/>
                  <a:pt x="9967" y="5142"/>
                  <a:pt x="9967" y="5148"/>
                </a:cubicBezTo>
                <a:cubicBezTo>
                  <a:pt x="9966" y="5169"/>
                  <a:pt x="9940" y="5161"/>
                  <a:pt x="9931" y="5176"/>
                </a:cubicBezTo>
                <a:cubicBezTo>
                  <a:pt x="9931" y="5176"/>
                  <a:pt x="9931" y="5176"/>
                  <a:pt x="9931" y="5176"/>
                </a:cubicBezTo>
                <a:cubicBezTo>
                  <a:pt x="9931" y="5177"/>
                  <a:pt x="9930" y="5178"/>
                  <a:pt x="9930" y="5179"/>
                </a:cubicBezTo>
                <a:cubicBezTo>
                  <a:pt x="9930" y="5182"/>
                  <a:pt x="9931" y="5185"/>
                  <a:pt x="9933" y="5187"/>
                </a:cubicBezTo>
                <a:cubicBezTo>
                  <a:pt x="9935" y="5189"/>
                  <a:pt x="9938" y="5189"/>
                  <a:pt x="9940" y="5189"/>
                </a:cubicBezTo>
                <a:cubicBezTo>
                  <a:pt x="9953" y="5186"/>
                  <a:pt x="9963" y="5176"/>
                  <a:pt x="9976" y="5174"/>
                </a:cubicBezTo>
                <a:cubicBezTo>
                  <a:pt x="10000" y="5173"/>
                  <a:pt x="9982" y="5234"/>
                  <a:pt x="9974" y="5243"/>
                </a:cubicBezTo>
                <a:cubicBezTo>
                  <a:pt x="9965" y="5253"/>
                  <a:pt x="9903" y="5275"/>
                  <a:pt x="9883" y="5278"/>
                </a:cubicBezTo>
                <a:cubicBezTo>
                  <a:pt x="9870" y="5280"/>
                  <a:pt x="9862" y="5281"/>
                  <a:pt x="9858" y="5286"/>
                </a:cubicBezTo>
                <a:cubicBezTo>
                  <a:pt x="9854" y="5290"/>
                  <a:pt x="9851" y="5316"/>
                  <a:pt x="9869" y="5324"/>
                </a:cubicBezTo>
                <a:cubicBezTo>
                  <a:pt x="9895" y="5337"/>
                  <a:pt x="9920" y="5314"/>
                  <a:pt x="9946" y="5320"/>
                </a:cubicBezTo>
                <a:cubicBezTo>
                  <a:pt x="9971" y="5327"/>
                  <a:pt x="9994" y="5340"/>
                  <a:pt x="10011" y="5359"/>
                </a:cubicBezTo>
                <a:cubicBezTo>
                  <a:pt x="10013" y="5361"/>
                  <a:pt x="10015" y="5362"/>
                  <a:pt x="10017" y="5363"/>
                </a:cubicBezTo>
                <a:cubicBezTo>
                  <a:pt x="10025" y="5366"/>
                  <a:pt x="10035" y="5366"/>
                  <a:pt x="10043" y="5362"/>
                </a:cubicBezTo>
                <a:cubicBezTo>
                  <a:pt x="10045" y="5361"/>
                  <a:pt x="10047" y="5360"/>
                  <a:pt x="10049" y="5358"/>
                </a:cubicBezTo>
                <a:cubicBezTo>
                  <a:pt x="10056" y="5353"/>
                  <a:pt x="10063" y="5350"/>
                  <a:pt x="10071" y="5350"/>
                </a:cubicBezTo>
                <a:cubicBezTo>
                  <a:pt x="10076" y="5350"/>
                  <a:pt x="10081" y="5353"/>
                  <a:pt x="10083" y="5359"/>
                </a:cubicBezTo>
                <a:cubicBezTo>
                  <a:pt x="10085" y="5364"/>
                  <a:pt x="10083" y="5370"/>
                  <a:pt x="10079" y="5374"/>
                </a:cubicBezTo>
                <a:cubicBezTo>
                  <a:pt x="10060" y="5388"/>
                  <a:pt x="10040" y="5401"/>
                  <a:pt x="10013" y="5398"/>
                </a:cubicBezTo>
                <a:cubicBezTo>
                  <a:pt x="9999" y="5396"/>
                  <a:pt x="9985" y="5396"/>
                  <a:pt x="9970" y="5398"/>
                </a:cubicBezTo>
                <a:cubicBezTo>
                  <a:pt x="9926" y="5402"/>
                  <a:pt x="9885" y="5422"/>
                  <a:pt x="9853" y="5454"/>
                </a:cubicBezTo>
                <a:cubicBezTo>
                  <a:pt x="9843" y="5465"/>
                  <a:pt x="9831" y="5476"/>
                  <a:pt x="9821" y="5487"/>
                </a:cubicBezTo>
                <a:cubicBezTo>
                  <a:pt x="9816" y="5492"/>
                  <a:pt x="9815" y="5501"/>
                  <a:pt x="9820" y="5507"/>
                </a:cubicBezTo>
                <a:cubicBezTo>
                  <a:pt x="9825" y="5513"/>
                  <a:pt x="9834" y="5515"/>
                  <a:pt x="9840" y="5510"/>
                </a:cubicBezTo>
                <a:cubicBezTo>
                  <a:pt x="9845" y="5508"/>
                  <a:pt x="9850" y="5505"/>
                  <a:pt x="9856" y="5501"/>
                </a:cubicBezTo>
                <a:cubicBezTo>
                  <a:pt x="9875" y="5489"/>
                  <a:pt x="9909" y="5476"/>
                  <a:pt x="9928" y="5512"/>
                </a:cubicBezTo>
                <a:cubicBezTo>
                  <a:pt x="9928" y="5512"/>
                  <a:pt x="9928" y="5512"/>
                  <a:pt x="9929" y="5512"/>
                </a:cubicBezTo>
                <a:cubicBezTo>
                  <a:pt x="9931" y="5513"/>
                  <a:pt x="9934" y="5512"/>
                  <a:pt x="9937" y="5510"/>
                </a:cubicBezTo>
                <a:cubicBezTo>
                  <a:pt x="9962" y="5491"/>
                  <a:pt x="9975" y="5456"/>
                  <a:pt x="10012" y="5453"/>
                </a:cubicBezTo>
                <a:cubicBezTo>
                  <a:pt x="10038" y="5451"/>
                  <a:pt x="10058" y="5476"/>
                  <a:pt x="10085" y="5471"/>
                </a:cubicBezTo>
                <a:cubicBezTo>
                  <a:pt x="10116" y="5465"/>
                  <a:pt x="10141" y="5441"/>
                  <a:pt x="10174" y="5443"/>
                </a:cubicBezTo>
                <a:cubicBezTo>
                  <a:pt x="10186" y="5444"/>
                  <a:pt x="10220" y="5453"/>
                  <a:pt x="10223" y="5455"/>
                </a:cubicBezTo>
                <a:cubicBezTo>
                  <a:pt x="10232" y="5460"/>
                  <a:pt x="10232" y="5460"/>
                  <a:pt x="10281" y="5461"/>
                </a:cubicBezTo>
                <a:cubicBezTo>
                  <a:pt x="10302" y="5462"/>
                  <a:pt x="10317" y="5478"/>
                  <a:pt x="10337" y="5481"/>
                </a:cubicBezTo>
                <a:cubicBezTo>
                  <a:pt x="10360" y="5485"/>
                  <a:pt x="10382" y="5471"/>
                  <a:pt x="10406" y="5473"/>
                </a:cubicBezTo>
                <a:cubicBezTo>
                  <a:pt x="10406" y="5473"/>
                  <a:pt x="10406" y="5473"/>
                  <a:pt x="10406" y="5473"/>
                </a:cubicBezTo>
                <a:cubicBezTo>
                  <a:pt x="10406" y="5473"/>
                  <a:pt x="10406" y="5473"/>
                  <a:pt x="10406" y="5473"/>
                </a:cubicBezTo>
                <a:cubicBezTo>
                  <a:pt x="10407" y="5473"/>
                  <a:pt x="10477" y="5459"/>
                  <a:pt x="10476" y="5430"/>
                </a:cubicBezTo>
                <a:cubicBezTo>
                  <a:pt x="10476" y="5430"/>
                  <a:pt x="10476" y="5429"/>
                  <a:pt x="10475" y="5429"/>
                </a:cubicBezTo>
                <a:cubicBezTo>
                  <a:pt x="10475" y="5429"/>
                  <a:pt x="10475" y="5428"/>
                  <a:pt x="10474" y="5428"/>
                </a:cubicBezTo>
                <a:cubicBezTo>
                  <a:pt x="10450" y="5414"/>
                  <a:pt x="10433" y="5388"/>
                  <a:pt x="10430" y="5360"/>
                </a:cubicBezTo>
                <a:cubicBezTo>
                  <a:pt x="10430" y="5357"/>
                  <a:pt x="10431" y="5355"/>
                  <a:pt x="10433" y="5355"/>
                </a:cubicBezTo>
                <a:cubicBezTo>
                  <a:pt x="10435" y="5354"/>
                  <a:pt x="10438" y="5354"/>
                  <a:pt x="10440" y="5356"/>
                </a:cubicBezTo>
                <a:cubicBezTo>
                  <a:pt x="10441" y="5357"/>
                  <a:pt x="10443" y="5358"/>
                  <a:pt x="10444" y="5359"/>
                </a:cubicBezTo>
                <a:cubicBezTo>
                  <a:pt x="10452" y="5364"/>
                  <a:pt x="10456" y="5365"/>
                  <a:pt x="10459" y="5363"/>
                </a:cubicBezTo>
                <a:cubicBezTo>
                  <a:pt x="10476" y="5351"/>
                  <a:pt x="10494" y="5339"/>
                  <a:pt x="10512" y="5329"/>
                </a:cubicBezTo>
                <a:cubicBezTo>
                  <a:pt x="10522" y="5324"/>
                  <a:pt x="10528" y="5313"/>
                  <a:pt x="10533" y="5292"/>
                </a:cubicBezTo>
                <a:cubicBezTo>
                  <a:pt x="10535" y="5285"/>
                  <a:pt x="10541" y="5251"/>
                  <a:pt x="10499" y="5228"/>
                </a:cubicBezTo>
                <a:cubicBezTo>
                  <a:pt x="10498" y="5227"/>
                  <a:pt x="10498" y="5227"/>
                  <a:pt x="10498" y="5227"/>
                </a:cubicBezTo>
                <a:cubicBezTo>
                  <a:pt x="10494" y="5225"/>
                  <a:pt x="10415" y="5184"/>
                  <a:pt x="10392" y="5196"/>
                </a:cubicBezTo>
                <a:cubicBezTo>
                  <a:pt x="10377" y="5204"/>
                  <a:pt x="10377" y="5204"/>
                  <a:pt x="10349" y="5190"/>
                </a:cubicBezTo>
                <a:cubicBezTo>
                  <a:pt x="10348" y="5186"/>
                  <a:pt x="10350" y="5182"/>
                  <a:pt x="10353" y="5179"/>
                </a:cubicBezTo>
                <a:cubicBezTo>
                  <a:pt x="10385" y="5155"/>
                  <a:pt x="10385" y="5155"/>
                  <a:pt x="10384" y="5148"/>
                </a:cubicBezTo>
                <a:cubicBezTo>
                  <a:pt x="10383" y="5133"/>
                  <a:pt x="10375" y="5122"/>
                  <a:pt x="10366" y="5112"/>
                </a:cubicBezTo>
                <a:cubicBezTo>
                  <a:pt x="10358" y="5103"/>
                  <a:pt x="10357" y="5090"/>
                  <a:pt x="10364" y="5081"/>
                </a:cubicBezTo>
                <a:cubicBezTo>
                  <a:pt x="10364" y="5080"/>
                  <a:pt x="10364" y="5080"/>
                  <a:pt x="10364" y="5080"/>
                </a:cubicBezTo>
                <a:cubicBezTo>
                  <a:pt x="10370" y="5072"/>
                  <a:pt x="10339" y="5005"/>
                  <a:pt x="10339" y="5004"/>
                </a:cubicBezTo>
                <a:cubicBezTo>
                  <a:pt x="10336" y="5002"/>
                  <a:pt x="10335" y="5000"/>
                  <a:pt x="10331" y="5001"/>
                </a:cubicBezTo>
                <a:cubicBezTo>
                  <a:pt x="10318" y="5002"/>
                  <a:pt x="10304" y="5002"/>
                  <a:pt x="10291" y="5002"/>
                </a:cubicBezTo>
                <a:cubicBezTo>
                  <a:pt x="10289" y="5002"/>
                  <a:pt x="10287" y="5002"/>
                  <a:pt x="10284" y="5003"/>
                </a:cubicBezTo>
                <a:cubicBezTo>
                  <a:pt x="10283" y="5003"/>
                  <a:pt x="10283" y="5003"/>
                  <a:pt x="10283" y="5002"/>
                </a:cubicBezTo>
                <a:cubicBezTo>
                  <a:pt x="10282" y="5001"/>
                  <a:pt x="10282" y="5000"/>
                  <a:pt x="10282" y="5000"/>
                </a:cubicBezTo>
                <a:cubicBezTo>
                  <a:pt x="10287" y="4982"/>
                  <a:pt x="10270" y="4971"/>
                  <a:pt x="10269" y="4956"/>
                </a:cubicBezTo>
                <a:cubicBezTo>
                  <a:pt x="10267" y="4941"/>
                  <a:pt x="10271" y="4925"/>
                  <a:pt x="10273" y="4910"/>
                </a:cubicBezTo>
                <a:cubicBezTo>
                  <a:pt x="10274" y="4897"/>
                  <a:pt x="10273" y="4881"/>
                  <a:pt x="10268" y="4866"/>
                </a:cubicBezTo>
                <a:cubicBezTo>
                  <a:pt x="10253" y="4812"/>
                  <a:pt x="10255" y="4754"/>
                  <a:pt x="10274" y="4702"/>
                </a:cubicBezTo>
                <a:cubicBezTo>
                  <a:pt x="10283" y="4680"/>
                  <a:pt x="10294" y="4659"/>
                  <a:pt x="10307" y="4640"/>
                </a:cubicBezTo>
                <a:cubicBezTo>
                  <a:pt x="10339" y="4597"/>
                  <a:pt x="10198" y="4602"/>
                  <a:pt x="10171" y="4604"/>
                </a:cubicBezTo>
                <a:cubicBezTo>
                  <a:pt x="10169" y="4604"/>
                  <a:pt x="10167" y="4603"/>
                  <a:pt x="10166" y="4601"/>
                </a:cubicBezTo>
                <a:cubicBezTo>
                  <a:pt x="10165" y="4600"/>
                  <a:pt x="10165" y="4597"/>
                  <a:pt x="10166" y="4596"/>
                </a:cubicBezTo>
                <a:cubicBezTo>
                  <a:pt x="10173" y="4586"/>
                  <a:pt x="10174" y="4572"/>
                  <a:pt x="10184" y="4563"/>
                </a:cubicBezTo>
                <a:cubicBezTo>
                  <a:pt x="10197" y="4551"/>
                  <a:pt x="10214" y="4547"/>
                  <a:pt x="10229" y="4538"/>
                </a:cubicBezTo>
                <a:cubicBezTo>
                  <a:pt x="10261" y="4518"/>
                  <a:pt x="10234" y="4505"/>
                  <a:pt x="10222" y="4502"/>
                </a:cubicBezTo>
                <a:cubicBezTo>
                  <a:pt x="10194" y="4495"/>
                  <a:pt x="10164" y="4491"/>
                  <a:pt x="10135" y="4491"/>
                </a:cubicBezTo>
                <a:cubicBezTo>
                  <a:pt x="10124" y="4491"/>
                  <a:pt x="10113" y="4492"/>
                  <a:pt x="10102" y="4497"/>
                </a:cubicBezTo>
                <a:cubicBezTo>
                  <a:pt x="10094" y="4500"/>
                  <a:pt x="10086" y="4509"/>
                  <a:pt x="10077" y="4521"/>
                </a:cubicBezTo>
                <a:cubicBezTo>
                  <a:pt x="10060" y="4545"/>
                  <a:pt x="10039" y="4567"/>
                  <a:pt x="10015" y="4586"/>
                </a:cubicBezTo>
                <a:cubicBezTo>
                  <a:pt x="10014" y="4587"/>
                  <a:pt x="10013" y="4588"/>
                  <a:pt x="10011" y="4589"/>
                </a:cubicBezTo>
                <a:cubicBezTo>
                  <a:pt x="10005" y="4594"/>
                  <a:pt x="9996" y="4595"/>
                  <a:pt x="9989" y="4592"/>
                </a:cubicBezTo>
                <a:cubicBezTo>
                  <a:pt x="9985" y="4590"/>
                  <a:pt x="9980" y="4590"/>
                  <a:pt x="9975" y="4592"/>
                </a:cubicBezTo>
                <a:cubicBezTo>
                  <a:pt x="9974" y="4592"/>
                  <a:pt x="9973" y="4593"/>
                  <a:pt x="9973" y="4593"/>
                </a:cubicBezTo>
                <a:cubicBezTo>
                  <a:pt x="9964" y="4597"/>
                  <a:pt x="9958" y="4603"/>
                  <a:pt x="9954" y="4610"/>
                </a:cubicBezTo>
                <a:cubicBezTo>
                  <a:pt x="9949" y="4619"/>
                  <a:pt x="9950" y="4631"/>
                  <a:pt x="9957" y="4638"/>
                </a:cubicBezTo>
                <a:cubicBezTo>
                  <a:pt x="9964" y="4646"/>
                  <a:pt x="9975" y="4648"/>
                  <a:pt x="9984" y="4643"/>
                </a:cubicBezTo>
                <a:lnTo>
                  <a:pt x="9985" y="4643"/>
                </a:lnTo>
                <a:cubicBezTo>
                  <a:pt x="9986" y="4646"/>
                  <a:pt x="9986" y="4650"/>
                  <a:pt x="9985" y="4652"/>
                </a:cubicBezTo>
                <a:cubicBezTo>
                  <a:pt x="9979" y="4664"/>
                  <a:pt x="9978" y="4676"/>
                  <a:pt x="9973" y="4688"/>
                </a:cubicBezTo>
                <a:cubicBezTo>
                  <a:pt x="9972" y="4689"/>
                  <a:pt x="9971" y="4690"/>
                  <a:pt x="9970" y="4691"/>
                </a:cubicBezTo>
                <a:cubicBezTo>
                  <a:pt x="9968" y="4691"/>
                  <a:pt x="9965" y="4690"/>
                  <a:pt x="9964" y="4688"/>
                </a:cubicBezTo>
                <a:cubicBezTo>
                  <a:pt x="9958" y="4679"/>
                  <a:pt x="9955" y="4679"/>
                  <a:pt x="9951" y="4680"/>
                </a:cubicBezTo>
                <a:cubicBezTo>
                  <a:pt x="9951" y="4680"/>
                  <a:pt x="9950" y="4680"/>
                  <a:pt x="9950" y="4680"/>
                </a:cubicBezTo>
                <a:cubicBezTo>
                  <a:pt x="9933" y="4684"/>
                  <a:pt x="9921" y="4723"/>
                  <a:pt x="9922" y="4734"/>
                </a:cubicBezTo>
                <a:cubicBezTo>
                  <a:pt x="9922" y="4738"/>
                  <a:pt x="9923" y="4741"/>
                  <a:pt x="9925" y="4743"/>
                </a:cubicBezTo>
                <a:cubicBezTo>
                  <a:pt x="9947" y="4766"/>
                  <a:pt x="9949" y="4802"/>
                  <a:pt x="9930" y="4828"/>
                </a:cubicBezTo>
                <a:close/>
                <a:moveTo>
                  <a:pt x="11792" y="7486"/>
                </a:moveTo>
                <a:cubicBezTo>
                  <a:pt x="11788" y="7480"/>
                  <a:pt x="11810" y="7414"/>
                  <a:pt x="11827" y="7420"/>
                </a:cubicBezTo>
                <a:cubicBezTo>
                  <a:pt x="11839" y="7424"/>
                  <a:pt x="11835" y="7430"/>
                  <a:pt x="11850" y="7431"/>
                </a:cubicBezTo>
                <a:cubicBezTo>
                  <a:pt x="11864" y="7432"/>
                  <a:pt x="11872" y="7415"/>
                  <a:pt x="11887" y="7418"/>
                </a:cubicBezTo>
                <a:cubicBezTo>
                  <a:pt x="11910" y="7422"/>
                  <a:pt x="11927" y="7444"/>
                  <a:pt x="11951" y="7445"/>
                </a:cubicBezTo>
                <a:cubicBezTo>
                  <a:pt x="11970" y="7445"/>
                  <a:pt x="11981" y="7427"/>
                  <a:pt x="11998" y="7425"/>
                </a:cubicBezTo>
                <a:cubicBezTo>
                  <a:pt x="12011" y="7424"/>
                  <a:pt x="12023" y="7432"/>
                  <a:pt x="12036" y="7429"/>
                </a:cubicBezTo>
                <a:cubicBezTo>
                  <a:pt x="12050" y="7426"/>
                  <a:pt x="12060" y="7417"/>
                  <a:pt x="12072" y="7410"/>
                </a:cubicBezTo>
                <a:cubicBezTo>
                  <a:pt x="12094" y="7397"/>
                  <a:pt x="12092" y="7409"/>
                  <a:pt x="12118" y="7406"/>
                </a:cubicBezTo>
                <a:cubicBezTo>
                  <a:pt x="12126" y="7405"/>
                  <a:pt x="12133" y="7400"/>
                  <a:pt x="12141" y="7399"/>
                </a:cubicBezTo>
                <a:cubicBezTo>
                  <a:pt x="12143" y="7398"/>
                  <a:pt x="12144" y="7398"/>
                  <a:pt x="12146" y="7398"/>
                </a:cubicBezTo>
                <a:cubicBezTo>
                  <a:pt x="12158" y="7400"/>
                  <a:pt x="12163" y="7407"/>
                  <a:pt x="12160" y="7421"/>
                </a:cubicBezTo>
                <a:cubicBezTo>
                  <a:pt x="12154" y="7451"/>
                  <a:pt x="12130" y="7474"/>
                  <a:pt x="12126" y="7505"/>
                </a:cubicBezTo>
                <a:cubicBezTo>
                  <a:pt x="12123" y="7525"/>
                  <a:pt x="12149" y="7536"/>
                  <a:pt x="12143" y="7558"/>
                </a:cubicBezTo>
                <a:cubicBezTo>
                  <a:pt x="12126" y="7613"/>
                  <a:pt x="12110" y="7615"/>
                  <a:pt x="12100" y="7617"/>
                </a:cubicBezTo>
                <a:cubicBezTo>
                  <a:pt x="12085" y="7620"/>
                  <a:pt x="12074" y="7615"/>
                  <a:pt x="12068" y="7612"/>
                </a:cubicBezTo>
                <a:cubicBezTo>
                  <a:pt x="12050" y="7603"/>
                  <a:pt x="12037" y="7586"/>
                  <a:pt x="12019" y="7575"/>
                </a:cubicBezTo>
                <a:cubicBezTo>
                  <a:pt x="12009" y="7570"/>
                  <a:pt x="11998" y="7568"/>
                  <a:pt x="11988" y="7564"/>
                </a:cubicBezTo>
                <a:cubicBezTo>
                  <a:pt x="11958" y="7551"/>
                  <a:pt x="11869" y="7489"/>
                  <a:pt x="11841" y="7491"/>
                </a:cubicBezTo>
                <a:cubicBezTo>
                  <a:pt x="11831" y="7491"/>
                  <a:pt x="11823" y="7499"/>
                  <a:pt x="11813" y="7498"/>
                </a:cubicBezTo>
                <a:cubicBezTo>
                  <a:pt x="11813" y="7498"/>
                  <a:pt x="11812" y="7498"/>
                  <a:pt x="11812" y="7498"/>
                </a:cubicBezTo>
                <a:cubicBezTo>
                  <a:pt x="11807" y="7498"/>
                  <a:pt x="11798" y="7496"/>
                  <a:pt x="11792" y="74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defTabSz="457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defTabSz="457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defTabSz="457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defTabSz="457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endParaRPr lang="en-US" sz="3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ato" panose="020F0502020204030203" pitchFamily="34" charset="0"/>
            </a:endParaRPr>
          </a:p>
        </p:txBody>
      </p:sp>
      <p:sp>
        <p:nvSpPr>
          <p:cNvPr id="22" name="AutoShape 16">
            <a:extLst>
              <a:ext uri="{FF2B5EF4-FFF2-40B4-BE49-F238E27FC236}">
                <a16:creationId xmlns:a16="http://schemas.microsoft.com/office/drawing/2014/main" id="{E4AAF171-401F-524A-835F-3D15845BBEA1}"/>
              </a:ext>
            </a:extLst>
          </p:cNvPr>
          <p:cNvSpPr>
            <a:spLocks/>
          </p:cNvSpPr>
          <p:nvPr/>
        </p:nvSpPr>
        <p:spPr bwMode="auto">
          <a:xfrm>
            <a:off x="10718800" y="1952557"/>
            <a:ext cx="1016000" cy="9271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649" y="11131"/>
                </a:moveTo>
                <a:cubicBezTo>
                  <a:pt x="17574" y="13268"/>
                  <a:pt x="16776" y="15264"/>
                  <a:pt x="15383" y="16785"/>
                </a:cubicBezTo>
                <a:cubicBezTo>
                  <a:pt x="13918" y="18383"/>
                  <a:pt x="11970" y="19265"/>
                  <a:pt x="9898" y="19265"/>
                </a:cubicBezTo>
                <a:cubicBezTo>
                  <a:pt x="7825" y="19265"/>
                  <a:pt x="5877" y="18383"/>
                  <a:pt x="4412" y="16785"/>
                </a:cubicBezTo>
                <a:cubicBezTo>
                  <a:pt x="2947" y="15187"/>
                  <a:pt x="2139" y="13060"/>
                  <a:pt x="2139" y="10800"/>
                </a:cubicBezTo>
                <a:cubicBezTo>
                  <a:pt x="2139" y="8539"/>
                  <a:pt x="2947" y="6413"/>
                  <a:pt x="4412" y="4814"/>
                </a:cubicBezTo>
                <a:cubicBezTo>
                  <a:pt x="5877" y="3216"/>
                  <a:pt x="7825" y="2335"/>
                  <a:pt x="9898" y="2335"/>
                </a:cubicBezTo>
                <a:cubicBezTo>
                  <a:pt x="11572" y="2335"/>
                  <a:pt x="13165" y="2910"/>
                  <a:pt x="14488" y="3974"/>
                </a:cubicBezTo>
                <a:lnTo>
                  <a:pt x="16015" y="2309"/>
                </a:lnTo>
                <a:cubicBezTo>
                  <a:pt x="14331" y="863"/>
                  <a:pt x="12206" y="0"/>
                  <a:pt x="9898" y="0"/>
                </a:cubicBezTo>
                <a:cubicBezTo>
                  <a:pt x="4431" y="0"/>
                  <a:pt x="0" y="4836"/>
                  <a:pt x="0" y="10800"/>
                </a:cubicBezTo>
                <a:cubicBezTo>
                  <a:pt x="0" y="16765"/>
                  <a:pt x="4431" y="21600"/>
                  <a:pt x="9898" y="21600"/>
                </a:cubicBezTo>
                <a:cubicBezTo>
                  <a:pt x="15364" y="21600"/>
                  <a:pt x="19795" y="16765"/>
                  <a:pt x="19795" y="10800"/>
                </a:cubicBezTo>
                <a:cubicBezTo>
                  <a:pt x="19795" y="10168"/>
                  <a:pt x="19746" y="9550"/>
                  <a:pt x="19650" y="8948"/>
                </a:cubicBezTo>
                <a:cubicBezTo>
                  <a:pt x="19650" y="8948"/>
                  <a:pt x="17649" y="11131"/>
                  <a:pt x="17649" y="11131"/>
                </a:cubicBezTo>
                <a:close/>
                <a:moveTo>
                  <a:pt x="21600" y="4344"/>
                </a:moveTo>
                <a:lnTo>
                  <a:pt x="10561" y="16389"/>
                </a:lnTo>
                <a:lnTo>
                  <a:pt x="4479" y="9750"/>
                </a:lnTo>
                <a:lnTo>
                  <a:pt x="7069" y="6925"/>
                </a:lnTo>
                <a:lnTo>
                  <a:pt x="10561" y="10736"/>
                </a:lnTo>
                <a:lnTo>
                  <a:pt x="19008" y="1519"/>
                </a:lnTo>
                <a:cubicBezTo>
                  <a:pt x="19008" y="1519"/>
                  <a:pt x="21600" y="4344"/>
                  <a:pt x="21600" y="43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defTabSz="457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defTabSz="457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defTabSz="457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defTabSz="457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endParaRPr lang="en-US" sz="3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ato" panose="020F0502020204030203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50DCDF9-D223-7448-AA67-D84CE03C981D}"/>
              </a:ext>
            </a:extLst>
          </p:cNvPr>
          <p:cNvSpPr txBox="1"/>
          <p:nvPr/>
        </p:nvSpPr>
        <p:spPr>
          <a:xfrm>
            <a:off x="2661721" y="1926964"/>
            <a:ext cx="1741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Nutzerdaten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38872E4-1BE4-6F46-ADFE-115637B9C650}"/>
              </a:ext>
            </a:extLst>
          </p:cNvPr>
          <p:cNvSpPr txBox="1"/>
          <p:nvPr/>
        </p:nvSpPr>
        <p:spPr>
          <a:xfrm>
            <a:off x="7145678" y="1932450"/>
            <a:ext cx="24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Reisezielvorschlag</a:t>
            </a:r>
          </a:p>
        </p:txBody>
      </p:sp>
      <p:sp>
        <p:nvSpPr>
          <p:cNvPr id="24" name="AutoShape 24">
            <a:extLst>
              <a:ext uri="{FF2B5EF4-FFF2-40B4-BE49-F238E27FC236}">
                <a16:creationId xmlns:a16="http://schemas.microsoft.com/office/drawing/2014/main" id="{647B427D-0F20-0F42-9785-A2B150B6CB1F}"/>
              </a:ext>
            </a:extLst>
          </p:cNvPr>
          <p:cNvSpPr>
            <a:spLocks/>
          </p:cNvSpPr>
          <p:nvPr/>
        </p:nvSpPr>
        <p:spPr bwMode="auto">
          <a:xfrm>
            <a:off x="5449340" y="2602422"/>
            <a:ext cx="786950" cy="7286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1225" y="19827"/>
                </a:moveTo>
                <a:cubicBezTo>
                  <a:pt x="10644" y="19827"/>
                  <a:pt x="10172" y="19315"/>
                  <a:pt x="10172" y="18682"/>
                </a:cubicBezTo>
                <a:cubicBezTo>
                  <a:pt x="10172" y="18050"/>
                  <a:pt x="10644" y="17537"/>
                  <a:pt x="11225" y="17537"/>
                </a:cubicBezTo>
                <a:cubicBezTo>
                  <a:pt x="11806" y="17537"/>
                  <a:pt x="12278" y="18050"/>
                  <a:pt x="12278" y="18682"/>
                </a:cubicBezTo>
                <a:cubicBezTo>
                  <a:pt x="12278" y="19315"/>
                  <a:pt x="11806" y="19827"/>
                  <a:pt x="11225" y="19827"/>
                </a:cubicBezTo>
                <a:close/>
                <a:moveTo>
                  <a:pt x="13907" y="18999"/>
                </a:moveTo>
                <a:lnTo>
                  <a:pt x="13907" y="18365"/>
                </a:lnTo>
                <a:lnTo>
                  <a:pt x="13501" y="18254"/>
                </a:lnTo>
                <a:cubicBezTo>
                  <a:pt x="13416" y="18231"/>
                  <a:pt x="13350" y="18160"/>
                  <a:pt x="13328" y="18069"/>
                </a:cubicBezTo>
                <a:cubicBezTo>
                  <a:pt x="13328" y="18068"/>
                  <a:pt x="13328" y="18068"/>
                  <a:pt x="13328" y="18067"/>
                </a:cubicBezTo>
                <a:cubicBezTo>
                  <a:pt x="13306" y="17978"/>
                  <a:pt x="13330" y="17881"/>
                  <a:pt x="13391" y="17817"/>
                </a:cubicBezTo>
                <a:lnTo>
                  <a:pt x="13694" y="17498"/>
                </a:lnTo>
                <a:lnTo>
                  <a:pt x="13402" y="16949"/>
                </a:lnTo>
                <a:lnTo>
                  <a:pt x="13001" y="17073"/>
                </a:lnTo>
                <a:cubicBezTo>
                  <a:pt x="12916" y="17100"/>
                  <a:pt x="12825" y="17074"/>
                  <a:pt x="12762" y="17006"/>
                </a:cubicBezTo>
                <a:cubicBezTo>
                  <a:pt x="12762" y="17006"/>
                  <a:pt x="12762" y="17006"/>
                  <a:pt x="12762" y="17006"/>
                </a:cubicBezTo>
                <a:cubicBezTo>
                  <a:pt x="12702" y="16941"/>
                  <a:pt x="12679" y="16846"/>
                  <a:pt x="12703" y="16758"/>
                </a:cubicBezTo>
                <a:lnTo>
                  <a:pt x="12819" y="16314"/>
                </a:lnTo>
                <a:lnTo>
                  <a:pt x="12313" y="15997"/>
                </a:lnTo>
                <a:lnTo>
                  <a:pt x="12022" y="16324"/>
                </a:lnTo>
                <a:cubicBezTo>
                  <a:pt x="11961" y="16392"/>
                  <a:pt x="11872" y="16419"/>
                  <a:pt x="11788" y="16395"/>
                </a:cubicBezTo>
                <a:cubicBezTo>
                  <a:pt x="11788" y="16395"/>
                  <a:pt x="11788" y="16395"/>
                  <a:pt x="11787" y="16394"/>
                </a:cubicBezTo>
                <a:cubicBezTo>
                  <a:pt x="11705" y="16371"/>
                  <a:pt x="11640" y="16300"/>
                  <a:pt x="11619" y="16209"/>
                </a:cubicBezTo>
                <a:lnTo>
                  <a:pt x="11517" y="15765"/>
                </a:lnTo>
                <a:lnTo>
                  <a:pt x="10933" y="15765"/>
                </a:lnTo>
                <a:lnTo>
                  <a:pt x="10832" y="16207"/>
                </a:lnTo>
                <a:cubicBezTo>
                  <a:pt x="10811" y="16298"/>
                  <a:pt x="10745" y="16371"/>
                  <a:pt x="10661" y="16395"/>
                </a:cubicBezTo>
                <a:lnTo>
                  <a:pt x="10660" y="16395"/>
                </a:lnTo>
                <a:cubicBezTo>
                  <a:pt x="10577" y="16420"/>
                  <a:pt x="10489" y="16393"/>
                  <a:pt x="10429" y="16326"/>
                </a:cubicBezTo>
                <a:lnTo>
                  <a:pt x="10137" y="15997"/>
                </a:lnTo>
                <a:lnTo>
                  <a:pt x="9631" y="16314"/>
                </a:lnTo>
                <a:lnTo>
                  <a:pt x="9746" y="16751"/>
                </a:lnTo>
                <a:cubicBezTo>
                  <a:pt x="9770" y="16843"/>
                  <a:pt x="9746" y="16943"/>
                  <a:pt x="9684" y="17011"/>
                </a:cubicBezTo>
                <a:cubicBezTo>
                  <a:pt x="9624" y="17076"/>
                  <a:pt x="9537" y="17101"/>
                  <a:pt x="9456" y="17075"/>
                </a:cubicBezTo>
                <a:lnTo>
                  <a:pt x="9048" y="16949"/>
                </a:lnTo>
                <a:lnTo>
                  <a:pt x="8756" y="17498"/>
                </a:lnTo>
                <a:lnTo>
                  <a:pt x="9058" y="17815"/>
                </a:lnTo>
                <a:cubicBezTo>
                  <a:pt x="9120" y="17881"/>
                  <a:pt x="9144" y="17978"/>
                  <a:pt x="9122" y="18069"/>
                </a:cubicBezTo>
                <a:cubicBezTo>
                  <a:pt x="9122" y="18070"/>
                  <a:pt x="9122" y="18070"/>
                  <a:pt x="9122" y="18071"/>
                </a:cubicBezTo>
                <a:cubicBezTo>
                  <a:pt x="9100" y="18161"/>
                  <a:pt x="9035" y="18231"/>
                  <a:pt x="8951" y="18253"/>
                </a:cubicBezTo>
                <a:lnTo>
                  <a:pt x="8543" y="18365"/>
                </a:lnTo>
                <a:lnTo>
                  <a:pt x="8543" y="18999"/>
                </a:lnTo>
                <a:lnTo>
                  <a:pt x="8949" y="19110"/>
                </a:lnTo>
                <a:cubicBezTo>
                  <a:pt x="9034" y="19133"/>
                  <a:pt x="9100" y="19204"/>
                  <a:pt x="9122" y="19295"/>
                </a:cubicBezTo>
                <a:cubicBezTo>
                  <a:pt x="9122" y="19296"/>
                  <a:pt x="9123" y="19296"/>
                  <a:pt x="9123" y="19297"/>
                </a:cubicBezTo>
                <a:cubicBezTo>
                  <a:pt x="9145" y="19387"/>
                  <a:pt x="9120" y="19483"/>
                  <a:pt x="9059" y="19547"/>
                </a:cubicBezTo>
                <a:lnTo>
                  <a:pt x="8756" y="19866"/>
                </a:lnTo>
                <a:lnTo>
                  <a:pt x="9048" y="20416"/>
                </a:lnTo>
                <a:lnTo>
                  <a:pt x="9449" y="20291"/>
                </a:lnTo>
                <a:cubicBezTo>
                  <a:pt x="9534" y="20265"/>
                  <a:pt x="9626" y="20290"/>
                  <a:pt x="9688" y="20358"/>
                </a:cubicBezTo>
                <a:cubicBezTo>
                  <a:pt x="9688" y="20358"/>
                  <a:pt x="9688" y="20358"/>
                  <a:pt x="9688" y="20358"/>
                </a:cubicBezTo>
                <a:cubicBezTo>
                  <a:pt x="9748" y="20423"/>
                  <a:pt x="9771" y="20518"/>
                  <a:pt x="9747" y="20607"/>
                </a:cubicBezTo>
                <a:lnTo>
                  <a:pt x="9631" y="21050"/>
                </a:lnTo>
                <a:lnTo>
                  <a:pt x="10137" y="21367"/>
                </a:lnTo>
                <a:lnTo>
                  <a:pt x="10428" y="21040"/>
                </a:lnTo>
                <a:cubicBezTo>
                  <a:pt x="10489" y="20972"/>
                  <a:pt x="10578" y="20945"/>
                  <a:pt x="10662" y="20969"/>
                </a:cubicBezTo>
                <a:cubicBezTo>
                  <a:pt x="10662" y="20969"/>
                  <a:pt x="10663" y="20969"/>
                  <a:pt x="10663" y="20970"/>
                </a:cubicBezTo>
                <a:cubicBezTo>
                  <a:pt x="10746" y="20993"/>
                  <a:pt x="10810" y="21065"/>
                  <a:pt x="10831" y="21155"/>
                </a:cubicBezTo>
                <a:lnTo>
                  <a:pt x="10933" y="21600"/>
                </a:lnTo>
                <a:lnTo>
                  <a:pt x="11517" y="21600"/>
                </a:lnTo>
                <a:lnTo>
                  <a:pt x="11619" y="21157"/>
                </a:lnTo>
                <a:cubicBezTo>
                  <a:pt x="11640" y="21066"/>
                  <a:pt x="11705" y="20993"/>
                  <a:pt x="11789" y="20969"/>
                </a:cubicBezTo>
                <a:lnTo>
                  <a:pt x="11790" y="20969"/>
                </a:lnTo>
                <a:cubicBezTo>
                  <a:pt x="11873" y="20945"/>
                  <a:pt x="11961" y="20971"/>
                  <a:pt x="12021" y="21038"/>
                </a:cubicBezTo>
                <a:lnTo>
                  <a:pt x="12313" y="21367"/>
                </a:lnTo>
                <a:lnTo>
                  <a:pt x="12819" y="21050"/>
                </a:lnTo>
                <a:lnTo>
                  <a:pt x="12705" y="20613"/>
                </a:lnTo>
                <a:cubicBezTo>
                  <a:pt x="12680" y="20521"/>
                  <a:pt x="12704" y="20422"/>
                  <a:pt x="12766" y="20354"/>
                </a:cubicBezTo>
                <a:cubicBezTo>
                  <a:pt x="12766" y="20354"/>
                  <a:pt x="12766" y="20354"/>
                  <a:pt x="12766" y="20354"/>
                </a:cubicBezTo>
                <a:cubicBezTo>
                  <a:pt x="12826" y="20288"/>
                  <a:pt x="12913" y="20264"/>
                  <a:pt x="12995" y="20289"/>
                </a:cubicBezTo>
                <a:lnTo>
                  <a:pt x="13402" y="20416"/>
                </a:lnTo>
                <a:lnTo>
                  <a:pt x="13694" y="19866"/>
                </a:lnTo>
                <a:lnTo>
                  <a:pt x="13392" y="19549"/>
                </a:lnTo>
                <a:cubicBezTo>
                  <a:pt x="13331" y="19483"/>
                  <a:pt x="13306" y="19386"/>
                  <a:pt x="13328" y="19295"/>
                </a:cubicBezTo>
                <a:cubicBezTo>
                  <a:pt x="13328" y="19294"/>
                  <a:pt x="13328" y="19294"/>
                  <a:pt x="13328" y="19293"/>
                </a:cubicBezTo>
                <a:cubicBezTo>
                  <a:pt x="13350" y="19203"/>
                  <a:pt x="13416" y="19133"/>
                  <a:pt x="13499" y="19111"/>
                </a:cubicBezTo>
                <a:cubicBezTo>
                  <a:pt x="13499" y="19111"/>
                  <a:pt x="13907" y="18999"/>
                  <a:pt x="13907" y="18999"/>
                </a:cubicBezTo>
                <a:close/>
                <a:moveTo>
                  <a:pt x="17644" y="16587"/>
                </a:moveTo>
                <a:cubicBezTo>
                  <a:pt x="16843" y="16587"/>
                  <a:pt x="16194" y="15880"/>
                  <a:pt x="16194" y="15009"/>
                </a:cubicBezTo>
                <a:cubicBezTo>
                  <a:pt x="16194" y="14138"/>
                  <a:pt x="16843" y="13432"/>
                  <a:pt x="17644" y="13432"/>
                </a:cubicBezTo>
                <a:cubicBezTo>
                  <a:pt x="18445" y="13432"/>
                  <a:pt x="19095" y="14138"/>
                  <a:pt x="19095" y="15009"/>
                </a:cubicBezTo>
                <a:cubicBezTo>
                  <a:pt x="19095" y="15880"/>
                  <a:pt x="18445" y="16587"/>
                  <a:pt x="17644" y="16587"/>
                </a:cubicBezTo>
                <a:close/>
                <a:moveTo>
                  <a:pt x="21599" y="15589"/>
                </a:moveTo>
                <a:lnTo>
                  <a:pt x="21599" y="14430"/>
                </a:lnTo>
                <a:lnTo>
                  <a:pt x="21024" y="14208"/>
                </a:lnTo>
                <a:cubicBezTo>
                  <a:pt x="20804" y="14123"/>
                  <a:pt x="20627" y="13940"/>
                  <a:pt x="20539" y="13706"/>
                </a:cubicBezTo>
                <a:lnTo>
                  <a:pt x="20538" y="13706"/>
                </a:lnTo>
                <a:cubicBezTo>
                  <a:pt x="20449" y="13471"/>
                  <a:pt x="20455" y="13206"/>
                  <a:pt x="20555" y="12977"/>
                </a:cubicBezTo>
                <a:lnTo>
                  <a:pt x="20818" y="12377"/>
                </a:lnTo>
                <a:lnTo>
                  <a:pt x="20064" y="11558"/>
                </a:lnTo>
                <a:lnTo>
                  <a:pt x="19513" y="11843"/>
                </a:lnTo>
                <a:cubicBezTo>
                  <a:pt x="19302" y="11952"/>
                  <a:pt x="19058" y="11959"/>
                  <a:pt x="18842" y="11862"/>
                </a:cubicBezTo>
                <a:cubicBezTo>
                  <a:pt x="18627" y="11764"/>
                  <a:pt x="18459" y="11573"/>
                  <a:pt x="18382" y="11334"/>
                </a:cubicBezTo>
                <a:lnTo>
                  <a:pt x="18177" y="10708"/>
                </a:lnTo>
                <a:lnTo>
                  <a:pt x="17111" y="10708"/>
                </a:lnTo>
                <a:lnTo>
                  <a:pt x="16907" y="11334"/>
                </a:lnTo>
                <a:cubicBezTo>
                  <a:pt x="16829" y="11572"/>
                  <a:pt x="16661" y="11765"/>
                  <a:pt x="16446" y="11862"/>
                </a:cubicBezTo>
                <a:cubicBezTo>
                  <a:pt x="16230" y="11959"/>
                  <a:pt x="15986" y="11952"/>
                  <a:pt x="15776" y="11843"/>
                </a:cubicBezTo>
                <a:lnTo>
                  <a:pt x="15224" y="11558"/>
                </a:lnTo>
                <a:lnTo>
                  <a:pt x="14471" y="12377"/>
                </a:lnTo>
                <a:lnTo>
                  <a:pt x="14733" y="12977"/>
                </a:lnTo>
                <a:cubicBezTo>
                  <a:pt x="14833" y="13206"/>
                  <a:pt x="14839" y="13472"/>
                  <a:pt x="14750" y="13706"/>
                </a:cubicBezTo>
                <a:cubicBezTo>
                  <a:pt x="14750" y="13706"/>
                  <a:pt x="14750" y="13706"/>
                  <a:pt x="14750" y="13706"/>
                </a:cubicBezTo>
                <a:cubicBezTo>
                  <a:pt x="14661" y="13940"/>
                  <a:pt x="14485" y="14123"/>
                  <a:pt x="14265" y="14208"/>
                </a:cubicBezTo>
                <a:lnTo>
                  <a:pt x="13689" y="14430"/>
                </a:lnTo>
                <a:lnTo>
                  <a:pt x="13689" y="15589"/>
                </a:lnTo>
                <a:lnTo>
                  <a:pt x="14265" y="15811"/>
                </a:lnTo>
                <a:cubicBezTo>
                  <a:pt x="14484" y="15896"/>
                  <a:pt x="14661" y="16078"/>
                  <a:pt x="14750" y="16312"/>
                </a:cubicBezTo>
                <a:cubicBezTo>
                  <a:pt x="14750" y="16312"/>
                  <a:pt x="14750" y="16312"/>
                  <a:pt x="14750" y="16313"/>
                </a:cubicBezTo>
                <a:cubicBezTo>
                  <a:pt x="14839" y="16547"/>
                  <a:pt x="14833" y="16812"/>
                  <a:pt x="14733" y="17041"/>
                </a:cubicBezTo>
                <a:lnTo>
                  <a:pt x="14471" y="17641"/>
                </a:lnTo>
                <a:lnTo>
                  <a:pt x="15224" y="18460"/>
                </a:lnTo>
                <a:lnTo>
                  <a:pt x="15776" y="18175"/>
                </a:lnTo>
                <a:cubicBezTo>
                  <a:pt x="15986" y="18067"/>
                  <a:pt x="16230" y="18060"/>
                  <a:pt x="16446" y="18157"/>
                </a:cubicBezTo>
                <a:cubicBezTo>
                  <a:pt x="16661" y="18254"/>
                  <a:pt x="16829" y="18446"/>
                  <a:pt x="16907" y="18684"/>
                </a:cubicBezTo>
                <a:lnTo>
                  <a:pt x="17111" y="19311"/>
                </a:lnTo>
                <a:lnTo>
                  <a:pt x="18177" y="19311"/>
                </a:lnTo>
                <a:lnTo>
                  <a:pt x="18380" y="18689"/>
                </a:lnTo>
                <a:cubicBezTo>
                  <a:pt x="18459" y="18448"/>
                  <a:pt x="18628" y="18254"/>
                  <a:pt x="18845" y="18156"/>
                </a:cubicBezTo>
                <a:lnTo>
                  <a:pt x="18845" y="18155"/>
                </a:lnTo>
                <a:cubicBezTo>
                  <a:pt x="19059" y="18059"/>
                  <a:pt x="19300" y="18066"/>
                  <a:pt x="19509" y="18173"/>
                </a:cubicBezTo>
                <a:lnTo>
                  <a:pt x="20064" y="18460"/>
                </a:lnTo>
                <a:lnTo>
                  <a:pt x="20818" y="17641"/>
                </a:lnTo>
                <a:lnTo>
                  <a:pt x="20555" y="17041"/>
                </a:lnTo>
                <a:cubicBezTo>
                  <a:pt x="20455" y="16812"/>
                  <a:pt x="20449" y="16547"/>
                  <a:pt x="20538" y="16313"/>
                </a:cubicBezTo>
                <a:cubicBezTo>
                  <a:pt x="20628" y="16078"/>
                  <a:pt x="20804" y="15896"/>
                  <a:pt x="21024" y="15811"/>
                </a:cubicBezTo>
                <a:cubicBezTo>
                  <a:pt x="21024" y="15811"/>
                  <a:pt x="21599" y="15589"/>
                  <a:pt x="21599" y="15589"/>
                </a:cubicBezTo>
                <a:close/>
                <a:moveTo>
                  <a:pt x="7439" y="11058"/>
                </a:moveTo>
                <a:cubicBezTo>
                  <a:pt x="5932" y="11058"/>
                  <a:pt x="4710" y="9730"/>
                  <a:pt x="4710" y="8091"/>
                </a:cubicBezTo>
                <a:cubicBezTo>
                  <a:pt x="4710" y="6452"/>
                  <a:pt x="5932" y="5124"/>
                  <a:pt x="7439" y="5124"/>
                </a:cubicBezTo>
                <a:cubicBezTo>
                  <a:pt x="8946" y="5124"/>
                  <a:pt x="10167" y="6452"/>
                  <a:pt x="10167" y="8091"/>
                </a:cubicBezTo>
                <a:cubicBezTo>
                  <a:pt x="10167" y="9730"/>
                  <a:pt x="8946" y="11058"/>
                  <a:pt x="7439" y="11058"/>
                </a:cubicBezTo>
                <a:close/>
                <a:moveTo>
                  <a:pt x="14879" y="9181"/>
                </a:moveTo>
                <a:lnTo>
                  <a:pt x="14879" y="7001"/>
                </a:lnTo>
                <a:lnTo>
                  <a:pt x="13796" y="6583"/>
                </a:lnTo>
                <a:cubicBezTo>
                  <a:pt x="13383" y="6423"/>
                  <a:pt x="13051" y="6080"/>
                  <a:pt x="12883" y="5640"/>
                </a:cubicBezTo>
                <a:cubicBezTo>
                  <a:pt x="12883" y="5640"/>
                  <a:pt x="12883" y="5639"/>
                  <a:pt x="12883" y="5639"/>
                </a:cubicBezTo>
                <a:cubicBezTo>
                  <a:pt x="12714" y="5198"/>
                  <a:pt x="12727" y="4700"/>
                  <a:pt x="12915" y="4268"/>
                </a:cubicBezTo>
                <a:lnTo>
                  <a:pt x="13408" y="3140"/>
                </a:lnTo>
                <a:lnTo>
                  <a:pt x="11991" y="1599"/>
                </a:lnTo>
                <a:lnTo>
                  <a:pt x="10954" y="2135"/>
                </a:lnTo>
                <a:cubicBezTo>
                  <a:pt x="10558" y="2340"/>
                  <a:pt x="10099" y="2353"/>
                  <a:pt x="9693" y="2170"/>
                </a:cubicBezTo>
                <a:lnTo>
                  <a:pt x="9692" y="2170"/>
                </a:lnTo>
                <a:cubicBezTo>
                  <a:pt x="9288" y="1987"/>
                  <a:pt x="8973" y="1626"/>
                  <a:pt x="8826" y="1177"/>
                </a:cubicBezTo>
                <a:lnTo>
                  <a:pt x="8441" y="0"/>
                </a:lnTo>
                <a:lnTo>
                  <a:pt x="6437" y="0"/>
                </a:lnTo>
                <a:lnTo>
                  <a:pt x="6052" y="1177"/>
                </a:lnTo>
                <a:cubicBezTo>
                  <a:pt x="5905" y="1626"/>
                  <a:pt x="5590" y="1987"/>
                  <a:pt x="5185" y="2170"/>
                </a:cubicBezTo>
                <a:cubicBezTo>
                  <a:pt x="4779" y="2353"/>
                  <a:pt x="4321" y="2340"/>
                  <a:pt x="3924" y="2135"/>
                </a:cubicBezTo>
                <a:lnTo>
                  <a:pt x="2887" y="1599"/>
                </a:lnTo>
                <a:lnTo>
                  <a:pt x="1470" y="3140"/>
                </a:lnTo>
                <a:lnTo>
                  <a:pt x="1962" y="4268"/>
                </a:lnTo>
                <a:cubicBezTo>
                  <a:pt x="2151" y="4699"/>
                  <a:pt x="2163" y="5198"/>
                  <a:pt x="1995" y="5639"/>
                </a:cubicBezTo>
                <a:cubicBezTo>
                  <a:pt x="1995" y="5639"/>
                  <a:pt x="1995" y="5640"/>
                  <a:pt x="1994" y="5640"/>
                </a:cubicBezTo>
                <a:cubicBezTo>
                  <a:pt x="1827" y="6080"/>
                  <a:pt x="1495" y="6423"/>
                  <a:pt x="1082" y="6583"/>
                </a:cubicBezTo>
                <a:lnTo>
                  <a:pt x="0" y="7001"/>
                </a:lnTo>
                <a:lnTo>
                  <a:pt x="0" y="9181"/>
                </a:lnTo>
                <a:lnTo>
                  <a:pt x="1082" y="9600"/>
                </a:lnTo>
                <a:cubicBezTo>
                  <a:pt x="1495" y="9759"/>
                  <a:pt x="1827" y="10102"/>
                  <a:pt x="1995" y="10543"/>
                </a:cubicBezTo>
                <a:cubicBezTo>
                  <a:pt x="2163" y="10984"/>
                  <a:pt x="2151" y="11482"/>
                  <a:pt x="1963" y="11914"/>
                </a:cubicBezTo>
                <a:lnTo>
                  <a:pt x="1470" y="13042"/>
                </a:lnTo>
                <a:lnTo>
                  <a:pt x="2887" y="14583"/>
                </a:lnTo>
                <a:lnTo>
                  <a:pt x="3924" y="14047"/>
                </a:lnTo>
                <a:cubicBezTo>
                  <a:pt x="4321" y="13842"/>
                  <a:pt x="4779" y="13829"/>
                  <a:pt x="5185" y="14012"/>
                </a:cubicBezTo>
                <a:cubicBezTo>
                  <a:pt x="5590" y="14195"/>
                  <a:pt x="5905" y="14556"/>
                  <a:pt x="6052" y="15005"/>
                </a:cubicBezTo>
                <a:lnTo>
                  <a:pt x="6437" y="16183"/>
                </a:lnTo>
                <a:lnTo>
                  <a:pt x="8441" y="16183"/>
                </a:lnTo>
                <a:lnTo>
                  <a:pt x="8824" y="15013"/>
                </a:lnTo>
                <a:cubicBezTo>
                  <a:pt x="8972" y="14559"/>
                  <a:pt x="9290" y="14195"/>
                  <a:pt x="9698" y="14010"/>
                </a:cubicBezTo>
                <a:cubicBezTo>
                  <a:pt x="9699" y="14010"/>
                  <a:pt x="9699" y="14010"/>
                  <a:pt x="9699" y="14010"/>
                </a:cubicBezTo>
                <a:cubicBezTo>
                  <a:pt x="10101" y="13828"/>
                  <a:pt x="10554" y="13840"/>
                  <a:pt x="10947" y="14044"/>
                </a:cubicBezTo>
                <a:lnTo>
                  <a:pt x="11991" y="14583"/>
                </a:lnTo>
                <a:lnTo>
                  <a:pt x="13408" y="13042"/>
                </a:lnTo>
                <a:lnTo>
                  <a:pt x="12915" y="11913"/>
                </a:lnTo>
                <a:cubicBezTo>
                  <a:pt x="12727" y="11482"/>
                  <a:pt x="12714" y="10984"/>
                  <a:pt x="12883" y="10544"/>
                </a:cubicBezTo>
                <a:cubicBezTo>
                  <a:pt x="12883" y="10543"/>
                  <a:pt x="12883" y="10543"/>
                  <a:pt x="12883" y="10543"/>
                </a:cubicBezTo>
                <a:cubicBezTo>
                  <a:pt x="13051" y="10102"/>
                  <a:pt x="13383" y="9759"/>
                  <a:pt x="13797" y="9600"/>
                </a:cubicBezTo>
                <a:cubicBezTo>
                  <a:pt x="13797" y="9600"/>
                  <a:pt x="14879" y="9181"/>
                  <a:pt x="14879" y="91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defTabSz="457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defTabSz="457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defTabSz="457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defTabSz="457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defTabSz="457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endParaRPr lang="en-US" sz="30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4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81CFF36-648F-6342-ADF1-74D5AB0B8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29" y="794097"/>
            <a:ext cx="8129067" cy="574441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054AD88-A828-ED41-A7B4-991B3B170EC9}"/>
              </a:ext>
            </a:extLst>
          </p:cNvPr>
          <p:cNvSpPr txBox="1"/>
          <p:nvPr/>
        </p:nvSpPr>
        <p:spPr>
          <a:xfrm>
            <a:off x="3471371" y="440154"/>
            <a:ext cx="513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accent2"/>
                </a:solidFill>
              </a:rPr>
              <a:t>Domänenmodell</a:t>
            </a:r>
          </a:p>
        </p:txBody>
      </p:sp>
      <p:pic>
        <p:nvPicPr>
          <p:cNvPr id="7" name="Picture 4" descr="https://lh5.googleusercontent.com/qW7ARksqD6b491KQCYnNTHXNrX-u8r5pkmeRAiAabYmHcrM02lfrJazQKU62d21IeSqdJbzLvE2SZGXyhyoRFmiCv53_G3ZbI7ZMexWd44yo-IT7qOw5aZzGhP3ISdOG_H8Jvx2W">
            <a:extLst>
              <a:ext uri="{FF2B5EF4-FFF2-40B4-BE49-F238E27FC236}">
                <a16:creationId xmlns:a16="http://schemas.microsoft.com/office/drawing/2014/main" id="{D98711B4-939B-3B4C-89C9-F588DFC9D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630" y="5807652"/>
            <a:ext cx="3572370" cy="10503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063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Macintosh PowerPoint</Application>
  <PresentationFormat>Breitbild</PresentationFormat>
  <Paragraphs>49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Gill Sans</vt:lpstr>
      <vt:lpstr>Lato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Anton Horst</dc:creator>
  <cp:lastModifiedBy>Anton Horst</cp:lastModifiedBy>
  <cp:revision>19</cp:revision>
  <cp:lastPrinted>2019-04-28T16:37:07Z</cp:lastPrinted>
  <dcterms:created xsi:type="dcterms:W3CDTF">2019-04-28T13:12:12Z</dcterms:created>
  <dcterms:modified xsi:type="dcterms:W3CDTF">2019-04-28T21:54:10Z</dcterms:modified>
</cp:coreProperties>
</file>