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4B2FB-F771-40FE-9A2D-E37DDB411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C305A6-DC43-44B6-94A4-14C8F310D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58F3B5-7F3E-42B6-A3CD-99FB7429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2F0-3670-40B5-ACB3-BECA86D7C10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A62E36-8307-4BB0-8964-10939C11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3AB6CB-2980-4E9A-8C72-77E14198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5A3-F503-42BD-9D51-94C103970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19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4C88B-3736-4FCD-B642-71CEABF0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5EE38D-5F88-4FBB-B10A-78D3AD646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F59A78-32B3-4F92-BE8F-4BB159C9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2F0-3670-40B5-ACB3-BECA86D7C10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D15DB2-54C0-4BDB-A973-3578478A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B7EC8-08CF-4B6F-B110-B7EC9630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5A3-F503-42BD-9D51-94C103970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9F54AF-9130-4A14-8AD7-4FD2C5212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42E277-7E76-4F23-BF0A-3095DE65B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D5585-3333-496B-BF51-0CEA7DDF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2F0-3670-40B5-ACB3-BECA86D7C10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CC830E-1DB6-484E-A03E-B39C9469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2C3F6-6397-46EB-8824-C1BFC3A9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5A3-F503-42BD-9D51-94C103970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3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34BA1-E148-422A-8980-226627C6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C4793-FBF4-4191-A41A-E44B1F73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20245-9DDF-481B-9B1C-F1C01A64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2F0-3670-40B5-ACB3-BECA86D7C10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8FBFD0-776E-452F-B43D-AB71AAB3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023461-E455-4113-BB00-01750CDD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5A3-F503-42BD-9D51-94C103970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01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169E7-AB56-4FAF-A937-78CBD736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FF45D-F207-4B2C-A76E-FFD1F5FF0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9E7A88-8DED-45CB-90DF-FE560EBF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2F0-3670-40B5-ACB3-BECA86D7C10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B6677-1112-4933-BDBC-FFD3D82C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F25933-4D06-433C-A1A3-475273F1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5A3-F503-42BD-9D51-94C103970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0A917-92A9-4D17-B39B-20D32BBD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581B5F-351B-4392-9F77-C7A66361A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0A3259-3A5F-489B-8082-626F4F113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BF065E-8F5A-4481-B7A0-EBE28755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2F0-3670-40B5-ACB3-BECA86D7C10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F9AC8E-F0B8-48A4-9864-C1554D4D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AD2CB0-84F6-467C-916F-C7A7647B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5A3-F503-42BD-9D51-94C103970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08F20-C0E5-4152-BAD7-B49648F8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30FE62-0902-43A4-B9EB-B19967A0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89098F-A455-4412-886C-3B20368E5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E81388-1EDF-4511-AC9C-870BAC070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8BA3EA-B7C0-4AE0-A7E1-4BECD4222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9271DC-F7B7-4B99-AAA1-AB2CF67C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2F0-3670-40B5-ACB3-BECA86D7C10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75C3DC-359F-40F4-A3A5-8736A1F5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339C72-5D0E-4ECC-9819-873B0741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5A3-F503-42BD-9D51-94C103970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55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9DB9B-C8F6-4DC6-AC40-109D6085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979E7C-1007-4D81-9DDE-2490F5E8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2F0-3670-40B5-ACB3-BECA86D7C10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1A77F1-550A-4202-A873-42422087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DF1A5B-36FF-458D-9DDF-85CFA684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5A3-F503-42BD-9D51-94C103970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54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615379-CAFD-4B91-8D6B-3D7E56E4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2F0-3670-40B5-ACB3-BECA86D7C10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E7F7F4-B34D-469C-97A5-290ECD06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D25020-4DB0-4AE7-8A76-0F780001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5A3-F503-42BD-9D51-94C103970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3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C98ED-549F-4361-AAC2-03C17B4C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DAB31C-BB9E-4D5C-A527-5111D401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EDBB15-5D1C-4BF1-AEE6-C80BA639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57DD62-8F70-49C5-A9EA-64A5431F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2F0-3670-40B5-ACB3-BECA86D7C10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7AB41D-9D9C-413D-9A06-6EC8FB84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AC9300-0382-4659-8BA7-428CACCA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5A3-F503-42BD-9D51-94C103970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4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34BB2-0CFD-40BA-B9CB-42128D13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64E87B-49A6-4C65-9928-630B75868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D2B3D3-AE99-4CBA-B41D-A645C5A08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C9006D-D998-43E4-9F05-C2C11615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2F0-3670-40B5-ACB3-BECA86D7C10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91DD29-FBF8-4083-B5DD-70877FA8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61FB8A-EAF2-449B-956E-07847049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5A3-F503-42BD-9D51-94C103970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57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0C9998-BDD3-4190-AFAA-064ACA1A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C6CA8-9132-4090-A79B-E77C5D38A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0CDDC3-B8E5-4F17-989D-F3187BE3B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3D2F0-3670-40B5-ACB3-BECA86D7C10F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223A4-2595-4937-9FBF-5D1136EF6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046CC5-1C14-43AA-B943-DF185D468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95A3-F503-42BD-9D51-94C103970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60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B9E6D4F-646E-4FF4-A1BE-0A3051FAC163}"/>
              </a:ext>
            </a:extLst>
          </p:cNvPr>
          <p:cNvSpPr/>
          <p:nvPr/>
        </p:nvSpPr>
        <p:spPr>
          <a:xfrm>
            <a:off x="3849189" y="653143"/>
            <a:ext cx="2220685" cy="154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D090A6D-C0A5-477C-86A9-4C6A48E387B1}"/>
              </a:ext>
            </a:extLst>
          </p:cNvPr>
          <p:cNvSpPr/>
          <p:nvPr/>
        </p:nvSpPr>
        <p:spPr>
          <a:xfrm>
            <a:off x="4772297" y="1254034"/>
            <a:ext cx="121920" cy="1132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726500A-E2AB-477D-B4DD-333E837F667A}"/>
              </a:ext>
            </a:extLst>
          </p:cNvPr>
          <p:cNvSpPr/>
          <p:nvPr/>
        </p:nvSpPr>
        <p:spPr>
          <a:xfrm>
            <a:off x="2551612" y="2538549"/>
            <a:ext cx="2220685" cy="154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61076A2-C2D7-4162-8B50-4994D93D3E4B}"/>
              </a:ext>
            </a:extLst>
          </p:cNvPr>
          <p:cNvSpPr/>
          <p:nvPr/>
        </p:nvSpPr>
        <p:spPr>
          <a:xfrm>
            <a:off x="4145279" y="3657601"/>
            <a:ext cx="121920" cy="1132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CDEB7AE-C585-42BA-A782-A0CB51287997}"/>
              </a:ext>
            </a:extLst>
          </p:cNvPr>
          <p:cNvSpPr/>
          <p:nvPr/>
        </p:nvSpPr>
        <p:spPr>
          <a:xfrm>
            <a:off x="5255621" y="2538549"/>
            <a:ext cx="2220685" cy="154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DC7073-27F7-4260-9B82-C8362A63F6D7}"/>
              </a:ext>
            </a:extLst>
          </p:cNvPr>
          <p:cNvSpPr/>
          <p:nvPr/>
        </p:nvSpPr>
        <p:spPr>
          <a:xfrm>
            <a:off x="7206339" y="3705500"/>
            <a:ext cx="121920" cy="1132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gekrümmt 13">
            <a:extLst>
              <a:ext uri="{FF2B5EF4-FFF2-40B4-BE49-F238E27FC236}">
                <a16:creationId xmlns:a16="http://schemas.microsoft.com/office/drawing/2014/main" id="{2FB1D871-344C-40D4-9F5F-CA536540B170}"/>
              </a:ext>
            </a:extLst>
          </p:cNvPr>
          <p:cNvSpPr/>
          <p:nvPr/>
        </p:nvSpPr>
        <p:spPr>
          <a:xfrm>
            <a:off x="1375955" y="1367246"/>
            <a:ext cx="870857" cy="1815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Pfeil: nach links gekrümmt 14">
            <a:extLst>
              <a:ext uri="{FF2B5EF4-FFF2-40B4-BE49-F238E27FC236}">
                <a16:creationId xmlns:a16="http://schemas.microsoft.com/office/drawing/2014/main" id="{9CFE4AAC-0DC0-4260-8929-A808C3D16A43}"/>
              </a:ext>
            </a:extLst>
          </p:cNvPr>
          <p:cNvSpPr/>
          <p:nvPr/>
        </p:nvSpPr>
        <p:spPr>
          <a:xfrm>
            <a:off x="7741922" y="1367246"/>
            <a:ext cx="896982" cy="19420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518578-08F0-4804-B7DD-173CFF2C3929}"/>
              </a:ext>
            </a:extLst>
          </p:cNvPr>
          <p:cNvSpPr txBox="1"/>
          <p:nvPr/>
        </p:nvSpPr>
        <p:spPr>
          <a:xfrm>
            <a:off x="4554583" y="997914"/>
            <a:ext cx="2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4FF104F-BD37-4854-94AF-C522D03DAF40}"/>
              </a:ext>
            </a:extLst>
          </p:cNvPr>
          <p:cNvSpPr txBox="1"/>
          <p:nvPr/>
        </p:nvSpPr>
        <p:spPr>
          <a:xfrm>
            <a:off x="3910149" y="3371392"/>
            <a:ext cx="35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786F9C-FDCA-4151-B2D7-A4EC03FDEC45}"/>
              </a:ext>
            </a:extLst>
          </p:cNvPr>
          <p:cNvSpPr txBox="1"/>
          <p:nvPr/>
        </p:nvSpPr>
        <p:spPr>
          <a:xfrm>
            <a:off x="6631579" y="3401481"/>
            <a:ext cx="8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p+</a:t>
            </a:r>
            <a:r>
              <a:rPr lang="el-GR" dirty="0">
                <a:solidFill>
                  <a:schemeClr val="bg1"/>
                </a:solidFill>
              </a:rPr>
              <a:t>Δ</a:t>
            </a:r>
            <a:r>
              <a:rPr lang="de-DE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9" name="Pfeil: nach oben gekrümmt 18">
            <a:extLst>
              <a:ext uri="{FF2B5EF4-FFF2-40B4-BE49-F238E27FC236}">
                <a16:creationId xmlns:a16="http://schemas.microsoft.com/office/drawing/2014/main" id="{DD464E24-DE82-425A-8A49-F891497E4156}"/>
              </a:ext>
            </a:extLst>
          </p:cNvPr>
          <p:cNvSpPr/>
          <p:nvPr/>
        </p:nvSpPr>
        <p:spPr>
          <a:xfrm>
            <a:off x="4208413" y="4423955"/>
            <a:ext cx="2980509" cy="8011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72C3C1A-7ABD-4845-8DBD-58B676A53D6C}"/>
              </a:ext>
            </a:extLst>
          </p:cNvPr>
          <p:cNvSpPr txBox="1"/>
          <p:nvPr/>
        </p:nvSpPr>
        <p:spPr>
          <a:xfrm>
            <a:off x="1071155" y="2009894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006197F-DF7B-4227-8780-859DF6594CD3}"/>
              </a:ext>
            </a:extLst>
          </p:cNvPr>
          <p:cNvSpPr txBox="1"/>
          <p:nvPr/>
        </p:nvSpPr>
        <p:spPr>
          <a:xfrm>
            <a:off x="8638904" y="2090448"/>
            <a:ext cx="66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S+S‘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3CE288-0126-4DBB-B846-762FDA9B2116}"/>
              </a:ext>
            </a:extLst>
          </p:cNvPr>
          <p:cNvSpPr txBox="1"/>
          <p:nvPr/>
        </p:nvSpPr>
        <p:spPr>
          <a:xfrm>
            <a:off x="5473337" y="5216437"/>
            <a:ext cx="11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S‘</a:t>
            </a:r>
          </a:p>
        </p:txBody>
      </p:sp>
    </p:spTree>
    <p:extLst>
      <p:ext uri="{BB962C8B-B14F-4D97-AF65-F5344CB8AC3E}">
        <p14:creationId xmlns:p14="http://schemas.microsoft.com/office/powerpoint/2010/main" val="109173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B9E6D4F-646E-4FF4-A1BE-0A3051FAC163}"/>
              </a:ext>
            </a:extLst>
          </p:cNvPr>
          <p:cNvSpPr/>
          <p:nvPr/>
        </p:nvSpPr>
        <p:spPr>
          <a:xfrm>
            <a:off x="3661954" y="252548"/>
            <a:ext cx="2220685" cy="154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D090A6D-C0A5-477C-86A9-4C6A48E387B1}"/>
              </a:ext>
            </a:extLst>
          </p:cNvPr>
          <p:cNvSpPr/>
          <p:nvPr/>
        </p:nvSpPr>
        <p:spPr>
          <a:xfrm>
            <a:off x="4585062" y="853439"/>
            <a:ext cx="121920" cy="1132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726500A-E2AB-477D-B4DD-333E837F667A}"/>
              </a:ext>
            </a:extLst>
          </p:cNvPr>
          <p:cNvSpPr/>
          <p:nvPr/>
        </p:nvSpPr>
        <p:spPr>
          <a:xfrm>
            <a:off x="694505" y="3705500"/>
            <a:ext cx="2220685" cy="154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61076A2-C2D7-4162-8B50-4994D93D3E4B}"/>
              </a:ext>
            </a:extLst>
          </p:cNvPr>
          <p:cNvSpPr/>
          <p:nvPr/>
        </p:nvSpPr>
        <p:spPr>
          <a:xfrm>
            <a:off x="1073333" y="4568432"/>
            <a:ext cx="121920" cy="1132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CDEB7AE-C585-42BA-A782-A0CB51287997}"/>
              </a:ext>
            </a:extLst>
          </p:cNvPr>
          <p:cNvSpPr/>
          <p:nvPr/>
        </p:nvSpPr>
        <p:spPr>
          <a:xfrm>
            <a:off x="3178619" y="3705500"/>
            <a:ext cx="2220685" cy="154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DC7073-27F7-4260-9B82-C8362A63F6D7}"/>
              </a:ext>
            </a:extLst>
          </p:cNvPr>
          <p:cNvSpPr/>
          <p:nvPr/>
        </p:nvSpPr>
        <p:spPr>
          <a:xfrm>
            <a:off x="3866594" y="4532814"/>
            <a:ext cx="121920" cy="1132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gekrümmt 13">
            <a:extLst>
              <a:ext uri="{FF2B5EF4-FFF2-40B4-BE49-F238E27FC236}">
                <a16:creationId xmlns:a16="http://schemas.microsoft.com/office/drawing/2014/main" id="{2FB1D871-344C-40D4-9F5F-CA536540B170}"/>
              </a:ext>
            </a:extLst>
          </p:cNvPr>
          <p:cNvSpPr/>
          <p:nvPr/>
        </p:nvSpPr>
        <p:spPr>
          <a:xfrm>
            <a:off x="1375955" y="1367246"/>
            <a:ext cx="870857" cy="1815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Pfeil: nach links gekrümmt 14">
            <a:extLst>
              <a:ext uri="{FF2B5EF4-FFF2-40B4-BE49-F238E27FC236}">
                <a16:creationId xmlns:a16="http://schemas.microsoft.com/office/drawing/2014/main" id="{9CFE4AAC-0DC0-4260-8929-A808C3D16A43}"/>
              </a:ext>
            </a:extLst>
          </p:cNvPr>
          <p:cNvSpPr/>
          <p:nvPr/>
        </p:nvSpPr>
        <p:spPr>
          <a:xfrm>
            <a:off x="7741922" y="1367246"/>
            <a:ext cx="896982" cy="19420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518578-08F0-4804-B7DD-173CFF2C3929}"/>
              </a:ext>
            </a:extLst>
          </p:cNvPr>
          <p:cNvSpPr txBox="1"/>
          <p:nvPr/>
        </p:nvSpPr>
        <p:spPr>
          <a:xfrm>
            <a:off x="4367348" y="597319"/>
            <a:ext cx="21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4FF104F-BD37-4854-94AF-C522D03DAF40}"/>
              </a:ext>
            </a:extLst>
          </p:cNvPr>
          <p:cNvSpPr txBox="1"/>
          <p:nvPr/>
        </p:nvSpPr>
        <p:spPr>
          <a:xfrm>
            <a:off x="862146" y="4220088"/>
            <a:ext cx="35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786F9C-FDCA-4151-B2D7-A4EC03FDEC45}"/>
              </a:ext>
            </a:extLst>
          </p:cNvPr>
          <p:cNvSpPr txBox="1"/>
          <p:nvPr/>
        </p:nvSpPr>
        <p:spPr>
          <a:xfrm>
            <a:off x="3325583" y="4199100"/>
            <a:ext cx="8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p+</a:t>
            </a:r>
            <a:r>
              <a:rPr lang="el-GR" dirty="0">
                <a:solidFill>
                  <a:schemeClr val="bg1"/>
                </a:solidFill>
              </a:rPr>
              <a:t>Δ</a:t>
            </a:r>
            <a:r>
              <a:rPr lang="de-DE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9" name="Pfeil: nach oben gekrümmt 18">
            <a:extLst>
              <a:ext uri="{FF2B5EF4-FFF2-40B4-BE49-F238E27FC236}">
                <a16:creationId xmlns:a16="http://schemas.microsoft.com/office/drawing/2014/main" id="{DD464E24-DE82-425A-8A49-F891497E4156}"/>
              </a:ext>
            </a:extLst>
          </p:cNvPr>
          <p:cNvSpPr/>
          <p:nvPr/>
        </p:nvSpPr>
        <p:spPr>
          <a:xfrm>
            <a:off x="1361792" y="5568351"/>
            <a:ext cx="2504802" cy="8011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72C3C1A-7ABD-4845-8DBD-58B676A53D6C}"/>
              </a:ext>
            </a:extLst>
          </p:cNvPr>
          <p:cNvSpPr txBox="1"/>
          <p:nvPr/>
        </p:nvSpPr>
        <p:spPr>
          <a:xfrm>
            <a:off x="1071155" y="2009894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006197F-DF7B-4227-8780-859DF6594CD3}"/>
              </a:ext>
            </a:extLst>
          </p:cNvPr>
          <p:cNvSpPr txBox="1"/>
          <p:nvPr/>
        </p:nvSpPr>
        <p:spPr>
          <a:xfrm>
            <a:off x="8638904" y="2090448"/>
            <a:ext cx="66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S+S‘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758128C-05EA-4F80-8874-5815A7C0EAA2}"/>
              </a:ext>
            </a:extLst>
          </p:cNvPr>
          <p:cNvSpPr/>
          <p:nvPr/>
        </p:nvSpPr>
        <p:spPr>
          <a:xfrm>
            <a:off x="5662733" y="3705500"/>
            <a:ext cx="2220685" cy="154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BEA771A-2810-444D-A2B2-60B0FD352339}"/>
              </a:ext>
            </a:extLst>
          </p:cNvPr>
          <p:cNvSpPr/>
          <p:nvPr/>
        </p:nvSpPr>
        <p:spPr>
          <a:xfrm>
            <a:off x="6562985" y="4568432"/>
            <a:ext cx="121920" cy="1132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24491FA-BE5F-42F0-87B8-B2FB7F7B008F}"/>
              </a:ext>
            </a:extLst>
          </p:cNvPr>
          <p:cNvSpPr txBox="1"/>
          <p:nvPr/>
        </p:nvSpPr>
        <p:spPr>
          <a:xfrm>
            <a:off x="5809697" y="4199100"/>
            <a:ext cx="8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p+2</a:t>
            </a:r>
            <a:r>
              <a:rPr lang="el-GR" dirty="0">
                <a:solidFill>
                  <a:schemeClr val="bg1"/>
                </a:solidFill>
              </a:rPr>
              <a:t>Δ</a:t>
            </a:r>
            <a:r>
              <a:rPr lang="de-DE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5E8057D-D948-4BD4-9CC4-56F2DF70A3F8}"/>
              </a:ext>
            </a:extLst>
          </p:cNvPr>
          <p:cNvSpPr/>
          <p:nvPr/>
        </p:nvSpPr>
        <p:spPr>
          <a:xfrm>
            <a:off x="9699156" y="3705500"/>
            <a:ext cx="2220685" cy="154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3FC8E57-C11D-41D7-92C6-ACAEF6D838A0}"/>
              </a:ext>
            </a:extLst>
          </p:cNvPr>
          <p:cNvSpPr/>
          <p:nvPr/>
        </p:nvSpPr>
        <p:spPr>
          <a:xfrm>
            <a:off x="10599408" y="4568432"/>
            <a:ext cx="121920" cy="1132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7120EB7-7B93-49C7-ABB1-9D3EEC025D6F}"/>
              </a:ext>
            </a:extLst>
          </p:cNvPr>
          <p:cNvSpPr txBox="1"/>
          <p:nvPr/>
        </p:nvSpPr>
        <p:spPr>
          <a:xfrm>
            <a:off x="9846120" y="4199100"/>
            <a:ext cx="8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p+n</a:t>
            </a:r>
            <a:r>
              <a:rPr lang="el-GR" dirty="0">
                <a:solidFill>
                  <a:schemeClr val="bg1"/>
                </a:solidFill>
              </a:rPr>
              <a:t>Δ</a:t>
            </a:r>
            <a:r>
              <a:rPr lang="de-DE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9" name="Pfeil: nach oben gekrümmt 28">
            <a:extLst>
              <a:ext uri="{FF2B5EF4-FFF2-40B4-BE49-F238E27FC236}">
                <a16:creationId xmlns:a16="http://schemas.microsoft.com/office/drawing/2014/main" id="{50D3B6CF-3ED4-4E71-AC83-0CE91F85D333}"/>
              </a:ext>
            </a:extLst>
          </p:cNvPr>
          <p:cNvSpPr/>
          <p:nvPr/>
        </p:nvSpPr>
        <p:spPr>
          <a:xfrm>
            <a:off x="3988513" y="5643160"/>
            <a:ext cx="2504802" cy="8011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nach oben gekrümmt 29">
            <a:extLst>
              <a:ext uri="{FF2B5EF4-FFF2-40B4-BE49-F238E27FC236}">
                <a16:creationId xmlns:a16="http://schemas.microsoft.com/office/drawing/2014/main" id="{33FE7DD1-A468-4871-BE06-15985F75A280}"/>
              </a:ext>
            </a:extLst>
          </p:cNvPr>
          <p:cNvSpPr/>
          <p:nvPr/>
        </p:nvSpPr>
        <p:spPr>
          <a:xfrm>
            <a:off x="6562985" y="5740517"/>
            <a:ext cx="2180421" cy="8011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Pfeil: nach oben gekrümmt 30">
            <a:extLst>
              <a:ext uri="{FF2B5EF4-FFF2-40B4-BE49-F238E27FC236}">
                <a16:creationId xmlns:a16="http://schemas.microsoft.com/office/drawing/2014/main" id="{31CEAB5E-C81F-42C8-BF58-DEE832158119}"/>
              </a:ext>
            </a:extLst>
          </p:cNvPr>
          <p:cNvSpPr/>
          <p:nvPr/>
        </p:nvSpPr>
        <p:spPr>
          <a:xfrm>
            <a:off x="8813077" y="5740517"/>
            <a:ext cx="2180421" cy="80118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8F8842A-0C28-4692-B4FF-CB94179FDABB}"/>
              </a:ext>
            </a:extLst>
          </p:cNvPr>
          <p:cNvSpPr txBox="1"/>
          <p:nvPr/>
        </p:nvSpPr>
        <p:spPr>
          <a:xfrm>
            <a:off x="8538738" y="4081588"/>
            <a:ext cx="50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245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aHuegel</dc:creator>
  <cp:lastModifiedBy>aHuegel</cp:lastModifiedBy>
  <cp:revision>3</cp:revision>
  <dcterms:created xsi:type="dcterms:W3CDTF">2018-02-03T20:15:33Z</dcterms:created>
  <dcterms:modified xsi:type="dcterms:W3CDTF">2018-02-03T21:07:57Z</dcterms:modified>
</cp:coreProperties>
</file>