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604" autoAdjust="0"/>
  </p:normalViewPr>
  <p:slideViewPr>
    <p:cSldViewPr snapToGrid="0">
      <p:cViewPr>
        <p:scale>
          <a:sx n="56" d="100"/>
          <a:sy n="56" d="100"/>
        </p:scale>
        <p:origin x="284" y="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erwin Schaarup" userId="cb915931-5e2e-4958-8f31-85f9cfaa1829" providerId="ADAL" clId="{C473B9F4-B82A-40E3-961A-62D124FDE146}"/>
    <pc:docChg chg="modSld">
      <pc:chgData name="Martin Herwin Schaarup" userId="cb915931-5e2e-4958-8f31-85f9cfaa1829" providerId="ADAL" clId="{C473B9F4-B82A-40E3-961A-62D124FDE146}" dt="2023-11-20T09:25:34.981" v="93" actId="20577"/>
      <pc:docMkLst>
        <pc:docMk/>
      </pc:docMkLst>
      <pc:sldChg chg="modSp mod">
        <pc:chgData name="Martin Herwin Schaarup" userId="cb915931-5e2e-4958-8f31-85f9cfaa1829" providerId="ADAL" clId="{C473B9F4-B82A-40E3-961A-62D124FDE146}" dt="2023-11-20T09:25:34.981" v="93" actId="20577"/>
        <pc:sldMkLst>
          <pc:docMk/>
          <pc:sldMk cId="3928683750" sldId="261"/>
        </pc:sldMkLst>
        <pc:spChg chg="mod">
          <ac:chgData name="Martin Herwin Schaarup" userId="cb915931-5e2e-4958-8f31-85f9cfaa1829" providerId="ADAL" clId="{C473B9F4-B82A-40E3-961A-62D124FDE146}" dt="2023-11-20T09:25:00.850" v="71" actId="20577"/>
          <ac:spMkLst>
            <pc:docMk/>
            <pc:sldMk cId="3928683750" sldId="261"/>
            <ac:spMk id="2" creationId="{1B3715D9-35F3-5CF4-C324-5DCDC2A7B6E9}"/>
          </ac:spMkLst>
        </pc:spChg>
        <pc:spChg chg="mod">
          <ac:chgData name="Martin Herwin Schaarup" userId="cb915931-5e2e-4958-8f31-85f9cfaa1829" providerId="ADAL" clId="{C473B9F4-B82A-40E3-961A-62D124FDE146}" dt="2023-11-20T09:25:34.981" v="93" actId="20577"/>
          <ac:spMkLst>
            <pc:docMk/>
            <pc:sldMk cId="3928683750" sldId="261"/>
            <ac:spMk id="3" creationId="{FAD415D5-BAD7-91C9-8DDF-05B556E2BEB9}"/>
          </ac:spMkLst>
        </pc:spChg>
        <pc:picChg chg="mod">
          <ac:chgData name="Martin Herwin Schaarup" userId="cb915931-5e2e-4958-8f31-85f9cfaa1829" providerId="ADAL" clId="{C473B9F4-B82A-40E3-961A-62D124FDE146}" dt="2023-11-20T09:23:54.724" v="3" actId="1076"/>
          <ac:picMkLst>
            <pc:docMk/>
            <pc:sldMk cId="3928683750" sldId="261"/>
            <ac:picMk id="5" creationId="{5FF496EE-4705-E04F-0DF5-38A463DD26EF}"/>
          </ac:picMkLst>
        </pc:picChg>
        <pc:picChg chg="mod">
          <ac:chgData name="Martin Herwin Schaarup" userId="cb915931-5e2e-4958-8f31-85f9cfaa1829" providerId="ADAL" clId="{C473B9F4-B82A-40E3-961A-62D124FDE146}" dt="2023-11-20T09:24:14.683" v="8" actId="14100"/>
          <ac:picMkLst>
            <pc:docMk/>
            <pc:sldMk cId="3928683750" sldId="261"/>
            <ac:picMk id="7" creationId="{347C5A6D-419E-D5A2-56A3-3DEC7583CB0C}"/>
          </ac:picMkLst>
        </pc:picChg>
        <pc:picChg chg="mod">
          <ac:chgData name="Martin Herwin Schaarup" userId="cb915931-5e2e-4958-8f31-85f9cfaa1829" providerId="ADAL" clId="{C473B9F4-B82A-40E3-961A-62D124FDE146}" dt="2023-11-20T09:24:02.655" v="6" actId="1076"/>
          <ac:picMkLst>
            <pc:docMk/>
            <pc:sldMk cId="3928683750" sldId="261"/>
            <ac:picMk id="9" creationId="{97EDAD1E-456D-96F5-E628-B6C86B6CCCE4}"/>
          </ac:picMkLst>
        </pc:picChg>
        <pc:picChg chg="mod">
          <ac:chgData name="Martin Herwin Schaarup" userId="cb915931-5e2e-4958-8f31-85f9cfaa1829" providerId="ADAL" clId="{C473B9F4-B82A-40E3-961A-62D124FDE146}" dt="2023-11-20T09:23:59.886" v="5" actId="1076"/>
          <ac:picMkLst>
            <pc:docMk/>
            <pc:sldMk cId="3928683750" sldId="261"/>
            <ac:picMk id="11" creationId="{999CC60F-7CD3-82EC-8901-ED8F72A50080}"/>
          </ac:picMkLst>
        </pc:picChg>
        <pc:picChg chg="mod">
          <ac:chgData name="Martin Herwin Schaarup" userId="cb915931-5e2e-4958-8f31-85f9cfaa1829" providerId="ADAL" clId="{C473B9F4-B82A-40E3-961A-62D124FDE146}" dt="2023-11-20T09:23:57.503" v="4" actId="1076"/>
          <ac:picMkLst>
            <pc:docMk/>
            <pc:sldMk cId="3928683750" sldId="261"/>
            <ac:picMk id="13" creationId="{3384374E-B8DE-187E-C4FE-7C19E740B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2A3D-D8E6-452C-BB6F-5DFAE72AF680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FAF4-F3B2-408F-AEFD-E2C272CE7C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15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FAF4-F3B2-408F-AEFD-E2C272CE7CF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29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1439D-E5B5-B95E-6AB1-D28E465A5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F138C4F-D0C3-3EDB-B2DE-CB0BC4A5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2E6DC-A4E0-A702-CC21-1B41897F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1702EF-D64A-EA41-7007-1331F31A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40F64C-80FF-66F5-AC1F-FFEFC85A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08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798B0-AA6D-169C-FE78-0F5D9B80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554CCE2-0057-96E3-2FE8-CDC9AB57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AECE8B-7609-942C-65F8-1B6AAAA2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23BCE4-D441-84FE-730F-325D707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D3E3A0-F12E-CCA2-68C4-9E661444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4ABC91-FCE7-A273-8D30-70FBD7C09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DF2F629-791B-5835-20F9-D674EF72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702615-4C1E-8D3B-31A0-F468F4F0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01F448-24E8-FEC0-5EC1-FC145C6F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80463A-6D13-DB7C-73CB-639191D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A60F7-BE06-A8B1-99D2-376F96E2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0363F9-AD22-FD0A-53EA-61C6CA2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026212-6314-4CD5-9F9D-D21A9170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401B89-AB24-CD98-6D01-A462267D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A2324E-FBB7-DD9E-E24E-61510E4F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BD58D-F7EE-1996-93DE-B7272E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6F8173-FB41-C963-98CF-C24AD48B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41312D-797B-13AC-2A81-4004A6D2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9ADDEE-D062-BBE6-9191-D183F2B7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13B10B-80FA-5655-CB0A-52F8C575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18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6DB84-DE98-E728-BFDE-4EF8B9F7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73D339-E4DC-1026-936C-D31F35AD5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A699D9-84A3-B18D-57F3-57CDE4150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62063E0-73F5-8825-6D0D-5208692A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5291FA-7CC6-D726-2D74-954AA82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8242E4-648F-D575-7F52-5C065436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8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E93EB-A133-B076-91A9-514841B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2C00F-4075-A8EE-5C6D-94E6DD75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715243A-4861-0DDD-E78E-23E4570C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47B1E25-3863-283C-4481-73F15C34F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65630C6-DE82-A9FF-4DF2-F5612BE4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9015952-AC36-7ED9-35E7-500F645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7BF339-6603-448A-9487-CF91206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DD64D0-8AAF-6845-1A50-7FE74D60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16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75F0-C312-E579-90B2-4366B774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7A166AE-E615-B9CB-5AE8-660ECF7A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39FCBD7-D994-4C03-0C77-970A6E31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A3A356-0DEA-2905-77E4-696D2E82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17B0636-0F50-0CB1-1521-DD0C0983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548D174-EACB-C62D-562D-BD16B9F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E2A772-DD17-E5F4-7C6C-977E62DF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25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EDA06-A0F4-7C24-3396-006578E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20E215-32DF-4343-D616-3A929899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C7C6A22-3DAA-C092-91CC-950E0EB0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A59B1-D925-A9B1-BDE1-6A18F940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6EDEFB-1DF8-D815-BEC8-14593DD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74A24B-5330-6441-687F-9A613E7B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50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E88B-B76F-C273-7F5B-64EA609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E3F1C96-C33A-9303-F3EE-F6555111B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D5F9AD3-775B-5621-5AEA-1556C865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C9B5A4-AF44-517B-99C6-645FCC51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E29EC5-8BBC-13A9-8ECB-B3EBAE17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2A86BD-9DE4-1349-81BA-9A809244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2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7E46DEB-FCF3-DD4A-42E4-3E575C63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981312F-285E-4835-5368-CC209615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F8DAB0-E86B-244E-080A-BDBF4C475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CA01-AD26-4DCA-B32D-2A8AB034A3CC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FD7959-F43F-A1BF-7EDE-3EB70E1C6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1BF460-00B1-735D-F647-214570D61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5BA0-5D96-45C4-BA85-188C33A30D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6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hjul, clipart, tegneserie&#10;&#10;Automatisk genereret beskrivelse">
            <a:extLst>
              <a:ext uri="{FF2B5EF4-FFF2-40B4-BE49-F238E27FC236}">
                <a16:creationId xmlns:a16="http://schemas.microsoft.com/office/drawing/2014/main" id="{FB99D37B-3B13-B3F5-0D35-F372D2746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4D4334-6EED-E49D-5CAA-465F3AD5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9486900" cy="1671509"/>
          </a:xfrm>
        </p:spPr>
        <p:txBody>
          <a:bodyPr>
            <a:normAutofit/>
          </a:bodyPr>
          <a:lstStyle/>
          <a:p>
            <a:r>
              <a:rPr lang="da-DK" dirty="0">
                <a:highlight>
                  <a:srgbClr val="C0C0C0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Stereo </a:t>
            </a:r>
            <a:r>
              <a:rPr lang="da-DK" dirty="0" err="1">
                <a:highlight>
                  <a:srgbClr val="C0C0C0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Visiual</a:t>
            </a:r>
            <a:r>
              <a:rPr lang="da-DK" dirty="0">
                <a:highlight>
                  <a:srgbClr val="C0C0C0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da-DK" dirty="0" err="1">
                <a:highlight>
                  <a:srgbClr val="C0C0C0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Odometry</a:t>
            </a:r>
            <a:endParaRPr lang="da-DK" dirty="0">
              <a:highlight>
                <a:srgbClr val="C0C0C0"/>
              </a:highligh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0E7EBBF-4607-C86A-EE28-BE76401F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818964"/>
            <a:ext cx="8115300" cy="685799"/>
          </a:xfrm>
        </p:spPr>
        <p:txBody>
          <a:bodyPr>
            <a:normAutofit/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Old feature </a:t>
            </a:r>
            <a:r>
              <a:rPr lang="da-DK" dirty="0" err="1">
                <a:solidFill>
                  <a:schemeClr val="bg1"/>
                </a:solidFill>
                <a:latin typeface="Neue Haas Grotesk Text Pro" panose="020B0504020202020204" pitchFamily="34" charset="0"/>
              </a:rPr>
              <a:t>tracking</a:t>
            </a:r>
            <a:r>
              <a:rPr lang="da-DK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 approach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5ED6F33A-A233-D682-F547-DEFACC09A6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069037" cy="314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General trend is </a:t>
            </a:r>
            <a:r>
              <a:rPr lang="da-DK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good</a:t>
            </a:r>
            <a:endParaRPr lang="da-DK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da-DK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901452-9BC3-CF1F-4B9E-A3D44EFF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Works </a:t>
            </a:r>
            <a:r>
              <a:rPr lang="da-DK" dirty="0" err="1">
                <a:solidFill>
                  <a:schemeClr val="bg1"/>
                </a:solidFill>
              </a:rPr>
              <a:t>well</a:t>
            </a:r>
            <a:r>
              <a:rPr lang="da-DK" dirty="0">
                <a:solidFill>
                  <a:schemeClr val="bg1"/>
                </a:solidFill>
              </a:rPr>
              <a:t> but is </a:t>
            </a:r>
            <a:r>
              <a:rPr lang="da-DK" dirty="0" err="1">
                <a:solidFill>
                  <a:schemeClr val="bg1"/>
                </a:solidFill>
              </a:rPr>
              <a:t>slow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3074" name="Picture 2" descr="Ingen tilgængelig beskrivelse.">
            <a:extLst>
              <a:ext uri="{FF2B5EF4-FFF2-40B4-BE49-F238E27FC236}">
                <a16:creationId xmlns:a16="http://schemas.microsoft.com/office/drawing/2014/main" id="{4083878E-CAAB-E29B-2D76-B2702C39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60" y="1690688"/>
            <a:ext cx="6245267" cy="47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New faster approach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5ED6F33A-A233-D682-F547-DEFACC09A6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069037" cy="314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Neue Haas Grotesk Text Pro" panose="020B0504020202020204" pitchFamily="34" charset="0"/>
              </a:rPr>
              <a:t>General trend is </a:t>
            </a:r>
            <a:r>
              <a:rPr lang="da-DK" dirty="0" err="1">
                <a:latin typeface="Neue Haas Grotesk Text Pro" panose="020B0504020202020204" pitchFamily="34" charset="0"/>
              </a:rPr>
              <a:t>good</a:t>
            </a:r>
            <a:endParaRPr lang="da-DK" dirty="0">
              <a:latin typeface="Neue Haas Grotesk Text Pro" panose="020B0504020202020204" pitchFamily="34" charset="0"/>
            </a:endParaRPr>
          </a:p>
          <a:p>
            <a:endParaRPr lang="da-DK" dirty="0">
              <a:latin typeface="Neue Haas Grotesk Text Pro" panose="020B0504020202020204" pitchFamily="34" charset="0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901452-9BC3-CF1F-4B9E-A3D44EFF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A397A4E0-BD26-37EC-7A6D-6A5C8785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0" y="1479672"/>
            <a:ext cx="11704359" cy="41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CA15-20B0-153E-6344-579EB99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New faster approach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5ED6F33A-A233-D682-F547-DEFACC09A6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069037" cy="314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Neue Haas Grotesk Text Pro" panose="020B0504020202020204" pitchFamily="34" charset="0"/>
              </a:rPr>
              <a:t>General trend is </a:t>
            </a:r>
            <a:r>
              <a:rPr lang="da-DK" dirty="0" err="1">
                <a:latin typeface="Neue Haas Grotesk Text Pro" panose="020B0504020202020204" pitchFamily="34" charset="0"/>
              </a:rPr>
              <a:t>good</a:t>
            </a:r>
            <a:endParaRPr lang="da-DK" dirty="0">
              <a:latin typeface="Neue Haas Grotesk Text Pro" panose="020B0504020202020204" pitchFamily="34" charset="0"/>
            </a:endParaRPr>
          </a:p>
          <a:p>
            <a:endParaRPr lang="da-DK" dirty="0">
              <a:latin typeface="Neue Haas Grotesk Text Pro" panose="020B0504020202020204" pitchFamily="34" charset="0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901452-9BC3-CF1F-4B9E-A3D44EFF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037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Previously</a:t>
            </a:r>
            <a:endParaRPr lang="da-DK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Run feature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detection</a:t>
            </a:r>
            <a:endParaRPr lang="da-DK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Search for features in the new image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close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(1/3 image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width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 to the features of the old image</a:t>
            </a: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SLOW</a:t>
            </a:r>
          </a:p>
          <a:p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Now</a:t>
            </a: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Run feature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detection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on </a:t>
            </a:r>
            <a:r>
              <a:rPr lang="da-DK" b="1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both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images</a:t>
            </a:r>
          </a:p>
          <a:p>
            <a:pPr marL="914400" lvl="1" indent="-457200">
              <a:buAutoNum type="arabicPeriod"/>
            </a:pP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Compare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features to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each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other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and find the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best</a:t>
            </a: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matches</a:t>
            </a: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No longer a ‘blind’ </a:t>
            </a:r>
            <a:r>
              <a:rPr lang="da-DK" dirty="0" err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search</a:t>
            </a:r>
            <a:endParaRPr lang="da-DK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914400" lvl="1" indent="-457200">
              <a:buAutoNum type="arabicPeriod"/>
            </a:pPr>
            <a:r>
              <a:rPr lang="da-DK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10 times faster</a:t>
            </a:r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A397A4E0-BD26-37EC-7A6D-6A5C87856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4"/>
          <a:stretch/>
        </p:blipFill>
        <p:spPr bwMode="auto">
          <a:xfrm>
            <a:off x="7216726" y="1326821"/>
            <a:ext cx="4787723" cy="49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715D9-35F3-5CF4-C324-5DCDC2A7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  <a:latin typeface="Abadi" panose="020F0502020204030204" pitchFamily="34" charset="0"/>
              </a:rPr>
              <a:t>Motion </a:t>
            </a:r>
            <a:r>
              <a:rPr lang="da-DK" dirty="0" err="1">
                <a:solidFill>
                  <a:schemeClr val="bg1"/>
                </a:solidFill>
                <a:latin typeface="Abadi" panose="020F0502020204030204" pitchFamily="34" charset="0"/>
              </a:rPr>
              <a:t>Estimation</a:t>
            </a:r>
            <a:r>
              <a:rPr lang="da-DK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br>
              <a:rPr lang="da-DK" dirty="0">
                <a:solidFill>
                  <a:schemeClr val="bg1"/>
                </a:solidFill>
                <a:latin typeface="Abadi" panose="020F0502020204030204" pitchFamily="34" charset="0"/>
              </a:rPr>
            </a:br>
            <a:r>
              <a:rPr lang="da-DK" dirty="0">
                <a:solidFill>
                  <a:schemeClr val="bg1"/>
                </a:solidFill>
                <a:latin typeface="Abadi" panose="020F0502020204030204" pitchFamily="34" charset="0"/>
              </a:rPr>
              <a:t>– a new approach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D415D5-BAD7-91C9-8DDF-05B556E2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16" y="3020309"/>
            <a:ext cx="2833741" cy="4351338"/>
          </a:xfrm>
        </p:spPr>
        <p:txBody>
          <a:bodyPr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Need</a:t>
            </a:r>
            <a:r>
              <a:rPr lang="da-DK" sz="2400" dirty="0">
                <a:solidFill>
                  <a:schemeClr val="bg1"/>
                </a:solidFill>
              </a:rPr>
              <a:t> to test with </a:t>
            </a:r>
            <a:r>
              <a:rPr lang="da-DK" sz="2400" dirty="0" err="1">
                <a:solidFill>
                  <a:schemeClr val="bg1"/>
                </a:solidFill>
              </a:rPr>
              <a:t>outliers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 err="1">
                <a:solidFill>
                  <a:schemeClr val="bg1"/>
                </a:solidFill>
              </a:rPr>
              <a:t>Compare</a:t>
            </a:r>
            <a:r>
              <a:rPr lang="da-DK" sz="2400" dirty="0">
                <a:solidFill>
                  <a:schemeClr val="bg1"/>
                </a:solidFill>
              </a:rPr>
              <a:t> to the </a:t>
            </a:r>
            <a:r>
              <a:rPr lang="da-DK" sz="2400" dirty="0" err="1">
                <a:solidFill>
                  <a:schemeClr val="bg1"/>
                </a:solidFill>
              </a:rPr>
              <a:t>other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implementations</a:t>
            </a:r>
            <a:endParaRPr lang="da-DK" sz="24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FF496EE-4705-E04F-0DF5-38A463DD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32" y="1801587"/>
            <a:ext cx="2292468" cy="72393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47C5A6D-419E-D5A2-56A3-3DEC7583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57" y="3049427"/>
            <a:ext cx="3979750" cy="312277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7EDAD1E-456D-96F5-E628-B6C86B6CC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107" y="3054190"/>
            <a:ext cx="3746693" cy="311801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99CC60F-7CD3-82EC-8901-ED8F72A50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558" y="1811112"/>
            <a:ext cx="2114659" cy="704886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3384374E-B8DE-187E-C4FE-7C19E740B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756" y="2065133"/>
            <a:ext cx="4788146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100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3" baseType="lpstr">
      <vt:lpstr>Microsoft GothicNeo</vt:lpstr>
      <vt:lpstr>Abadi</vt:lpstr>
      <vt:lpstr>ADLaM Display</vt:lpstr>
      <vt:lpstr>Arial</vt:lpstr>
      <vt:lpstr>Calibri</vt:lpstr>
      <vt:lpstr>Calibri Light</vt:lpstr>
      <vt:lpstr>Neue Haas Grotesk Text Pro</vt:lpstr>
      <vt:lpstr>Office-tema</vt:lpstr>
      <vt:lpstr>Stereo Visiual Odometry</vt:lpstr>
      <vt:lpstr>Old feature tracking approach</vt:lpstr>
      <vt:lpstr>New faster approach</vt:lpstr>
      <vt:lpstr>New faster approach</vt:lpstr>
      <vt:lpstr>Motion Estimation  – a new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William Thede Schmidt-Hansen</dc:creator>
  <cp:lastModifiedBy>Martin Herwin Schaarup</cp:lastModifiedBy>
  <cp:revision>2</cp:revision>
  <dcterms:created xsi:type="dcterms:W3CDTF">2023-11-13T08:19:12Z</dcterms:created>
  <dcterms:modified xsi:type="dcterms:W3CDTF">2023-11-20T09:25:38Z</dcterms:modified>
</cp:coreProperties>
</file>