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FE650-0630-4284-870B-F0B31E3BF276}" v="14" dt="2023-11-13T09:21:24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Larsen" userId="00faf2fa93b5ceec" providerId="LiveId" clId="{186FE650-0630-4284-870B-F0B31E3BF276}"/>
    <pc:docChg chg="undo custSel addSld delSld modSld">
      <pc:chgData name="anton Larsen" userId="00faf2fa93b5ceec" providerId="LiveId" clId="{186FE650-0630-4284-870B-F0B31E3BF276}" dt="2023-11-13T09:22:10.556" v="137" actId="20577"/>
      <pc:docMkLst>
        <pc:docMk/>
      </pc:docMkLst>
      <pc:sldChg chg="delSp mod">
        <pc:chgData name="anton Larsen" userId="00faf2fa93b5ceec" providerId="LiveId" clId="{186FE650-0630-4284-870B-F0B31E3BF276}" dt="2023-11-13T09:16:54.482" v="95" actId="478"/>
        <pc:sldMkLst>
          <pc:docMk/>
          <pc:sldMk cId="1596197980" sldId="256"/>
        </pc:sldMkLst>
        <pc:spChg chg="del">
          <ac:chgData name="anton Larsen" userId="00faf2fa93b5ceec" providerId="LiveId" clId="{186FE650-0630-4284-870B-F0B31E3BF276}" dt="2023-11-13T09:16:54.482" v="95" actId="478"/>
          <ac:spMkLst>
            <pc:docMk/>
            <pc:sldMk cId="1596197980" sldId="256"/>
            <ac:spMk id="3" creationId="{9B7F4572-A351-367D-5EF5-5D4A72854F94}"/>
          </ac:spMkLst>
        </pc:spChg>
      </pc:sldChg>
      <pc:sldChg chg="modSp mod">
        <pc:chgData name="anton Larsen" userId="00faf2fa93b5ceec" providerId="LiveId" clId="{186FE650-0630-4284-870B-F0B31E3BF276}" dt="2023-11-11T20:52:50.333" v="1" actId="1076"/>
        <pc:sldMkLst>
          <pc:docMk/>
          <pc:sldMk cId="4200514643" sldId="257"/>
        </pc:sldMkLst>
        <pc:spChg chg="mod">
          <ac:chgData name="anton Larsen" userId="00faf2fa93b5ceec" providerId="LiveId" clId="{186FE650-0630-4284-870B-F0B31E3BF276}" dt="2023-11-11T20:52:42.071" v="0" actId="20577"/>
          <ac:spMkLst>
            <pc:docMk/>
            <pc:sldMk cId="4200514643" sldId="257"/>
            <ac:spMk id="6" creationId="{B886551A-712D-E8CA-1F51-CF3F2A19E4F8}"/>
          </ac:spMkLst>
        </pc:spChg>
        <pc:picChg chg="mod">
          <ac:chgData name="anton Larsen" userId="00faf2fa93b5ceec" providerId="LiveId" clId="{186FE650-0630-4284-870B-F0B31E3BF276}" dt="2023-11-11T20:52:50.333" v="1" actId="1076"/>
          <ac:picMkLst>
            <pc:docMk/>
            <pc:sldMk cId="4200514643" sldId="257"/>
            <ac:picMk id="5" creationId="{CB0CDCA3-D75A-037E-73A4-3B41ED542E7D}"/>
          </ac:picMkLst>
        </pc:picChg>
      </pc:sldChg>
      <pc:sldChg chg="addSp modSp">
        <pc:chgData name="anton Larsen" userId="00faf2fa93b5ceec" providerId="LiveId" clId="{186FE650-0630-4284-870B-F0B31E3BF276}" dt="2023-11-13T09:12:41.024" v="94"/>
        <pc:sldMkLst>
          <pc:docMk/>
          <pc:sldMk cId="3987254940" sldId="259"/>
        </pc:sldMkLst>
        <pc:picChg chg="add mod">
          <ac:chgData name="anton Larsen" userId="00faf2fa93b5ceec" providerId="LiveId" clId="{186FE650-0630-4284-870B-F0B31E3BF276}" dt="2023-11-13T09:12:41.024" v="94"/>
          <ac:picMkLst>
            <pc:docMk/>
            <pc:sldMk cId="3987254940" sldId="259"/>
            <ac:picMk id="4" creationId="{64D4EAD6-11D5-B13C-2EEA-6D685D25AFC7}"/>
          </ac:picMkLst>
        </pc:picChg>
      </pc:sldChg>
      <pc:sldChg chg="modSp mod">
        <pc:chgData name="anton Larsen" userId="00faf2fa93b5ceec" providerId="LiveId" clId="{186FE650-0630-4284-870B-F0B31E3BF276}" dt="2023-11-11T20:53:49.876" v="27" actId="1076"/>
        <pc:sldMkLst>
          <pc:docMk/>
          <pc:sldMk cId="3925069860" sldId="261"/>
        </pc:sldMkLst>
        <pc:spChg chg="mod">
          <ac:chgData name="anton Larsen" userId="00faf2fa93b5ceec" providerId="LiveId" clId="{186FE650-0630-4284-870B-F0B31E3BF276}" dt="2023-11-11T20:53:49.876" v="27" actId="1076"/>
          <ac:spMkLst>
            <pc:docMk/>
            <pc:sldMk cId="3925069860" sldId="261"/>
            <ac:spMk id="8" creationId="{184503B1-2F69-52F9-9748-277F3939BEB3}"/>
          </ac:spMkLst>
        </pc:spChg>
      </pc:sldChg>
      <pc:sldChg chg="addSp delSp modSp new mod">
        <pc:chgData name="anton Larsen" userId="00faf2fa93b5ceec" providerId="LiveId" clId="{186FE650-0630-4284-870B-F0B31E3BF276}" dt="2023-11-13T08:56:51.024" v="46" actId="14100"/>
        <pc:sldMkLst>
          <pc:docMk/>
          <pc:sldMk cId="3257124100" sldId="262"/>
        </pc:sldMkLst>
        <pc:spChg chg="mod">
          <ac:chgData name="anton Larsen" userId="00faf2fa93b5ceec" providerId="LiveId" clId="{186FE650-0630-4284-870B-F0B31E3BF276}" dt="2023-11-13T08:54:46.079" v="43" actId="20577"/>
          <ac:spMkLst>
            <pc:docMk/>
            <pc:sldMk cId="3257124100" sldId="262"/>
            <ac:spMk id="2" creationId="{0B79238A-713E-AD32-A85C-1534425117A9}"/>
          </ac:spMkLst>
        </pc:spChg>
        <pc:spChg chg="del">
          <ac:chgData name="anton Larsen" userId="00faf2fa93b5ceec" providerId="LiveId" clId="{186FE650-0630-4284-870B-F0B31E3BF276}" dt="2023-11-13T08:56:45.498" v="44"/>
          <ac:spMkLst>
            <pc:docMk/>
            <pc:sldMk cId="3257124100" sldId="262"/>
            <ac:spMk id="3" creationId="{A185C34D-3C9A-FF03-3C23-122F0518A9E1}"/>
          </ac:spMkLst>
        </pc:spChg>
        <pc:picChg chg="add mod">
          <ac:chgData name="anton Larsen" userId="00faf2fa93b5ceec" providerId="LiveId" clId="{186FE650-0630-4284-870B-F0B31E3BF276}" dt="2023-11-13T08:56:51.024" v="46" actId="14100"/>
          <ac:picMkLst>
            <pc:docMk/>
            <pc:sldMk cId="3257124100" sldId="262"/>
            <ac:picMk id="1026" creationId="{82AA8546-4291-F87A-AFE6-761CAA1652D2}"/>
          </ac:picMkLst>
        </pc:picChg>
      </pc:sldChg>
      <pc:sldChg chg="modSp new del mod">
        <pc:chgData name="anton Larsen" userId="00faf2fa93b5ceec" providerId="LiveId" clId="{186FE650-0630-4284-870B-F0B31E3BF276}" dt="2023-11-13T09:09:36.261" v="93" actId="47"/>
        <pc:sldMkLst>
          <pc:docMk/>
          <pc:sldMk cId="1671156187" sldId="263"/>
        </pc:sldMkLst>
        <pc:spChg chg="mod">
          <ac:chgData name="anton Larsen" userId="00faf2fa93b5ceec" providerId="LiveId" clId="{186FE650-0630-4284-870B-F0B31E3BF276}" dt="2023-11-13T09:04:44.042" v="73" actId="20577"/>
          <ac:spMkLst>
            <pc:docMk/>
            <pc:sldMk cId="1671156187" sldId="263"/>
            <ac:spMk id="2" creationId="{3DAA61DC-6AED-F582-5F44-49314540572E}"/>
          </ac:spMkLst>
        </pc:spChg>
        <pc:spChg chg="mod">
          <ac:chgData name="anton Larsen" userId="00faf2fa93b5ceec" providerId="LiveId" clId="{186FE650-0630-4284-870B-F0B31E3BF276}" dt="2023-11-13T09:04:47.509" v="76" actId="20577"/>
          <ac:spMkLst>
            <pc:docMk/>
            <pc:sldMk cId="1671156187" sldId="263"/>
            <ac:spMk id="3" creationId="{9B3DDDCC-DE4C-F114-0ECF-6078AC3ED72D}"/>
          </ac:spMkLst>
        </pc:spChg>
      </pc:sldChg>
      <pc:sldChg chg="addSp delSp modSp new mod">
        <pc:chgData name="anton Larsen" userId="00faf2fa93b5ceec" providerId="LiveId" clId="{186FE650-0630-4284-870B-F0B31E3BF276}" dt="2023-11-13T09:22:10.556" v="137" actId="20577"/>
        <pc:sldMkLst>
          <pc:docMk/>
          <pc:sldMk cId="823103063" sldId="264"/>
        </pc:sldMkLst>
        <pc:spChg chg="mod">
          <ac:chgData name="anton Larsen" userId="00faf2fa93b5ceec" providerId="LiveId" clId="{186FE650-0630-4284-870B-F0B31E3BF276}" dt="2023-11-13T09:06:11.144" v="81" actId="20577"/>
          <ac:spMkLst>
            <pc:docMk/>
            <pc:sldMk cId="823103063" sldId="264"/>
            <ac:spMk id="2" creationId="{76074285-C0DF-7A46-5EDD-E2542533CB23}"/>
          </ac:spMkLst>
        </pc:spChg>
        <pc:spChg chg="del">
          <ac:chgData name="anton Larsen" userId="00faf2fa93b5ceec" providerId="LiveId" clId="{186FE650-0630-4284-870B-F0B31E3BF276}" dt="2023-11-13T09:06:13.489" v="82"/>
          <ac:spMkLst>
            <pc:docMk/>
            <pc:sldMk cId="823103063" sldId="264"/>
            <ac:spMk id="3" creationId="{028A593F-B5EB-CC50-8478-0019E785D982}"/>
          </ac:spMkLst>
        </pc:spChg>
        <pc:spChg chg="add mod">
          <ac:chgData name="anton Larsen" userId="00faf2fa93b5ceec" providerId="LiveId" clId="{186FE650-0630-4284-870B-F0B31E3BF276}" dt="2023-11-13T09:22:10.556" v="137" actId="20577"/>
          <ac:spMkLst>
            <pc:docMk/>
            <pc:sldMk cId="823103063" sldId="264"/>
            <ac:spMk id="4" creationId="{DDA3D395-455D-9363-65FB-BCC37FD74A29}"/>
          </ac:spMkLst>
        </pc:spChg>
        <pc:picChg chg="add mod">
          <ac:chgData name="anton Larsen" userId="00faf2fa93b5ceec" providerId="LiveId" clId="{186FE650-0630-4284-870B-F0B31E3BF276}" dt="2023-11-13T09:06:22.344" v="85" actId="1076"/>
          <ac:picMkLst>
            <pc:docMk/>
            <pc:sldMk cId="823103063" sldId="264"/>
            <ac:picMk id="2050" creationId="{142B915E-F8DE-C7C7-E94F-48E4E868C31F}"/>
          </ac:picMkLst>
        </pc:picChg>
        <pc:picChg chg="add mod">
          <ac:chgData name="anton Larsen" userId="00faf2fa93b5ceec" providerId="LiveId" clId="{186FE650-0630-4284-870B-F0B31E3BF276}" dt="2023-11-13T09:06:44.462" v="89" actId="1076"/>
          <ac:picMkLst>
            <pc:docMk/>
            <pc:sldMk cId="823103063" sldId="264"/>
            <ac:picMk id="2052" creationId="{2D290F23-945F-5F5C-F30E-B478EDD26226}"/>
          </ac:picMkLst>
        </pc:picChg>
      </pc:sldChg>
      <pc:sldChg chg="new del">
        <pc:chgData name="anton Larsen" userId="00faf2fa93b5ceec" providerId="LiveId" clId="{186FE650-0630-4284-870B-F0B31E3BF276}" dt="2023-11-13T09:09:13.828" v="92" actId="47"/>
        <pc:sldMkLst>
          <pc:docMk/>
          <pc:sldMk cId="501886260" sldId="265"/>
        </pc:sldMkLst>
      </pc:sldChg>
      <pc:sldChg chg="add">
        <pc:chgData name="anton Larsen" userId="00faf2fa93b5ceec" providerId="LiveId" clId="{186FE650-0630-4284-870B-F0B31E3BF276}" dt="2023-11-13T09:09:07.498" v="91"/>
        <pc:sldMkLst>
          <pc:docMk/>
          <pc:sldMk cId="3132088986" sldId="266"/>
        </pc:sldMkLst>
      </pc:sldChg>
      <pc:sldChg chg="add">
        <pc:chgData name="anton Larsen" userId="00faf2fa93b5ceec" providerId="LiveId" clId="{186FE650-0630-4284-870B-F0B31E3BF276}" dt="2023-11-13T09:09:07.498" v="91"/>
        <pc:sldMkLst>
          <pc:docMk/>
          <pc:sldMk cId="434173916" sldId="267"/>
        </pc:sldMkLst>
      </pc:sldChg>
      <pc:sldChg chg="add">
        <pc:chgData name="anton Larsen" userId="00faf2fa93b5ceec" providerId="LiveId" clId="{186FE650-0630-4284-870B-F0B31E3BF276}" dt="2023-11-13T09:09:07.498" v="91"/>
        <pc:sldMkLst>
          <pc:docMk/>
          <pc:sldMk cId="593017011" sldId="268"/>
        </pc:sldMkLst>
      </pc:sldChg>
      <pc:sldChg chg="add">
        <pc:chgData name="anton Larsen" userId="00faf2fa93b5ceec" providerId="LiveId" clId="{186FE650-0630-4284-870B-F0B31E3BF276}" dt="2023-11-13T09:09:07.498" v="91"/>
        <pc:sldMkLst>
          <pc:docMk/>
          <pc:sldMk cId="1337859820" sldId="269"/>
        </pc:sldMkLst>
      </pc:sldChg>
      <pc:sldChg chg="add">
        <pc:chgData name="anton Larsen" userId="00faf2fa93b5ceec" providerId="LiveId" clId="{186FE650-0630-4284-870B-F0B31E3BF276}" dt="2023-11-13T09:09:07.498" v="91"/>
        <pc:sldMkLst>
          <pc:docMk/>
          <pc:sldMk cId="3799809123" sldId="270"/>
        </pc:sldMkLst>
      </pc:sldChg>
      <pc:sldChg chg="add">
        <pc:chgData name="anton Larsen" userId="00faf2fa93b5ceec" providerId="LiveId" clId="{186FE650-0630-4284-870B-F0B31E3BF276}" dt="2023-11-13T09:09:07.498" v="91"/>
        <pc:sldMkLst>
          <pc:docMk/>
          <pc:sldMk cId="2533172932" sldId="271"/>
        </pc:sldMkLst>
      </pc:sldChg>
      <pc:sldChg chg="add">
        <pc:chgData name="anton Larsen" userId="00faf2fa93b5ceec" providerId="LiveId" clId="{186FE650-0630-4284-870B-F0B31E3BF276}" dt="2023-11-13T09:09:07.498" v="91"/>
        <pc:sldMkLst>
          <pc:docMk/>
          <pc:sldMk cId="2433548332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E4EC6-63EF-636B-E9CE-806496316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FFD9C70-C4DB-D04F-91BC-D6D4FCDF1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858ADE-DCBA-2D08-78E2-4AD7B023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FC27AB-57FC-D032-C9F2-48DE7B1C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D50C23-5350-6F46-AE6C-5879FE38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7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BF11A-625F-397C-499E-7AB85512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271111D-4C0B-4460-E46A-7E216EE8A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819A3CB-1670-1E68-3FED-2C36DE0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692E4F-EF98-E0AA-C7AE-0C7F81B2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B9DB21-EED8-CE40-C90F-58CB836D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13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5DC5C51-3A0A-08F3-9F03-250AC72E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2294068-DB3A-1A34-B506-54749E03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148395-1928-3A60-3377-A4C07A6A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11C6A-193B-DD54-650D-DEB52DBF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B13173-29AE-B88B-87A5-073665BC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828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72980-0028-1096-DCE0-EACC54DE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2CCBBA-4F50-A63E-EA46-67F03CF5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D42F8F-ABFE-C4B8-94DB-44444A36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AA8071-DFAB-B61B-3A2E-5019AB9E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DD3B2D-90A6-C606-FD05-4173902D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170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406C5-0037-FD05-3F4D-4B893879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9998A80-BEBA-7A09-9312-27314F60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33F7CC-760F-0036-E176-1C3A0E4C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072F8D-55FF-324E-B439-5E5909D1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04C6DA-8BB4-AAB3-B677-6EC1CA4A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4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A5508-DAAB-FE74-7E33-4744E570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2735F9-722D-74E4-8B9D-4E7A3D91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70B4567-B9AE-E127-62CE-B2EB8F6A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6F0668-76DB-32D8-D926-50469D2C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B1E3B4-C79C-519C-3272-201837F7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8A89E1-5C0E-E6F3-1FA1-0F9933B4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78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795B4-67CA-859C-E9ED-40239D3F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ED8D73-822F-234B-6FE1-DB215169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955BF2-A88D-6F1D-FBF1-2949E1290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7AB3DB-1E1F-21D8-FAC6-443191EB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2476462-57AB-3BE0-322D-2185834DF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AE7219-5159-0C0E-5998-4A82BE99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844617D-8942-C735-72FC-9C5A8CB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0D6A025-6CC0-BFC3-A064-4D3EF91D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011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2B76C-C78D-2DB0-9D1C-C5B72F34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FE7BF4-B030-E045-7CAC-DDEDFC98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C28532A-AE59-B170-CEC2-92A337ED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BCB799D-8E29-1269-1790-5E21E263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12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2925343-AF68-B005-2C2C-730022E0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18F344-758B-31CB-A4B6-07DEF0C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62CC3A3-5025-D738-B334-A3D79679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286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33E95-85D6-C4C5-87D8-027090A3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BF594F-E489-E926-6459-17A46816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15D7E55-3A09-D86D-B7CC-10A5D11B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665BC48-238F-DD46-1560-0A3D2D41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7243F2-9063-0363-094F-4B407066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B88E9CA-B787-295C-25F7-8825F23C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36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5DF57-C729-8A43-A356-89FDF6FB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758BB97-E843-9C96-C87A-8C489C0CF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5518C-DDF7-078B-9480-81066439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3A6461-F046-08B7-4FF5-97750A3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E8D10-420B-99A5-8BCA-8C3029C2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3EA89F5-47CA-ABEF-1000-8077D691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3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3FD20B6-3D4C-880E-6DE1-CEBE8343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80D21D-9C33-0F6E-AAB2-B9B139F2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F82B87-3BB6-4956-389F-757E600C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0658-837F-4F00-B1AA-D2CF66E47E2F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AA71F1-70F9-666B-CB15-0D212CA19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E993DC-F411-1EDA-6B29-82EFBE82B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183F-12A9-4BD3-8A02-15E56E1E523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45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634BC-1934-B3E8-7997-E5A7AF20A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Stereo visual odometry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619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Kabsch </a:t>
            </a:r>
            <a:r>
              <a:rPr lang="da-DK" dirty="0" err="1">
                <a:latin typeface="Neue Haas Grotesk Text Pro" panose="020B0504020202020204" pitchFamily="34" charset="0"/>
              </a:rPr>
              <a:t>algorithm</a:t>
            </a:r>
            <a:endParaRPr lang="da-DK" dirty="0">
              <a:latin typeface="Neue Haas Grotesk Text Pro" panose="020B050402020202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E5848E-C780-97FA-F6F8-86A837D9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When 2D-points have </a:t>
            </a:r>
            <a:r>
              <a:rPr lang="da-DK" dirty="0" err="1">
                <a:latin typeface="Neue Haas Grotesk Text Pro" panose="020B0504020202020204" pitchFamily="34" charset="0"/>
              </a:rPr>
              <a:t>been</a:t>
            </a:r>
            <a:r>
              <a:rPr lang="da-DK" dirty="0">
                <a:latin typeface="Neue Haas Grotesk Text Pro" panose="020B0504020202020204" pitchFamily="34" charset="0"/>
              </a:rPr>
              <a:t> </a:t>
            </a:r>
            <a:r>
              <a:rPr lang="da-DK" dirty="0" err="1">
                <a:latin typeface="Neue Haas Grotesk Text Pro" panose="020B0504020202020204" pitchFamily="34" charset="0"/>
              </a:rPr>
              <a:t>found</a:t>
            </a:r>
            <a:r>
              <a:rPr lang="da-DK" dirty="0">
                <a:latin typeface="Neue Haas Grotesk Text Pro" panose="020B0504020202020204" pitchFamily="34" charset="0"/>
              </a:rPr>
              <a:t>, stereo matching is </a:t>
            </a:r>
            <a:r>
              <a:rPr lang="da-DK" dirty="0" err="1">
                <a:latin typeface="Neue Haas Grotesk Text Pro" panose="020B0504020202020204" pitchFamily="34" charset="0"/>
              </a:rPr>
              <a:t>used</a:t>
            </a:r>
            <a:r>
              <a:rPr lang="da-DK" dirty="0">
                <a:latin typeface="Neue Haas Grotesk Text Pro" panose="020B0504020202020204" pitchFamily="34" charset="0"/>
              </a:rPr>
              <a:t> to find the 3D-points</a:t>
            </a:r>
          </a:p>
          <a:p>
            <a:r>
              <a:rPr lang="da-DK" dirty="0">
                <a:latin typeface="Neue Haas Grotesk Text Pro" panose="020B0504020202020204" pitchFamily="34" charset="0"/>
              </a:rPr>
              <a:t>Point-set </a:t>
            </a:r>
            <a:r>
              <a:rPr lang="da-DK" dirty="0" err="1">
                <a:latin typeface="Neue Haas Grotesk Text Pro" panose="020B0504020202020204" pitchFamily="34" charset="0"/>
              </a:rPr>
              <a:t>registration</a:t>
            </a:r>
            <a:r>
              <a:rPr lang="da-DK" dirty="0">
                <a:latin typeface="Neue Haas Grotesk Text Pro" panose="020B0504020202020204" pitchFamily="34" charset="0"/>
              </a:rPr>
              <a:t>: Kabsch</a:t>
            </a:r>
          </a:p>
          <a:p>
            <a:pPr marL="0" indent="0">
              <a:buNone/>
            </a:pPr>
            <a:r>
              <a:rPr lang="da-DK" sz="2000" dirty="0">
                <a:latin typeface="Neue Haas Grotesk Text Pro" panose="020B0504020202020204" pitchFamily="34" charset="0"/>
              </a:rPr>
              <a:t>(Copy-paste from Wikipedia)</a:t>
            </a:r>
          </a:p>
          <a:p>
            <a:pPr marL="0" indent="0">
              <a:buNone/>
            </a:pPr>
            <a:endParaRPr lang="da-DK" sz="200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endParaRPr lang="da-DK" sz="200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da-DK" sz="2000" dirty="0">
                <a:latin typeface="Neue Haas Grotesk Text Pro" panose="020B0504020202020204" pitchFamily="34" charset="0"/>
              </a:rPr>
              <a:t>Point set:</a:t>
            </a:r>
          </a:p>
          <a:p>
            <a:pPr marL="0" indent="0">
              <a:buNone/>
            </a:pPr>
            <a:endParaRPr lang="da-DK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endParaRPr lang="da-DK" sz="200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da-DK" sz="2000" dirty="0" err="1">
                <a:latin typeface="Neue Haas Grotesk Text Pro" panose="020B0504020202020204" pitchFamily="34" charset="0"/>
              </a:rPr>
              <a:t>Removing</a:t>
            </a:r>
            <a:r>
              <a:rPr lang="da-DK" sz="2000" dirty="0">
                <a:latin typeface="Neue Haas Grotesk Text Pro" panose="020B0504020202020204" pitchFamily="34" charset="0"/>
              </a:rPr>
              <a:t> offsets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C6580F0-7AD6-0AFD-552C-E75693E9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42" y="5103618"/>
            <a:ext cx="6005709" cy="118233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52C3F48-0AAF-A708-E556-F25FC123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47" y="3884118"/>
            <a:ext cx="2111348" cy="16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Kabsch </a:t>
            </a:r>
            <a:r>
              <a:rPr lang="da-DK" dirty="0" err="1">
                <a:latin typeface="Neue Haas Grotesk Text Pro" panose="020B0504020202020204" pitchFamily="34" charset="0"/>
              </a:rPr>
              <a:t>algorithm</a:t>
            </a:r>
            <a:endParaRPr lang="da-DK" dirty="0">
              <a:latin typeface="Neue Haas Grotesk Text Pro" panose="020B0504020202020204" pitchFamily="34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7C2481E-45EF-E557-89FE-1FDDF913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397"/>
            <a:ext cx="9536568" cy="2707508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3C4D2809-9C7A-4388-0DC5-5C92E7AC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286022" cy="4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1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Kabsch </a:t>
            </a:r>
            <a:r>
              <a:rPr lang="da-DK" dirty="0" err="1">
                <a:latin typeface="Neue Haas Grotesk Text Pro" panose="020B0504020202020204" pitchFamily="34" charset="0"/>
              </a:rPr>
              <a:t>algorithm</a:t>
            </a:r>
            <a:endParaRPr lang="da-DK" dirty="0">
              <a:latin typeface="Neue Haas Grotesk Text Pro" panose="020B05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18068F1F-28FC-85ED-041C-A26844367F98}"/>
              </a:ext>
            </a:extLst>
          </p:cNvPr>
          <p:cNvSpPr txBox="1"/>
          <p:nvPr/>
        </p:nvSpPr>
        <p:spPr>
          <a:xfrm>
            <a:off x="838200" y="1690688"/>
            <a:ext cx="8592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latin typeface="Neue Haas Grotesk Text Pro" panose="020B0504020202020204" pitchFamily="34" charset="0"/>
              </a:rPr>
              <a:t>Testing</a:t>
            </a:r>
            <a:r>
              <a:rPr lang="da-DK" sz="2000" dirty="0">
                <a:latin typeface="Neue Haas Grotesk Text Pro" panose="020B0504020202020204" pitchFamily="34" charset="0"/>
              </a:rPr>
              <a:t>: </a:t>
            </a:r>
            <a:r>
              <a:rPr lang="da-DK" sz="2000" dirty="0" err="1">
                <a:latin typeface="Neue Haas Grotesk Text Pro" panose="020B0504020202020204" pitchFamily="34" charset="0"/>
              </a:rPr>
              <a:t>Making</a:t>
            </a:r>
            <a:r>
              <a:rPr lang="da-DK" sz="2000" dirty="0">
                <a:latin typeface="Neue Haas Grotesk Text Pro" panose="020B0504020202020204" pitchFamily="34" charset="0"/>
              </a:rPr>
              <a:t> a </a:t>
            </a:r>
            <a:r>
              <a:rPr lang="da-DK" sz="2000" dirty="0" err="1">
                <a:latin typeface="Neue Haas Grotesk Text Pro" panose="020B0504020202020204" pitchFamily="34" charset="0"/>
              </a:rPr>
              <a:t>wavy</a:t>
            </a:r>
            <a:r>
              <a:rPr lang="da-DK" sz="2000" dirty="0">
                <a:latin typeface="Neue Haas Grotesk Text Pro" panose="020B0504020202020204" pitchFamily="34" charset="0"/>
              </a:rPr>
              <a:t> </a:t>
            </a:r>
            <a:r>
              <a:rPr lang="da-DK" sz="2000" dirty="0" err="1">
                <a:latin typeface="Neue Haas Grotesk Text Pro" panose="020B0504020202020204" pitchFamily="34" charset="0"/>
              </a:rPr>
              <a:t>surface</a:t>
            </a:r>
            <a:r>
              <a:rPr lang="da-DK" sz="2000" dirty="0">
                <a:latin typeface="Neue Haas Grotesk Text Pro" panose="020B0504020202020204" pitchFamily="34" charset="0"/>
              </a:rPr>
              <a:t> and </a:t>
            </a:r>
            <a:r>
              <a:rPr lang="da-DK" sz="2000" dirty="0" err="1">
                <a:latin typeface="Neue Haas Grotesk Text Pro" panose="020B0504020202020204" pitchFamily="34" charset="0"/>
              </a:rPr>
              <a:t>applying</a:t>
            </a:r>
            <a:r>
              <a:rPr lang="da-DK" sz="2000" dirty="0">
                <a:latin typeface="Neue Haas Grotesk Text Pro" panose="020B0504020202020204" pitchFamily="34" charset="0"/>
              </a:rPr>
              <a:t> a </a:t>
            </a:r>
            <a:r>
              <a:rPr lang="da-DK" sz="2000" dirty="0" err="1">
                <a:latin typeface="Neue Haas Grotesk Text Pro" panose="020B0504020202020204" pitchFamily="34" charset="0"/>
              </a:rPr>
              <a:t>known</a:t>
            </a:r>
            <a:r>
              <a:rPr lang="da-DK" sz="2000" dirty="0">
                <a:latin typeface="Neue Haas Grotesk Text Pro" panose="020B0504020202020204" pitchFamily="34" charset="0"/>
              </a:rPr>
              <a:t> rotation transformation </a:t>
            </a:r>
            <a:r>
              <a:rPr lang="da-DK" sz="2000" dirty="0" err="1">
                <a:latin typeface="Neue Haas Grotesk Text Pro" panose="020B0504020202020204" pitchFamily="34" charset="0"/>
              </a:rPr>
              <a:t>about</a:t>
            </a:r>
            <a:r>
              <a:rPr lang="da-DK" sz="2000" dirty="0">
                <a:latin typeface="Neue Haas Grotesk Text Pro" panose="020B0504020202020204" pitchFamily="34" charset="0"/>
              </a:rPr>
              <a:t> the x-axis</a:t>
            </a:r>
          </a:p>
          <a:p>
            <a:endParaRPr lang="da-DK" sz="2000" dirty="0">
              <a:latin typeface="Neue Haas Grotesk Text Pro" panose="020B0504020202020204" pitchFamily="34" charset="0"/>
            </a:endParaRPr>
          </a:p>
          <a:p>
            <a:r>
              <a:rPr lang="da-DK" sz="2000" dirty="0">
                <a:latin typeface="Neue Haas Grotesk Text Pro" panose="020B0504020202020204" pitchFamily="34" charset="0"/>
              </a:rPr>
              <a:t>First test </a:t>
            </a:r>
            <a:r>
              <a:rPr lang="da-DK" sz="2000" dirty="0" err="1">
                <a:latin typeface="Neue Haas Grotesk Text Pro" panose="020B0504020202020204" pitchFamily="34" charset="0"/>
              </a:rPr>
              <a:t>was</a:t>
            </a:r>
            <a:r>
              <a:rPr lang="da-DK" sz="2000" dirty="0">
                <a:latin typeface="Neue Haas Grotesk Text Pro" panose="020B0504020202020204" pitchFamily="34" charset="0"/>
              </a:rPr>
              <a:t> done in MATLAB. X-axis rotation:</a:t>
            </a:r>
          </a:p>
          <a:p>
            <a:endParaRPr lang="da-DK" sz="2000" dirty="0">
              <a:latin typeface="Neue Haas Grotesk Text Pro" panose="020B0504020202020204" pitchFamily="34" charset="0"/>
            </a:endParaRPr>
          </a:p>
          <a:p>
            <a:endParaRPr lang="da-DK" sz="2000" dirty="0">
              <a:latin typeface="Neue Haas Grotesk Text Pro" panose="020B0504020202020204" pitchFamily="34" charset="0"/>
            </a:endParaRPr>
          </a:p>
          <a:p>
            <a:r>
              <a:rPr lang="da-DK" sz="2000" dirty="0">
                <a:latin typeface="Neue Haas Grotesk Text Pro" panose="020B0504020202020204" pitchFamily="34" charset="0"/>
              </a:rPr>
              <a:t>                                                </a:t>
            </a:r>
            <a:r>
              <a:rPr lang="da-DK" sz="2000" dirty="0">
                <a:latin typeface="Neue Haas Grotesk Text Pro" panose="020B0504020202020204" pitchFamily="34" charset="0"/>
                <a:sym typeface="Wingdings" panose="05000000000000000000" pitchFamily="2" charset="2"/>
              </a:rPr>
              <a:t></a:t>
            </a:r>
            <a:r>
              <a:rPr lang="da-DK" sz="2000" dirty="0">
                <a:latin typeface="Neue Haas Grotesk Text Pro" panose="020B0504020202020204" pitchFamily="34" charset="0"/>
              </a:rPr>
              <a:t> 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5598DA8-DCB9-81B8-288B-A4D55D39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60" y="3181313"/>
            <a:ext cx="3037764" cy="1072971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8823F13-E9EE-B67A-BD78-4BFEDDCC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88" y="3396389"/>
            <a:ext cx="2862692" cy="6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5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Kabsch </a:t>
            </a:r>
            <a:r>
              <a:rPr lang="da-DK" dirty="0" err="1">
                <a:latin typeface="Neue Haas Grotesk Text Pro" panose="020B0504020202020204" pitchFamily="34" charset="0"/>
              </a:rPr>
              <a:t>algorithm</a:t>
            </a:r>
            <a:endParaRPr lang="da-DK" dirty="0">
              <a:latin typeface="Neue Haas Grotesk Text Pro" panose="020B0504020202020204" pitchFamily="34" charset="0"/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5598DA8-DCB9-81B8-288B-A4D55D39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64" y="1516286"/>
            <a:ext cx="3037764" cy="1072971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8823F13-E9EE-B67A-BD78-4BFEDDCC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92" y="1731362"/>
            <a:ext cx="2862692" cy="699482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D8970B23-C670-3065-6809-6341BCE93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2869"/>
            <a:ext cx="4705196" cy="31085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82B1A5E2-352D-D2EC-8A71-E2DFF5285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34" y="2841849"/>
            <a:ext cx="4534866" cy="9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Kabsch </a:t>
            </a:r>
            <a:r>
              <a:rPr lang="da-DK" dirty="0" err="1">
                <a:latin typeface="Neue Haas Grotesk Text Pro" panose="020B0504020202020204" pitchFamily="34" charset="0"/>
              </a:rPr>
              <a:t>algorithm</a:t>
            </a:r>
            <a:endParaRPr lang="da-DK" dirty="0">
              <a:latin typeface="Neue Haas Grotesk Text Pro" panose="020B0504020202020204" pitchFamily="34" charset="0"/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D8970B23-C670-3065-6809-6341BCE9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3" y="3124603"/>
            <a:ext cx="4705196" cy="31085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82B1A5E2-352D-D2EC-8A71-E2DFF528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75" y="510039"/>
            <a:ext cx="5235426" cy="1151246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F6FBCA7-7686-3ADF-EB49-37E9AD011603}"/>
              </a:ext>
            </a:extLst>
          </p:cNvPr>
          <p:cNvSpPr txBox="1"/>
          <p:nvPr/>
        </p:nvSpPr>
        <p:spPr>
          <a:xfrm>
            <a:off x="2413380" y="1499331"/>
            <a:ext cx="204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>
                <a:latin typeface="Neue Haas Grotesk Text Pro" panose="020B0504020202020204" pitchFamily="34" charset="0"/>
              </a:rPr>
              <a:t>Input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AB11452-602C-0BAA-282F-6EF7499FD464}"/>
              </a:ext>
            </a:extLst>
          </p:cNvPr>
          <p:cNvSpPr txBox="1"/>
          <p:nvPr/>
        </p:nvSpPr>
        <p:spPr>
          <a:xfrm>
            <a:off x="8261128" y="2223281"/>
            <a:ext cx="204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>
                <a:latin typeface="Neue Haas Grotesk Text Pro" panose="020B0504020202020204" pitchFamily="34" charset="0"/>
              </a:rPr>
              <a:t>Output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C683AE2-33C5-E1E0-F76B-44F4C064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2" y="2223281"/>
            <a:ext cx="1877705" cy="66322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EF08DF7-B7C9-EEEE-FBAF-93582941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952" y="2199375"/>
            <a:ext cx="2812151" cy="687132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362C0797-257A-736A-C15B-A4F326507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384" y="2746501"/>
            <a:ext cx="2820366" cy="855932"/>
          </a:xfrm>
          <a:prstGeom prst="rect">
            <a:avLst/>
          </a:prstGeom>
        </p:spPr>
      </p:pic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38BE9379-0144-9E67-1B54-99028FE0C2DE}"/>
              </a:ext>
            </a:extLst>
          </p:cNvPr>
          <p:cNvCxnSpPr>
            <a:cxnSpLocks/>
          </p:cNvCxnSpPr>
          <p:nvPr/>
        </p:nvCxnSpPr>
        <p:spPr>
          <a:xfrm>
            <a:off x="5882186" y="19959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>
            <a:extLst>
              <a:ext uri="{FF2B5EF4-FFF2-40B4-BE49-F238E27FC236}">
                <a16:creationId xmlns:a16="http://schemas.microsoft.com/office/drawing/2014/main" id="{9F943B2D-22DD-90EC-5868-3EF1355AA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8721" y="3716534"/>
            <a:ext cx="4388796" cy="28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7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Kabsch </a:t>
            </a:r>
            <a:r>
              <a:rPr lang="da-DK" dirty="0" err="1">
                <a:latin typeface="Neue Haas Grotesk Text Pro" panose="020B0504020202020204" pitchFamily="34" charset="0"/>
              </a:rPr>
              <a:t>algorithm</a:t>
            </a:r>
            <a:endParaRPr lang="da-DK" dirty="0">
              <a:latin typeface="Neue Haas Grotesk Text Pro" panose="020B0504020202020204" pitchFamily="34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AB11452-602C-0BAA-282F-6EF7499FD464}"/>
              </a:ext>
            </a:extLst>
          </p:cNvPr>
          <p:cNvSpPr txBox="1"/>
          <p:nvPr/>
        </p:nvSpPr>
        <p:spPr>
          <a:xfrm>
            <a:off x="838200" y="1439209"/>
            <a:ext cx="347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 err="1">
                <a:latin typeface="Neue Haas Grotesk Text Pro" panose="020B0504020202020204" pitchFamily="34" charset="0"/>
              </a:rPr>
              <a:t>Also</a:t>
            </a:r>
            <a:r>
              <a:rPr lang="da-DK" sz="2800" b="1" dirty="0">
                <a:latin typeface="Neue Haas Grotesk Text Pro" panose="020B0504020202020204" pitchFamily="34" charset="0"/>
              </a:rPr>
              <a:t> </a:t>
            </a:r>
            <a:r>
              <a:rPr lang="da-DK" sz="2800" b="1" dirty="0" err="1">
                <a:latin typeface="Neue Haas Grotesk Text Pro" panose="020B0504020202020204" pitchFamily="34" charset="0"/>
              </a:rPr>
              <a:t>works</a:t>
            </a:r>
            <a:r>
              <a:rPr lang="da-DK" sz="2800" b="1" dirty="0">
                <a:latin typeface="Neue Haas Grotesk Text Pro" panose="020B0504020202020204" pitchFamily="34" charset="0"/>
              </a:rPr>
              <a:t> in C++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1FA3617-D421-DFAC-B20F-D6EF4FF7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94" y="1439210"/>
            <a:ext cx="6336488" cy="271076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74DBBB62-46A4-9593-9040-97D40B1B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5572"/>
            <a:ext cx="7015413" cy="990878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C362BA6B-2709-22BF-3BE1-9B2F46801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24" y="4265786"/>
            <a:ext cx="3820058" cy="847843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A8F9E2E9-BBDD-94E5-9E5D-19D649576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10" y="3660823"/>
            <a:ext cx="3347448" cy="8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4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77780-A2CC-36CC-AE6A-B5F5651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estimation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B0CDCA3-D75A-037E-73A4-3B41ED54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94" y="1907114"/>
            <a:ext cx="6241066" cy="5076231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886551A-712D-E8CA-1F51-CF3F2A19E4F8}"/>
              </a:ext>
            </a:extLst>
          </p:cNvPr>
          <p:cNvSpPr txBox="1"/>
          <p:nvPr/>
        </p:nvSpPr>
        <p:spPr>
          <a:xfrm>
            <a:off x="1017917" y="2924355"/>
            <a:ext cx="344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with know transformation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051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FBF37-3634-2E54-0595-43B29F7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Homogenies transformation estimation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AB8AB5-38AD-791E-09E3-9F7F7FDF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920" y="1805305"/>
            <a:ext cx="4983480" cy="4351338"/>
          </a:xfrm>
        </p:spPr>
        <p:txBody>
          <a:bodyPr/>
          <a:lstStyle/>
          <a:p>
            <a:r>
              <a:rPr lang="en-US" dirty="0"/>
              <a:t>6 degrees of freedom</a:t>
            </a:r>
            <a:endParaRPr lang="da-DK" dirty="0"/>
          </a:p>
        </p:txBody>
      </p:sp>
      <p:pic>
        <p:nvPicPr>
          <p:cNvPr id="1026" name="Picture 2" descr="Six degrees of freedom - Wikipedia">
            <a:extLst>
              <a:ext uri="{FF2B5EF4-FFF2-40B4-BE49-F238E27FC236}">
                <a16:creationId xmlns:a16="http://schemas.microsoft.com/office/drawing/2014/main" id="{48F81F7E-01EA-1BEA-D305-6477FD1D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0" y="1309368"/>
            <a:ext cx="3078480" cy="29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996BF044-2E6F-487E-E753-DF00EB99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1" y="4514668"/>
            <a:ext cx="11665718" cy="23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5B727-8C98-CB8E-C309-FE2A4837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8E5EAA-B9F6-1C2C-62D0-03FA7327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23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Tries an increment on each DOF in both positive and negative direction</a:t>
            </a:r>
          </a:p>
          <a:p>
            <a:pPr marL="0" indent="0">
              <a:buNone/>
            </a:pPr>
            <a:r>
              <a:rPr lang="da-DK" dirty="0"/>
              <a:t>- </a:t>
            </a:r>
            <a:r>
              <a:rPr lang="da-DK" dirty="0" err="1"/>
              <a:t>Calculate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, sum of absolutte differences</a:t>
            </a:r>
          </a:p>
          <a:p>
            <a:pPr marL="0" indent="0">
              <a:buNone/>
            </a:pPr>
            <a:r>
              <a:rPr lang="da-DK" dirty="0"/>
              <a:t>- </a:t>
            </a:r>
            <a:r>
              <a:rPr lang="da-DK" dirty="0" err="1"/>
              <a:t>keeps</a:t>
            </a:r>
            <a:r>
              <a:rPr lang="da-DK" dirty="0"/>
              <a:t> the </a:t>
            </a:r>
            <a:r>
              <a:rPr lang="da-DK" dirty="0" err="1"/>
              <a:t>increment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impact</a:t>
            </a:r>
            <a:r>
              <a:rPr lang="da-DK" dirty="0"/>
              <a:t> the </a:t>
            </a:r>
            <a:r>
              <a:rPr lang="da-DK" dirty="0" err="1"/>
              <a:t>error</a:t>
            </a:r>
            <a:r>
              <a:rPr lang="da-DK" dirty="0"/>
              <a:t> the most.</a:t>
            </a:r>
          </a:p>
          <a:p>
            <a:pPr marL="0" indent="0">
              <a:buNone/>
            </a:pPr>
            <a:r>
              <a:rPr lang="da-DK" dirty="0"/>
              <a:t>- </a:t>
            </a:r>
            <a:r>
              <a:rPr lang="da-DK" dirty="0" err="1"/>
              <a:t>Repet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4D4EAD6-11D5-B13C-2EEA-6D685D25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1" y="4514668"/>
            <a:ext cx="11665718" cy="23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5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11B443C-7EA5-00C4-483A-5F34B8C8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1" y="859726"/>
            <a:ext cx="5979969" cy="477907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6796AA7-26EB-B7F2-73E6-F48636A3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8461"/>
            <a:ext cx="5979969" cy="45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2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E164227-3F50-F01B-11EE-884A5E02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342"/>
            <a:ext cx="5821680" cy="478040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0375FF9-C684-16D3-20A6-05A75E19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39" y="2077596"/>
            <a:ext cx="6361519" cy="4780403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84503B1-2F69-52F9-9748-277F3939BEB3}"/>
              </a:ext>
            </a:extLst>
          </p:cNvPr>
          <p:cNvSpPr txBox="1"/>
          <p:nvPr/>
        </p:nvSpPr>
        <p:spPr>
          <a:xfrm>
            <a:off x="3596640" y="812800"/>
            <a:ext cx="413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increment is big</a:t>
            </a:r>
          </a:p>
          <a:p>
            <a:r>
              <a:rPr lang="en-US" dirty="0"/>
              <a:t>If error==stationary, set increment to half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506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74285-C0DF-7A46-5EDD-E2542533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endParaRPr lang="da-DK" dirty="0"/>
          </a:p>
        </p:txBody>
      </p:sp>
      <p:pic>
        <p:nvPicPr>
          <p:cNvPr id="2050" name="Picture 2" descr="Ingen tilgængelig beskrivelse.">
            <a:extLst>
              <a:ext uri="{FF2B5EF4-FFF2-40B4-BE49-F238E27FC236}">
                <a16:creationId xmlns:a16="http://schemas.microsoft.com/office/drawing/2014/main" id="{142B915E-F8DE-C7C7-E94F-48E4E868C3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75" y="64084"/>
            <a:ext cx="6217705" cy="679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gen tilgængelig beskrivelse.">
            <a:extLst>
              <a:ext uri="{FF2B5EF4-FFF2-40B4-BE49-F238E27FC236}">
                <a16:creationId xmlns:a16="http://schemas.microsoft.com/office/drawing/2014/main" id="{2D290F23-945F-5F5C-F30E-B478EDD2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03" y="1991729"/>
            <a:ext cx="1884737" cy="345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DDA3D395-455D-9363-65FB-BCC37FD74A29}"/>
              </a:ext>
            </a:extLst>
          </p:cNvPr>
          <p:cNvSpPr txBox="1"/>
          <p:nvPr/>
        </p:nvSpPr>
        <p:spPr>
          <a:xfrm>
            <a:off x="838200" y="2418080"/>
            <a:ext cx="2374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 with parabola</a:t>
            </a:r>
          </a:p>
          <a:p>
            <a:endParaRPr lang="en-US" dirty="0"/>
          </a:p>
          <a:p>
            <a:r>
              <a:rPr lang="en-US" dirty="0"/>
              <a:t>Error </a:t>
            </a:r>
            <a:r>
              <a:rPr lang="en-US" dirty="0" err="1"/>
              <a:t>handeling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31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9238A-713E-AD32-A85C-15344251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matching</a:t>
            </a:r>
            <a:endParaRPr lang="da-DK" dirty="0"/>
          </a:p>
        </p:txBody>
      </p:sp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82AA8546-4291-F87A-AFE6-761CAA1652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" y="1690688"/>
            <a:ext cx="11879711" cy="37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2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ue Haas Grotesk Text Pro" panose="020B0504020202020204" pitchFamily="34" charset="0"/>
              </a:rPr>
              <a:t>Feature matching with SAD</a:t>
            </a:r>
          </a:p>
        </p:txBody>
      </p:sp>
      <p:pic>
        <p:nvPicPr>
          <p:cNvPr id="5" name="Pladsholder til indhold 4" descr="Et billede, der indeholder skærmbillede, Farverigt, linje/række, kunst&#10;&#10;Automatisk genereret beskrivelse">
            <a:extLst>
              <a:ext uri="{FF2B5EF4-FFF2-40B4-BE49-F238E27FC236}">
                <a16:creationId xmlns:a16="http://schemas.microsoft.com/office/drawing/2014/main" id="{D988DA93-8830-2288-B15A-FD4498E7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6"/>
          <a:stretch/>
        </p:blipFill>
        <p:spPr>
          <a:xfrm>
            <a:off x="1456261" y="2552132"/>
            <a:ext cx="9279477" cy="3526792"/>
          </a:xfrm>
        </p:spPr>
      </p:pic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5ED6F33A-A233-D682-F547-DEFACC09A6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069037" cy="314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latin typeface="Neue Haas Grotesk Text Pro" panose="020B0504020202020204" pitchFamily="34" charset="0"/>
              </a:rPr>
              <a:t>General trend is </a:t>
            </a:r>
            <a:r>
              <a:rPr lang="da-DK" dirty="0" err="1">
                <a:latin typeface="Neue Haas Grotesk Text Pro" panose="020B0504020202020204" pitchFamily="34" charset="0"/>
              </a:rPr>
              <a:t>good</a:t>
            </a:r>
            <a:endParaRPr lang="da-DK" dirty="0">
              <a:latin typeface="Neue Haas Grotesk Text Pro" panose="020B0504020202020204" pitchFamily="34" charset="0"/>
            </a:endParaRPr>
          </a:p>
          <a:p>
            <a:endParaRPr lang="da-DK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8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Neue Haas Grotesk Text Pro</vt:lpstr>
      <vt:lpstr>Office-tema</vt:lpstr>
      <vt:lpstr>Stereo visual odometry</vt:lpstr>
      <vt:lpstr>Motion estimation</vt:lpstr>
      <vt:lpstr>Homogenies transformation estimation</vt:lpstr>
      <vt:lpstr>algorithmic</vt:lpstr>
      <vt:lpstr>PowerPoint-præsentation</vt:lpstr>
      <vt:lpstr>PowerPoint-præsentation</vt:lpstr>
      <vt:lpstr>Next</vt:lpstr>
      <vt:lpstr>Stereo matching</vt:lpstr>
      <vt:lpstr>Feature matching with SAD</vt:lpstr>
      <vt:lpstr>Kabsch algorithm</vt:lpstr>
      <vt:lpstr>Kabsch algorithm</vt:lpstr>
      <vt:lpstr>Kabsch algorithm</vt:lpstr>
      <vt:lpstr>Kabsch algorithm</vt:lpstr>
      <vt:lpstr>Kabsch algorithm</vt:lpstr>
      <vt:lpstr>Kabsch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visual odometry</dc:title>
  <dc:creator>anton Larsen</dc:creator>
  <cp:lastModifiedBy>anton Larsen</cp:lastModifiedBy>
  <cp:revision>1</cp:revision>
  <dcterms:created xsi:type="dcterms:W3CDTF">2023-11-11T20:36:17Z</dcterms:created>
  <dcterms:modified xsi:type="dcterms:W3CDTF">2023-11-13T09:22:19Z</dcterms:modified>
</cp:coreProperties>
</file>