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0958C-ED63-433D-9365-0BF7B6DF6723}" v="12" dt="2021-03-21T14:34:21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Minyazev" userId="3c43c769585f0739" providerId="LiveId" clId="{6D00958C-ED63-433D-9365-0BF7B6DF6723}"/>
    <pc:docChg chg="undo redo custSel addSld delSld modSld">
      <pc:chgData name="Anton Minyazev" userId="3c43c769585f0739" providerId="LiveId" clId="{6D00958C-ED63-433D-9365-0BF7B6DF6723}" dt="2021-03-21T14:46:09.187" v="2597" actId="20577"/>
      <pc:docMkLst>
        <pc:docMk/>
      </pc:docMkLst>
      <pc:sldChg chg="modSp new mod">
        <pc:chgData name="Anton Minyazev" userId="3c43c769585f0739" providerId="LiveId" clId="{6D00958C-ED63-433D-9365-0BF7B6DF6723}" dt="2021-03-21T14:20:25.380" v="65"/>
        <pc:sldMkLst>
          <pc:docMk/>
          <pc:sldMk cId="2732520983" sldId="256"/>
        </pc:sldMkLst>
        <pc:spChg chg="mod">
          <ac:chgData name="Anton Minyazev" userId="3c43c769585f0739" providerId="LiveId" clId="{6D00958C-ED63-433D-9365-0BF7B6DF6723}" dt="2021-03-21T14:20:25.380" v="65"/>
          <ac:spMkLst>
            <pc:docMk/>
            <pc:sldMk cId="2732520983" sldId="256"/>
            <ac:spMk id="2" creationId="{6D408EE2-0B56-4AB6-B5EB-AA166FB8BCA2}"/>
          </ac:spMkLst>
        </pc:spChg>
        <pc:spChg chg="mod">
          <ac:chgData name="Anton Minyazev" userId="3c43c769585f0739" providerId="LiveId" clId="{6D00958C-ED63-433D-9365-0BF7B6DF6723}" dt="2021-03-21T12:43:43.201" v="26" actId="20577"/>
          <ac:spMkLst>
            <pc:docMk/>
            <pc:sldMk cId="2732520983" sldId="256"/>
            <ac:spMk id="3" creationId="{FDAE719A-71EA-4DB6-A7C2-F2057622A9C8}"/>
          </ac:spMkLst>
        </pc:spChg>
      </pc:sldChg>
      <pc:sldChg chg="new del">
        <pc:chgData name="Anton Minyazev" userId="3c43c769585f0739" providerId="LiveId" clId="{6D00958C-ED63-433D-9365-0BF7B6DF6723}" dt="2021-03-21T12:44:20.494" v="30" actId="680"/>
        <pc:sldMkLst>
          <pc:docMk/>
          <pc:sldMk cId="114734751" sldId="257"/>
        </pc:sldMkLst>
      </pc:sldChg>
      <pc:sldChg chg="delSp modSp new mod">
        <pc:chgData name="Anton Minyazev" userId="3c43c769585f0739" providerId="LiveId" clId="{6D00958C-ED63-433D-9365-0BF7B6DF6723}" dt="2021-03-21T14:26:58.100" v="680" actId="20577"/>
        <pc:sldMkLst>
          <pc:docMk/>
          <pc:sldMk cId="1135941000" sldId="257"/>
        </pc:sldMkLst>
        <pc:spChg chg="mod">
          <ac:chgData name="Anton Minyazev" userId="3c43c769585f0739" providerId="LiveId" clId="{6D00958C-ED63-433D-9365-0BF7B6DF6723}" dt="2021-03-21T14:22:08.940" v="94" actId="20577"/>
          <ac:spMkLst>
            <pc:docMk/>
            <pc:sldMk cId="1135941000" sldId="257"/>
            <ac:spMk id="2" creationId="{D0321AD4-EE9D-475F-9C0A-84A6D9935148}"/>
          </ac:spMkLst>
        </pc:spChg>
        <pc:spChg chg="mod">
          <ac:chgData name="Anton Minyazev" userId="3c43c769585f0739" providerId="LiveId" clId="{6D00958C-ED63-433D-9365-0BF7B6DF6723}" dt="2021-03-21T14:26:58.100" v="680" actId="20577"/>
          <ac:spMkLst>
            <pc:docMk/>
            <pc:sldMk cId="1135941000" sldId="257"/>
            <ac:spMk id="3" creationId="{310E5124-75C7-4DEB-A1C4-32B0794D96AC}"/>
          </ac:spMkLst>
        </pc:spChg>
        <pc:spChg chg="del">
          <ac:chgData name="Anton Minyazev" userId="3c43c769585f0739" providerId="LiveId" clId="{6D00958C-ED63-433D-9365-0BF7B6DF6723}" dt="2021-03-21T12:44:42.513" v="50" actId="478"/>
          <ac:spMkLst>
            <pc:docMk/>
            <pc:sldMk cId="1135941000" sldId="257"/>
            <ac:spMk id="4" creationId="{8A3CF8D7-025D-42CD-86B9-C2B39FF34906}"/>
          </ac:spMkLst>
        </pc:spChg>
      </pc:sldChg>
      <pc:sldChg chg="new del">
        <pc:chgData name="Anton Minyazev" userId="3c43c769585f0739" providerId="LiveId" clId="{6D00958C-ED63-433D-9365-0BF7B6DF6723}" dt="2021-03-21T12:44:12.860" v="28" actId="680"/>
        <pc:sldMkLst>
          <pc:docMk/>
          <pc:sldMk cId="2137604100" sldId="257"/>
        </pc:sldMkLst>
      </pc:sldChg>
      <pc:sldChg chg="addSp delSp modSp new mod">
        <pc:chgData name="Anton Minyazev" userId="3c43c769585f0739" providerId="LiveId" clId="{6D00958C-ED63-433D-9365-0BF7B6DF6723}" dt="2021-03-21T14:29:06.132" v="1047"/>
        <pc:sldMkLst>
          <pc:docMk/>
          <pc:sldMk cId="3197442484" sldId="258"/>
        </pc:sldMkLst>
        <pc:spChg chg="del">
          <ac:chgData name="Anton Minyazev" userId="3c43c769585f0739" providerId="LiveId" clId="{6D00958C-ED63-433D-9365-0BF7B6DF6723}" dt="2021-03-21T14:26:33.023" v="648" actId="478"/>
          <ac:spMkLst>
            <pc:docMk/>
            <pc:sldMk cId="3197442484" sldId="258"/>
            <ac:spMk id="2" creationId="{049678C9-E1D9-4E34-A242-E3F0BBB8C91D}"/>
          </ac:spMkLst>
        </pc:spChg>
        <pc:spChg chg="mod">
          <ac:chgData name="Anton Minyazev" userId="3c43c769585f0739" providerId="LiveId" clId="{6D00958C-ED63-433D-9365-0BF7B6DF6723}" dt="2021-03-21T14:28:59.491" v="1045" actId="20577"/>
          <ac:spMkLst>
            <pc:docMk/>
            <pc:sldMk cId="3197442484" sldId="258"/>
            <ac:spMk id="3" creationId="{9923209E-A170-4A9D-8D40-381EA9B22470}"/>
          </ac:spMkLst>
        </pc:spChg>
        <pc:spChg chg="del">
          <ac:chgData name="Anton Minyazev" userId="3c43c769585f0739" providerId="LiveId" clId="{6D00958C-ED63-433D-9365-0BF7B6DF6723}" dt="2021-03-21T14:26:33.023" v="648" actId="478"/>
          <ac:spMkLst>
            <pc:docMk/>
            <pc:sldMk cId="3197442484" sldId="258"/>
            <ac:spMk id="4" creationId="{EA1FF341-4A9A-4B8E-B553-ED4B59350862}"/>
          </ac:spMkLst>
        </pc:spChg>
        <pc:picChg chg="add mod">
          <ac:chgData name="Anton Minyazev" userId="3c43c769585f0739" providerId="LiveId" clId="{6D00958C-ED63-433D-9365-0BF7B6DF6723}" dt="2021-03-21T14:26:41.515" v="651" actId="14100"/>
          <ac:picMkLst>
            <pc:docMk/>
            <pc:sldMk cId="3197442484" sldId="258"/>
            <ac:picMk id="5" creationId="{873E5AD8-7B29-4E31-BFB0-7D73E64B7B8C}"/>
          </ac:picMkLst>
        </pc:picChg>
        <pc:picChg chg="add mod">
          <ac:chgData name="Anton Minyazev" userId="3c43c769585f0739" providerId="LiveId" clId="{6D00958C-ED63-433D-9365-0BF7B6DF6723}" dt="2021-03-21T14:29:06.132" v="1047"/>
          <ac:picMkLst>
            <pc:docMk/>
            <pc:sldMk cId="3197442484" sldId="258"/>
            <ac:picMk id="6" creationId="{17020B7A-5018-46EC-9DB0-96915B1A0F31}"/>
          </ac:picMkLst>
        </pc:picChg>
      </pc:sldChg>
      <pc:sldChg chg="addSp delSp modSp add mod">
        <pc:chgData name="Anton Minyazev" userId="3c43c769585f0739" providerId="LiveId" clId="{6D00958C-ED63-433D-9365-0BF7B6DF6723}" dt="2021-03-21T14:31:35.355" v="1279" actId="20577"/>
        <pc:sldMkLst>
          <pc:docMk/>
          <pc:sldMk cId="1106859318" sldId="259"/>
        </pc:sldMkLst>
        <pc:spChg chg="mod">
          <ac:chgData name="Anton Minyazev" userId="3c43c769585f0739" providerId="LiveId" clId="{6D00958C-ED63-433D-9365-0BF7B6DF6723}" dt="2021-03-21T14:31:35.355" v="1279" actId="20577"/>
          <ac:spMkLst>
            <pc:docMk/>
            <pc:sldMk cId="1106859318" sldId="259"/>
            <ac:spMk id="3" creationId="{9923209E-A170-4A9D-8D40-381EA9B22470}"/>
          </ac:spMkLst>
        </pc:spChg>
        <pc:picChg chg="add mod">
          <ac:chgData name="Anton Minyazev" userId="3c43c769585f0739" providerId="LiveId" clId="{6D00958C-ED63-433D-9365-0BF7B6DF6723}" dt="2021-03-21T14:29:21.407" v="1053"/>
          <ac:picMkLst>
            <pc:docMk/>
            <pc:sldMk cId="1106859318" sldId="259"/>
            <ac:picMk id="4" creationId="{D58B41FD-1676-4B5F-BDA1-464F099A6766}"/>
          </ac:picMkLst>
        </pc:picChg>
        <pc:picChg chg="add del">
          <ac:chgData name="Anton Minyazev" userId="3c43c769585f0739" providerId="LiveId" clId="{6D00958C-ED63-433D-9365-0BF7B6DF6723}" dt="2021-03-21T14:29:44.405" v="1060" actId="478"/>
          <ac:picMkLst>
            <pc:docMk/>
            <pc:sldMk cId="1106859318" sldId="259"/>
            <ac:picMk id="5" creationId="{873E5AD8-7B29-4E31-BFB0-7D73E64B7B8C}"/>
          </ac:picMkLst>
        </pc:picChg>
        <pc:picChg chg="add mod">
          <ac:chgData name="Anton Minyazev" userId="3c43c769585f0739" providerId="LiveId" clId="{6D00958C-ED63-433D-9365-0BF7B6DF6723}" dt="2021-03-21T14:29:55.151" v="1064" actId="1037"/>
          <ac:picMkLst>
            <pc:docMk/>
            <pc:sldMk cId="1106859318" sldId="259"/>
            <ac:picMk id="6" creationId="{03E90229-F694-4DF5-9517-0D3A7C191874}"/>
          </ac:picMkLst>
        </pc:picChg>
      </pc:sldChg>
      <pc:sldChg chg="addSp delSp modSp add mod">
        <pc:chgData name="Anton Minyazev" userId="3c43c769585f0739" providerId="LiveId" clId="{6D00958C-ED63-433D-9365-0BF7B6DF6723}" dt="2021-03-21T14:33:59.037" v="1573" actId="20577"/>
        <pc:sldMkLst>
          <pc:docMk/>
          <pc:sldMk cId="1793642410" sldId="260"/>
        </pc:sldMkLst>
        <pc:spChg chg="mod">
          <ac:chgData name="Anton Minyazev" userId="3c43c769585f0739" providerId="LiveId" clId="{6D00958C-ED63-433D-9365-0BF7B6DF6723}" dt="2021-03-21T14:33:59.037" v="1573" actId="20577"/>
          <ac:spMkLst>
            <pc:docMk/>
            <pc:sldMk cId="1793642410" sldId="260"/>
            <ac:spMk id="3" creationId="{9923209E-A170-4A9D-8D40-381EA9B22470}"/>
          </ac:spMkLst>
        </pc:spChg>
        <pc:picChg chg="add mod">
          <ac:chgData name="Anton Minyazev" userId="3c43c769585f0739" providerId="LiveId" clId="{6D00958C-ED63-433D-9365-0BF7B6DF6723}" dt="2021-03-21T14:31:50.887" v="1283" actId="14100"/>
          <ac:picMkLst>
            <pc:docMk/>
            <pc:sldMk cId="1793642410" sldId="260"/>
            <ac:picMk id="4" creationId="{8FFE0110-D2A7-47AC-8F4A-AEE7CA0331E1}"/>
          </ac:picMkLst>
        </pc:picChg>
        <pc:picChg chg="del">
          <ac:chgData name="Anton Minyazev" userId="3c43c769585f0739" providerId="LiveId" clId="{6D00958C-ED63-433D-9365-0BF7B6DF6723}" dt="2021-03-21T14:31:53.324" v="1284" actId="478"/>
          <ac:picMkLst>
            <pc:docMk/>
            <pc:sldMk cId="1793642410" sldId="260"/>
            <ac:picMk id="6" creationId="{03E90229-F694-4DF5-9517-0D3A7C191874}"/>
          </ac:picMkLst>
        </pc:picChg>
      </pc:sldChg>
      <pc:sldChg chg="addSp delSp modSp add mod">
        <pc:chgData name="Anton Minyazev" userId="3c43c769585f0739" providerId="LiveId" clId="{6D00958C-ED63-433D-9365-0BF7B6DF6723}" dt="2021-03-21T14:42:47.175" v="2044" actId="20577"/>
        <pc:sldMkLst>
          <pc:docMk/>
          <pc:sldMk cId="3132898035" sldId="261"/>
        </pc:sldMkLst>
        <pc:spChg chg="add del mod">
          <ac:chgData name="Anton Minyazev" userId="3c43c769585f0739" providerId="LiveId" clId="{6D00958C-ED63-433D-9365-0BF7B6DF6723}" dt="2021-03-21T14:42:47.175" v="2044" actId="20577"/>
          <ac:spMkLst>
            <pc:docMk/>
            <pc:sldMk cId="3132898035" sldId="261"/>
            <ac:spMk id="3" creationId="{9923209E-A170-4A9D-8D40-381EA9B22470}"/>
          </ac:spMkLst>
        </pc:spChg>
        <pc:spChg chg="add del mod">
          <ac:chgData name="Anton Minyazev" userId="3c43c769585f0739" providerId="LiveId" clId="{6D00958C-ED63-433D-9365-0BF7B6DF6723}" dt="2021-03-21T14:39:13.041" v="1939" actId="478"/>
          <ac:spMkLst>
            <pc:docMk/>
            <pc:sldMk cId="3132898035" sldId="261"/>
            <ac:spMk id="8" creationId="{033B71AD-0E54-43FB-BE22-6D11B583CAE7}"/>
          </ac:spMkLst>
        </pc:spChg>
        <pc:picChg chg="del">
          <ac:chgData name="Anton Minyazev" userId="3c43c769585f0739" providerId="LiveId" clId="{6D00958C-ED63-433D-9365-0BF7B6DF6723}" dt="2021-03-21T14:34:31.993" v="1578" actId="478"/>
          <ac:picMkLst>
            <pc:docMk/>
            <pc:sldMk cId="3132898035" sldId="261"/>
            <ac:picMk id="4" creationId="{8FFE0110-D2A7-47AC-8F4A-AEE7CA0331E1}"/>
          </ac:picMkLst>
        </pc:picChg>
        <pc:picChg chg="add del mod">
          <ac:chgData name="Anton Minyazev" userId="3c43c769585f0739" providerId="LiveId" clId="{6D00958C-ED63-433D-9365-0BF7B6DF6723}" dt="2021-03-21T14:39:14.464" v="1940" actId="478"/>
          <ac:picMkLst>
            <pc:docMk/>
            <pc:sldMk cId="3132898035" sldId="261"/>
            <ac:picMk id="5" creationId="{0FE2D197-CEA1-4BB8-92FF-968D1F213C5A}"/>
          </ac:picMkLst>
        </pc:picChg>
        <pc:picChg chg="add mod">
          <ac:chgData name="Anton Minyazev" userId="3c43c769585f0739" providerId="LiveId" clId="{6D00958C-ED63-433D-9365-0BF7B6DF6723}" dt="2021-03-21T14:39:25.107" v="1942" actId="14100"/>
          <ac:picMkLst>
            <pc:docMk/>
            <pc:sldMk cId="3132898035" sldId="261"/>
            <ac:picMk id="6" creationId="{BB22690F-0C31-41ED-8651-9500C5AA99B2}"/>
          </ac:picMkLst>
        </pc:picChg>
      </pc:sldChg>
      <pc:sldChg chg="modSp new mod">
        <pc:chgData name="Anton Minyazev" userId="3c43c769585f0739" providerId="LiveId" clId="{6D00958C-ED63-433D-9365-0BF7B6DF6723}" dt="2021-03-21T14:46:09.187" v="2597" actId="20577"/>
        <pc:sldMkLst>
          <pc:docMk/>
          <pc:sldMk cId="826189283" sldId="262"/>
        </pc:sldMkLst>
        <pc:spChg chg="mod">
          <ac:chgData name="Anton Minyazev" userId="3c43c769585f0739" providerId="LiveId" clId="{6D00958C-ED63-433D-9365-0BF7B6DF6723}" dt="2021-03-21T14:39:55.547" v="1954" actId="120"/>
          <ac:spMkLst>
            <pc:docMk/>
            <pc:sldMk cId="826189283" sldId="262"/>
            <ac:spMk id="2" creationId="{049351CB-8ED3-440E-A875-2C2667625236}"/>
          </ac:spMkLst>
        </pc:spChg>
        <pc:spChg chg="mod">
          <ac:chgData name="Anton Minyazev" userId="3c43c769585f0739" providerId="LiveId" clId="{6D00958C-ED63-433D-9365-0BF7B6DF6723}" dt="2021-03-21T14:46:09.187" v="2597" actId="20577"/>
          <ac:spMkLst>
            <pc:docMk/>
            <pc:sldMk cId="826189283" sldId="262"/>
            <ac:spMk id="3" creationId="{558DFD84-EE9C-4B66-9188-23C04D3FAC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0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54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16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548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47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174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12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18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01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8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9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91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7FE1FE-23FF-4C35-BB67-1338CB3D599D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2C6CF5-5F8B-4676-965F-526529B6D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57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8EE2-0B56-4AB6-B5EB-AA166FB8B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Choosing the place for gym in Yekaterinburg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E719A-71EA-4DB6-A7C2-F2057622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240708"/>
            <a:ext cx="9440034" cy="1049867"/>
          </a:xfrm>
        </p:spPr>
        <p:txBody>
          <a:bodyPr/>
          <a:lstStyle/>
          <a:p>
            <a:pPr algn="r"/>
            <a:r>
              <a:rPr lang="en-US" dirty="0"/>
              <a:t>Author: </a:t>
            </a:r>
            <a:r>
              <a:rPr lang="en-US" dirty="0" err="1"/>
              <a:t>Miniazev</a:t>
            </a:r>
            <a:r>
              <a:rPr lang="en-US" dirty="0"/>
              <a:t> Anton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52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AD4-EE9D-475F-9C0A-84A6D993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5124-75C7-4DEB-A1C4-32B0794D9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10353762" cy="4058750"/>
          </a:xfrm>
        </p:spPr>
        <p:txBody>
          <a:bodyPr/>
          <a:lstStyle/>
          <a:p>
            <a:r>
              <a:rPr lang="en-US" dirty="0"/>
              <a:t>The success of service business depends on the location of it</a:t>
            </a:r>
          </a:p>
          <a:p>
            <a:r>
              <a:rPr lang="en-US" dirty="0"/>
              <a:t>Machine learning techniques may provide possible investors with useful for decision-making process data</a:t>
            </a:r>
          </a:p>
          <a:p>
            <a:r>
              <a:rPr lang="en-US" dirty="0"/>
              <a:t>This work is focused on finding such a place to open a gym business in Yekaterinburg</a:t>
            </a:r>
          </a:p>
          <a:p>
            <a:r>
              <a:rPr lang="en-US" dirty="0"/>
              <a:t>The approach used in this work can be adapted to other types of services (café, barbershops, beauty shops)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94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209E-A170-4A9D-8D40-381EA9B2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map represents the combination of </a:t>
            </a:r>
            <a:r>
              <a:rPr lang="en-US" dirty="0" err="1"/>
              <a:t>neighbourhoods</a:t>
            </a:r>
            <a:r>
              <a:rPr lang="en-US" dirty="0"/>
              <a:t> with the radius of 800 meters around the center of Yekaterinburg</a:t>
            </a:r>
          </a:p>
          <a:p>
            <a:r>
              <a:rPr lang="en-US" dirty="0"/>
              <a:t>Investigation of these areas will provide me with possible addresses where gyms are not opened yet, so it is possible to create a business in this area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E5AD8-7B29-4E31-BFB0-7D73E64B7B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464" y="609600"/>
            <a:ext cx="433259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4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209E-A170-4A9D-8D40-381EA9B2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gyms from Foursquare we see: </a:t>
            </a:r>
          </a:p>
          <a:p>
            <a:pPr lvl="1"/>
            <a:r>
              <a:rPr lang="en-US" dirty="0"/>
              <a:t>the city center is full of such businesses </a:t>
            </a:r>
          </a:p>
          <a:p>
            <a:pPr lvl="1"/>
            <a:r>
              <a:rPr lang="en-US" dirty="0"/>
              <a:t>some regions are irrelevant because of manufactures around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90229-F694-4DF5-9517-0D3A7C1918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525" y="609600"/>
            <a:ext cx="431478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5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209E-A170-4A9D-8D40-381EA9B2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analysis of Yekaterinburg shows 19 possible areas where gyms can be opened. Such areas:</a:t>
            </a:r>
          </a:p>
          <a:p>
            <a:pPr lvl="1"/>
            <a:r>
              <a:rPr lang="en-US" dirty="0"/>
              <a:t>Do not have gyms in the radius of 600m from the center, and</a:t>
            </a:r>
          </a:p>
          <a:p>
            <a:pPr lvl="1"/>
            <a:r>
              <a:rPr lang="en-US" dirty="0"/>
              <a:t>Contain less than 2 gyms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E0110-D2A7-47AC-8F4A-AEE7CA0331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525" y="609599"/>
            <a:ext cx="431478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4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209E-A170-4A9D-8D40-381EA9B2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Neighbourhoods</a:t>
            </a:r>
            <a:r>
              <a:rPr lang="en-US" dirty="0"/>
              <a:t> with low concentration of gyms can be organized into 8 clusters. Their centers represent starting points from which the search of a place for a new gym should be started.</a:t>
            </a:r>
          </a:p>
          <a:p>
            <a:r>
              <a:rPr lang="en-US" dirty="0"/>
              <a:t>This centers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Sibirskiy</a:t>
            </a:r>
            <a:r>
              <a:rPr lang="en-US" dirty="0"/>
              <a:t> </a:t>
            </a:r>
            <a:r>
              <a:rPr lang="en-US" dirty="0" err="1"/>
              <a:t>Trakt</a:t>
            </a:r>
            <a:r>
              <a:rPr lang="en-US" dirty="0"/>
              <a:t>, 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Ulitsa</a:t>
            </a:r>
            <a:r>
              <a:rPr lang="en-US" dirty="0"/>
              <a:t> </a:t>
            </a:r>
            <a:r>
              <a:rPr lang="en-US" dirty="0" err="1"/>
              <a:t>Otdykha</a:t>
            </a:r>
            <a:r>
              <a:rPr lang="en-US" dirty="0"/>
              <a:t>, 107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Ulitsa</a:t>
            </a:r>
            <a:r>
              <a:rPr lang="en-US" dirty="0"/>
              <a:t> </a:t>
            </a:r>
            <a:r>
              <a:rPr lang="en-US" dirty="0" err="1"/>
              <a:t>Raskovoy</a:t>
            </a:r>
            <a:r>
              <a:rPr lang="en-US" dirty="0"/>
              <a:t>, 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Ulitsa</a:t>
            </a:r>
            <a:r>
              <a:rPr lang="en-US" dirty="0"/>
              <a:t> </a:t>
            </a:r>
            <a:r>
              <a:rPr lang="en-US" dirty="0" err="1"/>
              <a:t>Ol'khovskaya</a:t>
            </a:r>
            <a:r>
              <a:rPr lang="en-US" dirty="0"/>
              <a:t>, 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Ulitsa</a:t>
            </a:r>
            <a:r>
              <a:rPr lang="en-US" dirty="0"/>
              <a:t> </a:t>
            </a:r>
            <a:r>
              <a:rPr lang="en-US" dirty="0" err="1"/>
              <a:t>Prostornaya</a:t>
            </a:r>
            <a:r>
              <a:rPr lang="en-US" dirty="0"/>
              <a:t>, 148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Ulitsa</a:t>
            </a:r>
            <a:r>
              <a:rPr lang="en-US" dirty="0"/>
              <a:t> </a:t>
            </a:r>
            <a:r>
              <a:rPr lang="en-US" dirty="0" err="1"/>
              <a:t>Frontovykh</a:t>
            </a:r>
            <a:r>
              <a:rPr lang="en-US" dirty="0"/>
              <a:t> </a:t>
            </a:r>
            <a:r>
              <a:rPr lang="en-US" dirty="0" err="1"/>
              <a:t>Brigad</a:t>
            </a:r>
            <a:r>
              <a:rPr lang="en-US" dirty="0"/>
              <a:t>, 18 Corp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Ulitsa</a:t>
            </a:r>
            <a:r>
              <a:rPr lang="en-US" dirty="0"/>
              <a:t> </a:t>
            </a:r>
            <a:r>
              <a:rPr lang="en-US" dirty="0" err="1"/>
              <a:t>Istochnaya</a:t>
            </a:r>
            <a:r>
              <a:rPr lang="en-US" dirty="0"/>
              <a:t>, 2</a:t>
            </a:r>
            <a:r>
              <a:rPr lang="ru-RU" dirty="0"/>
              <a:t>а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Basovyi</a:t>
            </a:r>
            <a:r>
              <a:rPr lang="en-US" dirty="0"/>
              <a:t> </a:t>
            </a:r>
            <a:r>
              <a:rPr lang="en-US" dirty="0" err="1"/>
              <a:t>pereulok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2690F-0C31-41ED-8651-9500C5AA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95" y="609598"/>
            <a:ext cx="4307235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9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51CB-8ED3-440E-A875-2C266762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FD84-EE9C-4B66-9188-23C04D3F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analysis I found 8 places where can be found an effective place for gym</a:t>
            </a:r>
          </a:p>
          <a:p>
            <a:r>
              <a:rPr lang="en-US" dirty="0"/>
              <a:t>The approach is adjustable, so other types of business in different cities can be found</a:t>
            </a:r>
          </a:p>
          <a:p>
            <a:r>
              <a:rPr lang="en-US" dirty="0"/>
              <a:t>There is room for development, including:</a:t>
            </a:r>
          </a:p>
          <a:p>
            <a:pPr lvl="1"/>
            <a:r>
              <a:rPr lang="en-US" dirty="0"/>
              <a:t>Investigation of people’s flow to combine analysis of customers with analysis of competitors</a:t>
            </a:r>
          </a:p>
          <a:p>
            <a:pPr lvl="1"/>
            <a:r>
              <a:rPr lang="en-US" dirty="0"/>
              <a:t>Auto-drop of irrelevant places (lakes</a:t>
            </a:r>
            <a:r>
              <a:rPr lang="en-US"/>
              <a:t>, manufactures)</a:t>
            </a:r>
          </a:p>
        </p:txBody>
      </p:sp>
    </p:spTree>
    <p:extLst>
      <p:ext uri="{BB962C8B-B14F-4D97-AF65-F5344CB8AC3E}">
        <p14:creationId xmlns:p14="http://schemas.microsoft.com/office/powerpoint/2010/main" val="826189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</TotalTime>
  <Words>314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Choosing the place for gym in Yekaterinburg</vt:lpstr>
      <vt:lpstr>Overview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Anton Minyazev</dc:creator>
  <cp:lastModifiedBy>Anton Minyazev</cp:lastModifiedBy>
  <cp:revision>1</cp:revision>
  <dcterms:created xsi:type="dcterms:W3CDTF">2021-03-21T12:41:50Z</dcterms:created>
  <dcterms:modified xsi:type="dcterms:W3CDTF">2021-03-21T14:46:10Z</dcterms:modified>
</cp:coreProperties>
</file>