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2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FD80-6DE9-E047-8B68-D752A11D2F6F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11B3-EBC3-CB4F-9313-60414A4B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8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FD80-6DE9-E047-8B68-D752A11D2F6F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11B3-EBC3-CB4F-9313-60414A4B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1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FD80-6DE9-E047-8B68-D752A11D2F6F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11B3-EBC3-CB4F-9313-60414A4B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FD80-6DE9-E047-8B68-D752A11D2F6F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11B3-EBC3-CB4F-9313-60414A4B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7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FD80-6DE9-E047-8B68-D752A11D2F6F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11B3-EBC3-CB4F-9313-60414A4B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9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FD80-6DE9-E047-8B68-D752A11D2F6F}" type="datetimeFigureOut">
              <a:rPr lang="en-US" smtClean="0"/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11B3-EBC3-CB4F-9313-60414A4B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2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FD80-6DE9-E047-8B68-D752A11D2F6F}" type="datetimeFigureOut">
              <a:rPr lang="en-US" smtClean="0"/>
              <a:t>7/16/17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11B3-EBC3-CB4F-9313-60414A4B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FD80-6DE9-E047-8B68-D752A11D2F6F}" type="datetimeFigureOut">
              <a:rPr lang="en-US" smtClean="0"/>
              <a:t>7/16/17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11B3-EBC3-CB4F-9313-60414A4B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FD80-6DE9-E047-8B68-D752A11D2F6F}" type="datetimeFigureOut">
              <a:rPr lang="en-US" smtClean="0"/>
              <a:t>7/16/17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11B3-EBC3-CB4F-9313-60414A4B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FD80-6DE9-E047-8B68-D752A11D2F6F}" type="datetimeFigureOut">
              <a:rPr lang="en-US" smtClean="0"/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11B3-EBC3-CB4F-9313-60414A4B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FD80-6DE9-E047-8B68-D752A11D2F6F}" type="datetimeFigureOut">
              <a:rPr lang="en-US" smtClean="0"/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11B3-EBC3-CB4F-9313-60414A4B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FD80-6DE9-E047-8B68-D752A11D2F6F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11B3-EBC3-CB4F-9313-60414A4B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4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9600" b="1" dirty="0" smtClean="0">
                <a:solidFill>
                  <a:srgbClr val="FFFFFF"/>
                </a:solidFill>
                <a:latin typeface="Avenir Black"/>
                <a:cs typeface="Avenir Black"/>
              </a:rPr>
              <a:t>mgatk</a:t>
            </a:r>
            <a:endParaRPr lang="en-US" sz="9600" b="1" dirty="0">
              <a:solidFill>
                <a:srgbClr val="FFFFFF"/>
              </a:solidFill>
              <a:latin typeface="Avenir Black"/>
              <a:cs typeface="Avenir Black"/>
            </a:endParaRPr>
          </a:p>
        </p:txBody>
      </p:sp>
      <p:pic>
        <p:nvPicPr>
          <p:cNvPr id="4" name="Picture 3" descr="Mitochondr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62" y="2364329"/>
            <a:ext cx="1214106" cy="123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2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b="1" dirty="0" smtClean="0">
                <a:latin typeface="Avenir Black"/>
                <a:cs typeface="Avenir Black"/>
              </a:rPr>
              <a:t>mgatk</a:t>
            </a:r>
            <a:endParaRPr lang="en-US" sz="9600" b="1" dirty="0">
              <a:latin typeface="Avenir Black"/>
              <a:cs typeface="Avenir Black"/>
            </a:endParaRPr>
          </a:p>
        </p:txBody>
      </p:sp>
      <p:pic>
        <p:nvPicPr>
          <p:cNvPr id="5" name="Picture 4" descr="Mitochondr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62" y="2364329"/>
            <a:ext cx="1214106" cy="123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8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mgatk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mgatk</dc:title>
  <dc:creator>Caleb Lareau</dc:creator>
  <cp:lastModifiedBy>Caleb Lareau</cp:lastModifiedBy>
  <cp:revision>2</cp:revision>
  <dcterms:created xsi:type="dcterms:W3CDTF">2017-07-06T13:33:39Z</dcterms:created>
  <dcterms:modified xsi:type="dcterms:W3CDTF">2017-07-17T03:58:35Z</dcterms:modified>
</cp:coreProperties>
</file>