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vill </a:t>
            </a:r>
            <a:r>
              <a:rPr lang="sv"/>
              <a:t>välkomna</a:t>
            </a:r>
            <a:r>
              <a:rPr lang="sv"/>
              <a:t> till vår pp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5fdfce8c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5fdfce8c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5fdfce8c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5fdfce8c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5fdfce8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5fdfce8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sv">
                <a:solidFill>
                  <a:schemeClr val="dk1"/>
                </a:solidFill>
              </a:rPr>
              <a:t>SEKE är en förening för civilingenjörsstudenter på karlstad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-"/>
            </a:pP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Ett </a:t>
            </a:r>
            <a:r>
              <a:rPr b="1" lang="sv" sz="1200">
                <a:latin typeface="Times New Roman"/>
                <a:ea typeface="Times New Roman"/>
                <a:cs typeface="Times New Roman"/>
                <a:sym typeface="Times New Roman"/>
              </a:rPr>
              <a:t>inloggningssystem</a:t>
            </a: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 för medlemmar, där de ska kunna registrera ett konto och kunna logga in via sitt användarnamn och lösenord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En </a:t>
            </a:r>
            <a:r>
              <a:rPr b="1" lang="sv" sz="1200">
                <a:latin typeface="Times New Roman"/>
                <a:ea typeface="Times New Roman"/>
                <a:cs typeface="Times New Roman"/>
                <a:sym typeface="Times New Roman"/>
              </a:rPr>
              <a:t>chatt</a:t>
            </a: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  för föreningsmedlemmar att kunna prata med deras hälso-utskott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-"/>
            </a:pP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Ett </a:t>
            </a:r>
            <a:r>
              <a:rPr b="1" lang="sv" sz="1200">
                <a:latin typeface="Times New Roman"/>
                <a:ea typeface="Times New Roman"/>
                <a:cs typeface="Times New Roman"/>
                <a:sym typeface="Times New Roman"/>
              </a:rPr>
              <a:t>klassiskt</a:t>
            </a: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 forum  där användare ska kunna skapa trådar lämna, kommentarer på trådarna. Det skulle också finnas diverse administrations funktioner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-"/>
            </a:pPr>
            <a:r>
              <a:rPr lang="sv" sz="1200">
                <a:latin typeface="Times New Roman"/>
                <a:ea typeface="Times New Roman"/>
                <a:cs typeface="Times New Roman"/>
                <a:sym typeface="Times New Roman"/>
              </a:rPr>
              <a:t>En </a:t>
            </a:r>
            <a:r>
              <a:rPr b="1" lang="sv" sz="1200">
                <a:latin typeface="Times New Roman"/>
                <a:ea typeface="Times New Roman"/>
                <a:cs typeface="Times New Roman"/>
                <a:sym typeface="Times New Roman"/>
              </a:rPr>
              <a:t>Kalendern </a:t>
            </a:r>
            <a:r>
              <a:rPr lang="sv">
                <a:solidFill>
                  <a:schemeClr val="dk1"/>
                </a:solidFill>
              </a:rPr>
              <a:t>en enkel kalender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5fdfce8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5fdfce8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gjort för mjukvaruutveckling och är baserat på agila metoder och principer.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sv"/>
              <a:t>har redan använd och vi är bekväma med det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5fdfce8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5fdfce8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är en open-source PHP framework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designat för att förenkla utvecklingen av webbapplikationer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genom att hjälper till med att hantera saker som annars kanske skulle vara irriterande att få till eller bara tar tid. Saker som mallar för HTML, routing samt autentisering.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Model-View-Controller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populärt</a:t>
            </a:r>
            <a:r>
              <a:rPr lang="sv">
                <a:solidFill>
                  <a:schemeClr val="dk1"/>
                </a:solidFill>
              </a:rPr>
              <a:t> framework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sv">
                <a:solidFill>
                  <a:schemeClr val="dk1"/>
                </a:solidFill>
              </a:rPr>
              <a:t>seke använder (inte krav)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5fdfce8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5fdfce8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5fdfce8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5fdfce8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5fdfce8c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5fdfce8c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5fdfce8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5fdfce8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fdfce8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fdfce8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oDeu6Drncr99R2OxKm0kVEGApoXQGK4V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3700"/>
              <a:t>SEKE - Uppdatering av hemsida</a:t>
            </a:r>
            <a:endParaRPr sz="3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DVGC23 Projektarbete i Datavetenskap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359725" y="4702750"/>
            <a:ext cx="78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Anton Lindholm, Victor Holmström, Oscar Johansson, Sebastian Ljung, Anton Rydh</a:t>
            </a:r>
            <a:endParaRPr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Sammanfattning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Kundrelation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Projektet i helhet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Frågor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Introduktion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Föreningen SEKE.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Uppdatering av hemsida.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Ett inloggningssystem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En c</a:t>
            </a:r>
            <a:r>
              <a:rPr lang="sv"/>
              <a:t>hatt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Ett klassiskt forum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sv"/>
              <a:t>En Kalender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Scrum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Scrum metod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Varför valde vi av scrum?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Laravel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218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Vad är laravel?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Varför laravel?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Inloggning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Arial"/>
                <a:ea typeface="Arial"/>
                <a:cs typeface="Arial"/>
                <a:sym typeface="Arial"/>
              </a:rPr>
              <a:t>Krav: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anering</a:t>
            </a: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 inmatning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Kryptering av lösenord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Förfrågningsstrypning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Laravels inbyggda paket: Auth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Autentisering, Auktorisering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Matchning av inloggningsuppgifter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Omdirigering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Inloggnings strypning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</a:t>
            </a: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implementering</a:t>
            </a: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Hierarkiskt</a:t>
            </a: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rättighetssystem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Roller: Admin, Agent, Användare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Ägande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Kontrollpanel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Chatt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1335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Implementation</a:t>
            </a:r>
            <a:r>
              <a:rPr lang="sv"/>
              <a:t> av Chatt.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Pusher API.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Funktioner i chatten.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 title="20210114_13100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224" y="-484950"/>
            <a:ext cx="9382900" cy="70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Forum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Arial"/>
                <a:ea typeface="Arial"/>
                <a:cs typeface="Arial"/>
                <a:sym typeface="Arial"/>
              </a:rPr>
              <a:t>Krav: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Ska kunna logga in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Användare att skapa trådar och svar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ska kunna skapa subform där trådar kan skapas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ska kunna blockera användare från att skapa trådar och svar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Hierarki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Kategori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Forum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Tråd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sv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Kalender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32625" y="4707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Funktionalitet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Krav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Kalender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sv"/>
              <a:t>Händelser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Ramverk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Implementering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Användning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Samverkan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