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Montserrat" panose="020B0604020202020204" charset="-18"/>
      <p:regular r:id="rId10"/>
      <p:bold r:id="rId11"/>
      <p:italic r:id="rId12"/>
      <p:boldItalic r:id="rId13"/>
    </p:embeddedFont>
    <p:embeddedFont>
      <p:font typeface="Roboto" panose="020B0604020202020204" charset="0"/>
      <p:regular r:id="rId14"/>
      <p:bold r:id="rId15"/>
      <p:italic r:id="rId16"/>
      <p:boldItalic r:id="rId17"/>
    </p:embeddedFont>
    <p:embeddedFont>
      <p:font typeface="Lato" panose="020B0604020202020204" charset="-18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3" roundtripDataSignature="AMtx7mhxeozYH6nP5CICOFhSuymAquiF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90" y="2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customschemas.google.com/relationships/presentationmetadata" Target="metadata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d2cc90365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d2cc90365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d2cc90365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d2cc90365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2745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5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5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5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5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5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5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4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4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4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4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4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4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4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4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4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4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4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4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5" name="Google Shape;125;p14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4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6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21" name="Google Shape;21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7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8" name="Google Shape;28;p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7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7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7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7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7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7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7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7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7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7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7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7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7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7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8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50" name="Google Shape;50;p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8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9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58" name="Google Shape;58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" name="Google Shape;60;p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0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64" name="Google Shape;64;p1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0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1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1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1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1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1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1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1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1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1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1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1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1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1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1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1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9" name="Google Shape;89;p11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12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93" name="Google Shape;93;p12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2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" name="Google Shape;95;p12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12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12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3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3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3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" name="Google Shape;103;p13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              HTML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co to jest i dlaczego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               służy</a:t>
            </a:r>
            <a:endParaRPr/>
          </a:p>
        </p:txBody>
      </p:sp>
      <p:sp>
        <p:nvSpPr>
          <p:cNvPr id="135" name="Google Shape;135;p1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ru"/>
              <a:t>Anton Kamarouski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"/>
              <a:t>Co to jest HTML?</a:t>
            </a:r>
            <a:endParaRPr/>
          </a:p>
        </p:txBody>
      </p:sp>
      <p:sp>
        <p:nvSpPr>
          <p:cNvPr id="141" name="Google Shape;141;p2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3810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ru" sz="2300"/>
              <a:t>HTML to ustandaryzowany język znaczników hipertekstowych służący do przeglądania stron internetowych w przeglądarce. Przeglądarki internetowe odbierają dokument HTML z serwera za pośrednictwem protokołów HTTP/HTTPS lub otwierają go z dysku lokalnego.</a:t>
            </a:r>
            <a:endParaRPr sz="2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"/>
              <a:t>Składnia HTML</a:t>
            </a:r>
            <a:endParaRPr/>
          </a:p>
        </p:txBody>
      </p:sp>
      <p:sp>
        <p:nvSpPr>
          <p:cNvPr id="147" name="Google Shape;147;p3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/>
              <a:t>Język - język oznacza, że ​​może być odczytany zarówno przez ludzi, jak i komputery</a:t>
            </a:r>
            <a:endParaRPr sz="2200"/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/>
              <a:t>Znacznik - znacznik oznacza, że ​​pisany przez Ciebie kod jest oznaczony słowami kluczowymi</a:t>
            </a:r>
            <a:endParaRPr sz="2200"/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/>
              <a:t>Hipertekst - hipertekst oznacza, że ​​wykorzystuje protokół HTTP jako część internetu</a:t>
            </a:r>
            <a:endParaRPr sz="2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d2cc903652_0_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Elementy &lt;html&gt;, &lt;head&gt;, &lt;body&gt;</a:t>
            </a:r>
            <a:endParaRPr/>
          </a:p>
        </p:txBody>
      </p:sp>
      <p:sp>
        <p:nvSpPr>
          <p:cNvPr id="153" name="Google Shape;153;g2d2cc903652_0_0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ru" sz="2400"/>
              <a:t>&lt;head&gt; - przeznaczony jest do przechowywania informacji serwisowych o stronie.</a:t>
            </a:r>
            <a:endParaRPr sz="2400"/>
          </a:p>
          <a:p>
            <a:pPr marL="457200" marR="38100" lvl="0" indent="-38100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ru" sz="2400"/>
              <a:t>&lt;body&gt; - ważny element, który zawiera całą treść wyświetlaną na stronie internetowej w przeglądarce.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d2cc903652_0_1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50">
                <a:latin typeface="Roboto"/>
                <a:ea typeface="Roboto"/>
                <a:cs typeface="Roboto"/>
                <a:sym typeface="Roboto"/>
              </a:rPr>
              <a:t>Podstawowe metatagi</a:t>
            </a:r>
            <a:endParaRPr sz="4400"/>
          </a:p>
        </p:txBody>
      </p:sp>
      <p:sp>
        <p:nvSpPr>
          <p:cNvPr id="159" name="Google Shape;159;g2d2cc903652_0_10"/>
          <p:cNvSpPr txBox="1">
            <a:spLocks noGrp="1"/>
          </p:cNvSpPr>
          <p:nvPr>
            <p:ph type="body" idx="1"/>
          </p:nvPr>
        </p:nvSpPr>
        <p:spPr>
          <a:xfrm>
            <a:off x="1297500" y="1552025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ru" sz="2100"/>
              <a:t>Kodowanie znaków – meta charset</a:t>
            </a:r>
            <a:endParaRPr sz="21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ru" sz="2100"/>
              <a:t>Opis – meta description</a:t>
            </a:r>
            <a:endParaRPr sz="21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ru" sz="2100"/>
              <a:t>Słowa kluczowe – meta keywords</a:t>
            </a:r>
            <a:endParaRPr sz="21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ru" sz="2100"/>
              <a:t>Autor i prawa autorskie – meta author i meta copyright</a:t>
            </a:r>
            <a:endParaRPr sz="2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Nadawanie języka strony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Deklaracji języka stosowanego na naszej stronie internetowej dokonujemy za pomocą </a:t>
            </a:r>
            <a:r>
              <a:rPr lang="pl-PL" dirty="0" smtClean="0"/>
              <a:t>atrybutu </a:t>
            </a:r>
            <a:r>
              <a:rPr lang="pl-PL" dirty="0" err="1"/>
              <a:t>lang</a:t>
            </a:r>
            <a:r>
              <a:rPr lang="pl-PL" dirty="0"/>
              <a:t> </a:t>
            </a:r>
            <a:r>
              <a:rPr lang="pl-PL" dirty="0" err="1"/>
              <a:t>elemntu</a:t>
            </a:r>
            <a:r>
              <a:rPr lang="pl-PL" dirty="0"/>
              <a:t> &lt;</a:t>
            </a:r>
            <a:r>
              <a:rPr lang="pl-PL" dirty="0" err="1"/>
              <a:t>html</a:t>
            </a:r>
            <a:r>
              <a:rPr lang="pl-PL" dirty="0" smtClean="0"/>
              <a:t>&gt;</a:t>
            </a:r>
          </a:p>
          <a:p>
            <a:endParaRPr lang="pl-PL" dirty="0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237" y="2562128"/>
            <a:ext cx="5382376" cy="139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955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pl-PL" b="1" dirty="0"/>
              <a:t>Nagłówek HTML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Nagłówki tworzymy używając elementów od &lt;h1&gt; do &lt;h6&gt;. Litera h jest skrótem od ang. słowa </a:t>
            </a:r>
            <a:r>
              <a:rPr lang="pl-PL" dirty="0" err="1"/>
              <a:t>heading</a:t>
            </a:r>
            <a:r>
              <a:rPr lang="pl-PL" dirty="0"/>
              <a:t>, czyli nagłówek. Cyfry od 1 do 6 oznaczają hierarchię nagłówków, zaczynając od 1 jako najważniejszego w hierarchii. Może łatwiejsze do wytłumaczenia będzie to jeżeli nagłówek nazwiemy tytułem.</a:t>
            </a:r>
          </a:p>
        </p:txBody>
      </p:sp>
    </p:spTree>
    <p:extLst>
      <p:ext uri="{BB962C8B-B14F-4D97-AF65-F5344CB8AC3E}">
        <p14:creationId xmlns:p14="http://schemas.microsoft.com/office/powerpoint/2010/main" val="1372289975"/>
      </p:ext>
    </p:extLst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236</Words>
  <Application>Microsoft Office PowerPoint</Application>
  <PresentationFormat>Pokaz na ekranie (16:9)</PresentationFormat>
  <Paragraphs>22</Paragraphs>
  <Slides>7</Slides>
  <Notes>5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7</vt:i4>
      </vt:variant>
    </vt:vector>
  </HeadingPairs>
  <TitlesOfParts>
    <vt:vector size="12" baseType="lpstr">
      <vt:lpstr>Montserrat</vt:lpstr>
      <vt:lpstr>Roboto</vt:lpstr>
      <vt:lpstr>Arial</vt:lpstr>
      <vt:lpstr>Lato</vt:lpstr>
      <vt:lpstr>Focus</vt:lpstr>
      <vt:lpstr>              HTML  co to jest i dlaczego                służy</vt:lpstr>
      <vt:lpstr>Co to jest HTML?</vt:lpstr>
      <vt:lpstr>Składnia HTML</vt:lpstr>
      <vt:lpstr>Elementy &lt;html&gt;, &lt;head&gt;, &lt;body&gt;</vt:lpstr>
      <vt:lpstr>Podstawowe metatagi</vt:lpstr>
      <vt:lpstr>Nadawanie języka strony</vt:lpstr>
      <vt:lpstr>Nagłówek HTML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 co to jest i dlaczego                służy</dc:title>
  <dc:creator>Uczen02</dc:creator>
  <cp:lastModifiedBy>Uczen02</cp:lastModifiedBy>
  <cp:revision>2</cp:revision>
  <dcterms:modified xsi:type="dcterms:W3CDTF">2024-09-12T12:33:27Z</dcterms:modified>
</cp:coreProperties>
</file>