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7" r:id="rId4"/>
    <p:sldId id="259" r:id="rId5"/>
    <p:sldId id="279" r:id="rId6"/>
    <p:sldId id="278" r:id="rId7"/>
    <p:sldId id="280" r:id="rId8"/>
    <p:sldId id="281" r:id="rId9"/>
    <p:sldId id="282" r:id="rId10"/>
    <p:sldId id="28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17B81E-A9AB-FF80-9469-F9F5D2D92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762DA2-8F68-9804-5913-70C0DBC3E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E54E08-EB99-2548-CF41-03F106272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CA99-4EC5-4007-8A8C-BB0AE453CD0C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3A9EFB-9892-7F79-AB14-36C6766F3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B7B7FC-5962-101F-DCAA-40CB9D6D9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3E46-3DD9-4AF1-A360-86B4CEDA31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4715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0F6112-352A-D49C-01E5-B44D3A56D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E5DF2BE-FD1D-9F39-2C9B-337AF553A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4C19AE-B362-5294-4EF4-14825FCCA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CA99-4EC5-4007-8A8C-BB0AE453CD0C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F9D129-61AC-21FB-EB01-F57D2E201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3E56DD-BC26-C8D7-A4AF-E6609A587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3E46-3DD9-4AF1-A360-86B4CEDA31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00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BCF1A1B-C3C3-FDEE-5CE0-AF38C9C9E8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EFECCD5-5B2B-BE35-0C2D-F2C7A66C1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21F2FE-804A-23C3-2630-5FBAC6391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CA99-4EC5-4007-8A8C-BB0AE453CD0C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488A02-E38D-1970-22EF-F8FE68E5F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EBC7CB-9EEE-5E9E-A71D-2E2585E9F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3E46-3DD9-4AF1-A360-86B4CEDA31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05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7906E5-DD46-1333-8D89-A224D3B51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3A7E73-03DA-03C5-9457-F6FD83CE1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8F8C02-CC34-C59F-B902-D8C6A71E1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CA99-4EC5-4007-8A8C-BB0AE453CD0C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514B9D-9173-5A0C-54C1-AC1059695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BE2FD8-90CF-40A3-66A8-A08F88FAB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3E46-3DD9-4AF1-A360-86B4CEDA31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6562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A28E95-A659-B62F-5D75-9D90029D9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AD2149-6CB8-9779-566F-2A66EAC06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7E2946-B8FB-4A1B-CA3B-5F8AA2B48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CA99-4EC5-4007-8A8C-BB0AE453CD0C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CC0D8D-23EE-ED45-B343-793B125CA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8F071A-5DEA-A88A-279C-A0533CED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3E46-3DD9-4AF1-A360-86B4CEDA31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120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16F845-EA67-1865-14B8-778698EE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29D1E8-4271-87FA-4A10-E41F4098E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94622B4-487C-8F6C-796B-F0483F0BC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3820A4D-10CC-276E-5006-2F095AECF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CA99-4EC5-4007-8A8C-BB0AE453CD0C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279BD0A-0499-C696-AE20-BA06C9600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652F04-035D-CB89-8210-08A3537A1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3E46-3DD9-4AF1-A360-86B4CEDA31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966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D27CC3-65A7-B37A-AAF0-6E9E6D11F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0D9A90E-4AEF-B5AA-A1A2-6DDD684A3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710E01D-F5E3-E169-2F71-2C68EA222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8F4D5B2-A9CC-98DF-8F23-A65ECCCE5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FCF7B76-AF2E-EE1F-B0EB-7D93987CBB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B3A6F9C-9FD2-35F8-3DF1-BF72AB84A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CA99-4EC5-4007-8A8C-BB0AE453CD0C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342F038-E227-B5F1-35EC-2B0FA9C26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536FA7F-F58C-7B21-CF93-60DC6BA05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3E46-3DD9-4AF1-A360-86B4CEDA31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584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F25238-9E26-0349-9E76-D972BFED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B82BA82-DE66-1AE2-8903-7E47DC141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CA99-4EC5-4007-8A8C-BB0AE453CD0C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F2C5DFA-A191-501B-B1FD-63B239DB4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DFEC610-C23C-8F5A-40A9-4BC426C43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3E46-3DD9-4AF1-A360-86B4CEDA31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8155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490349D-FCAC-9146-34FF-10A02D0AB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CA99-4EC5-4007-8A8C-BB0AE453CD0C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1F4CDF9-1DBD-1293-FF00-2F186E14E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713B0BA-CBC3-57BF-84E9-626BE46EB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3E46-3DD9-4AF1-A360-86B4CEDA31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25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6C5565-8D09-6616-2A7D-41AA6CD51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F18F9A-06EB-AE3E-A348-2101D853E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500145C-ED7B-C975-7824-62507798E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DE5DD50-9C36-AA6B-08D9-EC4261E42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CA99-4EC5-4007-8A8C-BB0AE453CD0C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9F684E-EA54-D1B2-0B10-0A8BB2093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CABC5C-F53C-9E6D-E874-B333968B2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3E46-3DD9-4AF1-A360-86B4CEDA31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25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27B7C9-F775-C7B8-4D1A-AED4A89B4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DC229BC-41CF-02A8-58F0-1838AFC363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DA18CC5-7D6E-7CFD-FB6D-0DC874516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6E55BD-BDD4-C4E3-664C-5BCDB7E57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CA99-4EC5-4007-8A8C-BB0AE453CD0C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4038B4C-B7AC-B9D1-0789-2219AFCE1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7CFAE0-0AC8-E7FF-C4E1-7BE0BA0A4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3E46-3DD9-4AF1-A360-86B4CEDA31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5482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94391C-932D-D00A-67EF-9F5939874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787762-E75C-E664-1562-4D73257BB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403A67-587E-151F-16E8-4AD28456A5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4FCA99-4EC5-4007-8A8C-BB0AE453CD0C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9B6A76-747D-3220-E837-AB7BA8D2E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905899-7565-E540-DA34-BCF91495E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7A3E46-3DD9-4AF1-A360-86B4CEDA31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7712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34166C-03C3-57EA-2D5B-43FB445867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Optimizing Orthogonal Sparse Autoencoders with CUDA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36D195A-7470-D260-266E-055043D36B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High-Performance Computing Course Project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3F26FA-22BD-1292-23E3-BE785544BC2B}"/>
              </a:ext>
            </a:extLst>
          </p:cNvPr>
          <p:cNvSpPr txBox="1"/>
          <p:nvPr/>
        </p:nvSpPr>
        <p:spPr>
          <a:xfrm>
            <a:off x="4994644" y="6136390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Anton Korznikov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1055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8C2D53-13AE-2631-9189-14087264A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430D25-E51F-6BAE-8734-5CE5EBC78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Created efficient way to compute orthogonal regularization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2.    Implemented it in 2 ways with:</a:t>
            </a:r>
          </a:p>
          <a:p>
            <a:pPr marL="0" indent="0">
              <a:buNone/>
            </a:pPr>
            <a:r>
              <a:rPr lang="en-US" sz="2400" dirty="0"/>
              <a:t>	a) Python with PyTorch</a:t>
            </a:r>
          </a:p>
          <a:p>
            <a:pPr marL="0" indent="0">
              <a:buNone/>
            </a:pPr>
            <a:r>
              <a:rPr lang="en-US" sz="2400" dirty="0"/>
              <a:t>	b) C++ with CUDA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3.   Write everything in CUDA from scratch and beat PyTorch realization</a:t>
            </a:r>
          </a:p>
        </p:txBody>
      </p:sp>
    </p:spTree>
    <p:extLst>
      <p:ext uri="{BB962C8B-B14F-4D97-AF65-F5344CB8AC3E}">
        <p14:creationId xmlns:p14="http://schemas.microsoft.com/office/powerpoint/2010/main" val="2888166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8EB5EB-1C60-94D5-EA45-5A6A171C8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Sparse Autoencoders</a:t>
            </a:r>
            <a:endParaRPr lang="ru-RU" sz="3600" dirty="0"/>
          </a:p>
        </p:txBody>
      </p:sp>
      <p:pic>
        <p:nvPicPr>
          <p:cNvPr id="4" name="Picture 2" descr="Diagram of a sparse autoencoder">
            <a:extLst>
              <a:ext uri="{FF2B5EF4-FFF2-40B4-BE49-F238E27FC236}">
                <a16:creationId xmlns:a16="http://schemas.microsoft.com/office/drawing/2014/main" id="{46ED049C-DD73-4AEE-0676-A3AAB312F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72" y="2053969"/>
            <a:ext cx="5981700" cy="457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16ECA15-DCF3-08C4-3DC2-D302C8D606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6887" b="7886"/>
          <a:stretch/>
        </p:blipFill>
        <p:spPr>
          <a:xfrm>
            <a:off x="4458389" y="1291166"/>
            <a:ext cx="3275222" cy="10498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C0D2DC-63D9-D5A0-9EC4-9C9911BBA333}"/>
              </a:ext>
            </a:extLst>
          </p:cNvPr>
          <p:cNvSpPr txBox="1"/>
          <p:nvPr/>
        </p:nvSpPr>
        <p:spPr>
          <a:xfrm>
            <a:off x="838200" y="1540589"/>
            <a:ext cx="3891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Superposition hypothesis:</a:t>
            </a:r>
            <a:endParaRPr lang="ru-RU" sz="2400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9F14373-91D0-EEFF-594C-35FCEB12BBB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4167" r="34479" b="-622"/>
          <a:stretch/>
        </p:blipFill>
        <p:spPr>
          <a:xfrm>
            <a:off x="6354283" y="4031212"/>
            <a:ext cx="4824349" cy="1254777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1428B1C-EB8F-E0DB-9B32-06E00C8978E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4167" r="34479" b="5493"/>
          <a:stretch/>
        </p:blipFill>
        <p:spPr>
          <a:xfrm>
            <a:off x="6304172" y="5231541"/>
            <a:ext cx="4824351" cy="52273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0F1D62A-0A0C-B3CE-4243-634C799F4828}"/>
              </a:ext>
            </a:extLst>
          </p:cNvPr>
          <p:cNvSpPr txBox="1"/>
          <p:nvPr/>
        </p:nvSpPr>
        <p:spPr>
          <a:xfrm>
            <a:off x="6529448" y="2836934"/>
            <a:ext cx="534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embedding vector of token [Jordan] in residual stream in 8</a:t>
            </a:r>
            <a:r>
              <a:rPr lang="en-US" sz="2400" baseline="30000" dirty="0"/>
              <a:t>th</a:t>
            </a:r>
            <a:r>
              <a:rPr lang="en-US" sz="2400" dirty="0"/>
              <a:t> layer of GPT2</a:t>
            </a:r>
            <a:endParaRPr lang="ru-RU" sz="2400" dirty="0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C16BEDA1-ECAD-FB57-7E69-91902822CD3B}"/>
              </a:ext>
            </a:extLst>
          </p:cNvPr>
          <p:cNvCxnSpPr>
            <a:cxnSpLocks/>
          </p:cNvCxnSpPr>
          <p:nvPr/>
        </p:nvCxnSpPr>
        <p:spPr>
          <a:xfrm>
            <a:off x="5029200" y="2002254"/>
            <a:ext cx="1500249" cy="8346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223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83CF95-C20B-815E-81B0-BAAC57B5E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SAE features are not atomic. Theoretical evidence</a:t>
            </a:r>
            <a:r>
              <a:rPr lang="ru-RU" sz="3600" dirty="0"/>
              <a:t>.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43937F3-B73C-CD14-3E5F-A61C60B4D0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6"/>
          <a:stretch/>
        </p:blipFill>
        <p:spPr bwMode="auto">
          <a:xfrm>
            <a:off x="2955853" y="3027413"/>
            <a:ext cx="9072092" cy="2810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DD0544-E273-BF7A-BA53-038126768CB3}"/>
              </a:ext>
            </a:extLst>
          </p:cNvPr>
          <p:cNvSpPr txBox="1"/>
          <p:nvPr/>
        </p:nvSpPr>
        <p:spPr>
          <a:xfrm>
            <a:off x="498847" y="3394938"/>
            <a:ext cx="20455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Atomic SAE</a:t>
            </a:r>
          </a:p>
          <a:p>
            <a:r>
              <a:rPr lang="en-US" sz="2000" dirty="0"/>
              <a:t>high L0 norm</a:t>
            </a:r>
            <a:endParaRPr lang="ru-RU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B39817-9E65-ECF5-B1B6-8ACB2B24FD8E}"/>
              </a:ext>
            </a:extLst>
          </p:cNvPr>
          <p:cNvSpPr txBox="1"/>
          <p:nvPr/>
        </p:nvSpPr>
        <p:spPr>
          <a:xfrm>
            <a:off x="498847" y="4601909"/>
            <a:ext cx="285827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Non-atomic SAE</a:t>
            </a:r>
          </a:p>
          <a:p>
            <a:r>
              <a:rPr lang="en-US" sz="2000" dirty="0"/>
              <a:t>low L0 norm</a:t>
            </a:r>
            <a:endParaRPr lang="ru-RU" sz="2000" dirty="0"/>
          </a:p>
          <a:p>
            <a:endParaRPr lang="ru-RU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B2CEAC-91E3-8818-26EB-A568BC19C35B}"/>
              </a:ext>
            </a:extLst>
          </p:cNvPr>
          <p:cNvSpPr txBox="1"/>
          <p:nvPr/>
        </p:nvSpPr>
        <p:spPr>
          <a:xfrm>
            <a:off x="838200" y="1959430"/>
            <a:ext cx="7953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L0 regularization conflicts with reconstruction loss.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02065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FC61BE-6133-2ED1-A351-D8B078EC0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EFEB0F-2F62-1E40-C6F7-6F43C4C88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6783"/>
            <a:ext cx="10515600" cy="5542762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Problem</a:t>
            </a:r>
            <a:r>
              <a:rPr lang="en-US" sz="3600" dirty="0"/>
              <a:t>: current SAEs learn non-atomic features</a:t>
            </a: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r>
              <a:rPr lang="en-US" sz="3600" b="1" dirty="0"/>
              <a:t>Hypothesis</a:t>
            </a:r>
            <a:r>
              <a:rPr lang="en-US" sz="3600" dirty="0"/>
              <a:t>: atomic features are almost orthogonal</a:t>
            </a: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r>
              <a:rPr lang="en-US" sz="3600" b="1" dirty="0"/>
              <a:t>Solution</a:t>
            </a:r>
            <a:r>
              <a:rPr lang="en-US" sz="3600" dirty="0"/>
              <a:t>: add orthogonal regularization on features</a:t>
            </a:r>
            <a:br>
              <a:rPr lang="ru-RU" sz="4400" dirty="0"/>
            </a:br>
            <a:br>
              <a:rPr lang="ru-RU" sz="4400" dirty="0"/>
            </a:br>
            <a:br>
              <a:rPr lang="en-US" dirty="0"/>
            </a:br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3494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C52018-3EA6-DEA5-FEA4-6ACAD1413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Orthogonal loss calculation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F46043-FC34-AD14-AC23-F61CC2AE989A}"/>
              </a:ext>
            </a:extLst>
          </p:cNvPr>
          <p:cNvSpPr txBox="1"/>
          <p:nvPr/>
        </p:nvSpPr>
        <p:spPr>
          <a:xfrm>
            <a:off x="838200" y="1786271"/>
            <a:ext cx="994321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At every iteration divide all decoder vectors on 32 random chunks.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Compute Gramm matrix for every chunk.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Using Gramm matrix compute for every  decoder vector cos_sim to its closest decoder vector.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Square this cos_sims and sum over all decoder columns and chunks. 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9A50933-495C-FD49-5DDE-306F9BBF6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61" y="4380823"/>
            <a:ext cx="10593278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736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2AA769-068A-D54E-33FA-355D543F5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+ PyTorch implementation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9A2D266-56EA-59F3-0C39-E7D60A927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656220" cy="445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05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851A8B-5859-493C-E78C-76F4187FA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345BEC-499B-9E1C-CC1B-4BA19F15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CUDA + cuBLAS + C++ implementation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E1D803F-DEFB-7DE0-18EC-BB846D541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9657"/>
            <a:ext cx="9739423" cy="531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19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BC3BF-3214-D875-7A15-1ED32566F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1DFED0-F759-CB99-A122-C99098EFB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CUDA + cuBLAS + C++ implementation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97EF814-07EB-3D1A-C04A-75C7E96D5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9130"/>
            <a:ext cx="10517068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681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05D30C-1495-40B6-E83C-DC1974958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9F2AE7-30DB-D2AC-8C4D-77317AA11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  <a:endParaRPr lang="ru-RU" dirty="0"/>
          </a:p>
        </p:txBody>
      </p:sp>
      <p:pic>
        <p:nvPicPr>
          <p:cNvPr id="5" name="Рисунок 4" descr="Изображение выглядит как линия, текст, диаграмма, График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F477198F-81C2-15D9-F49C-1D8514F87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484" y="1217421"/>
            <a:ext cx="9144018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5032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203</Words>
  <Application>Microsoft Office PowerPoint</Application>
  <PresentationFormat>Широкоэкранный</PresentationFormat>
  <Paragraphs>33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Тема Office</vt:lpstr>
      <vt:lpstr>Optimizing Orthogonal Sparse Autoencoders with CUDA</vt:lpstr>
      <vt:lpstr>Sparse Autoencoders</vt:lpstr>
      <vt:lpstr>SAE features are not atomic. Theoretical evidence.</vt:lpstr>
      <vt:lpstr>Problem: current SAEs learn non-atomic features   Hypothesis: atomic features are almost orthogonal   Solution: add orthogonal regularization on features    </vt:lpstr>
      <vt:lpstr>Orthogonal loss calculation</vt:lpstr>
      <vt:lpstr>Python + PyTorch implementation</vt:lpstr>
      <vt:lpstr>CUDA + cuBLAS + C++ implementation</vt:lpstr>
      <vt:lpstr>CUDA + cuBLAS + C++ implementation</vt:lpstr>
      <vt:lpstr>Comparison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Корзников Антон Александрович</dc:creator>
  <cp:lastModifiedBy>Корзников Антон Александрович</cp:lastModifiedBy>
  <cp:revision>1</cp:revision>
  <dcterms:created xsi:type="dcterms:W3CDTF">2025-05-20T11:45:15Z</dcterms:created>
  <dcterms:modified xsi:type="dcterms:W3CDTF">2025-05-20T12:11:36Z</dcterms:modified>
</cp:coreProperties>
</file>