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7" autoAdjust="0"/>
    <p:restoredTop sz="86400" autoAdjust="0"/>
  </p:normalViewPr>
  <p:slideViewPr>
    <p:cSldViewPr snapToGrid="0">
      <p:cViewPr varScale="1">
        <p:scale>
          <a:sx n="58" d="100"/>
          <a:sy n="58" d="100"/>
        </p:scale>
        <p:origin x="736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61E54-5239-45C1-BE04-36A8496BC0D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1EEEB-CF13-44C6-8016-1B613CA0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1EEEB-CF13-44C6-8016-1B613CA081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3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1EEEB-CF13-44C6-8016-1B613CA081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91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1EEEB-CF13-44C6-8016-1B613CA081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91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1EEEB-CF13-44C6-8016-1B613CA081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7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1EEEB-CF13-44C6-8016-1B613CA081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4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B00B-7500-4D24-84F9-656CBBC39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37C80-45BA-4C7B-B389-26A077E28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D6243-3BDF-471B-9608-5C5346DD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AE76-D202-4BF0-9375-EDE7E8B45D0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7E4F4-AD5E-4BEC-9DF3-5C1BE29B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CFE48-B6D6-4542-A702-DD11DC57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1391-9915-479B-A9F7-317D5D7A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796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655B1-3DDB-482D-8B19-7565AF29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1E960-EF17-448F-B808-7072009D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866AF-3449-42AD-9896-D2E09D45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AE76-D202-4BF0-9375-EDE7E8B45D0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EF2AB-B7E1-462A-AB1C-B60D02E7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68C22-F386-4737-8EAB-D54BC9CD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1391-9915-479B-A9F7-317D5D7A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6652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784F4-031C-40C5-A679-BAFFCA23D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EB6B4-27BE-4D09-8369-D4E796FCC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AB9D5-8285-4164-9DA5-FA456D16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AE76-D202-4BF0-9375-EDE7E8B45D0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8F400-4A40-457B-8F5F-14AD737A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0FAEA-A7E3-4ED4-8115-3533B7DD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1391-9915-479B-A9F7-317D5D7A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473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73DE-1F74-4572-A1ED-3D21FCDA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6480B-C6E4-4E04-A13F-96AEBA6C6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33318-5086-4F91-93D4-494A8791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AE76-D202-4BF0-9375-EDE7E8B45D0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51C3D-D0E0-4489-922D-58A0FCD1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5FD0C-C607-4190-8165-F8A5ACBF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1391-9915-479B-A9F7-317D5D7A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6552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99A4-9D0F-4721-913F-8B7FB99DD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921B4-4D36-4BB5-B565-1071D4E2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84462-DF26-4BC5-A8F0-917595A3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AE76-D202-4BF0-9375-EDE7E8B45D0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62345-0704-421E-8534-7E758E03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4CE19-AC01-47A0-B167-BECC869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1391-9915-479B-A9F7-317D5D7A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893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8570-E1D2-493B-8697-7AC8C1AB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522C2-EE56-4997-9965-1A87B74C4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209F3-E363-45F6-BEA0-0E6D55DBA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C760C-DCCC-4BBC-96D8-B4E6634C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AE76-D202-4BF0-9375-EDE7E8B45D0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BA7C3-ECA8-4FC7-9D8F-D3B458DA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A592E-56D6-4C30-B81D-8D7DE93E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1391-9915-479B-A9F7-317D5D7A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53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17B0-139C-4F15-AB74-836F1152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D94C0-8300-4C0C-A891-9602D0BF3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03D5D-403C-4D8B-B3A3-EE65143D6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13C38-53F2-434D-8A44-5DD867C3F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6C16B-E4A2-4CA3-B4F2-2B7D102DE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88B6FA-960D-4290-A1D4-6483805C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AE76-D202-4BF0-9375-EDE7E8B45D0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9AFA0-D4EC-4602-B9AF-63CDA3D1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870533-D8C6-407A-AA8F-DA7E5D65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1391-9915-479B-A9F7-317D5D7A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1835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D30B-5BA4-496B-B0C6-EFFA0E93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46D42-728B-46AB-A0F5-94CAA57C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AE76-D202-4BF0-9375-EDE7E8B45D0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F613E-82C8-4891-A75A-E9BC57AE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CBDE2-6789-4382-BB98-8AA4A2BC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1391-9915-479B-A9F7-317D5D7A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929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5EADB-7AE2-4539-AD85-0393D310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AE76-D202-4BF0-9375-EDE7E8B45D0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C9E13-2D42-40B7-9A2B-0E0E96ED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05C57-3388-431F-A9F5-76FCE444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1391-9915-479B-A9F7-317D5D7A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4901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D918-E17A-49B3-A35D-A469E6E2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B4C7C-9BAE-4A97-B878-7F50271DB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8E0B9-FC39-4401-BA38-568BF34C1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46012-EDBF-4DB4-A6F8-F38B860F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AE76-D202-4BF0-9375-EDE7E8B45D0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7983D-69C8-4C43-BC94-DF43716E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09FE6-FF44-4C2D-A1A1-C73E1998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1391-9915-479B-A9F7-317D5D7A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1634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9968-3033-4E88-A57E-55162D6F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C40AF-520C-4CE3-A9C8-99598E585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1170A-426E-456F-BABD-DEB1C0F3C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2E951-7196-4943-8B66-755D31F9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AE76-D202-4BF0-9375-EDE7E8B45D0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85086-3131-46C4-8C5F-25C0AD80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04D3E-6767-4811-9A3E-07C59885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1391-9915-479B-A9F7-317D5D7A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283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C57BD-C94C-4C63-8568-F0F031B1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59455-0E4F-4BF0-B64B-E8E6BCBB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6238-694A-4C96-BF2D-F8425B701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AAE76-D202-4BF0-9375-EDE7E8B45D0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9CEE8-296F-4D85-914B-172178301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7255B-830C-4E26-99F3-B4C9A8669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51391-9915-479B-A9F7-317D5D7A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7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FB0CB4-F211-4236-9D7C-B7AF568AD699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42DC4-AD72-47FB-A22E-C21B30F1BE7E}"/>
              </a:ext>
            </a:extLst>
          </p:cNvPr>
          <p:cNvSpPr/>
          <p:nvPr/>
        </p:nvSpPr>
        <p:spPr>
          <a:xfrm>
            <a:off x="0" y="548640"/>
            <a:ext cx="12192000" cy="10464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758B7-B8E8-4E7E-82E0-E57D330930B5}"/>
              </a:ext>
            </a:extLst>
          </p:cNvPr>
          <p:cNvSpPr txBox="1"/>
          <p:nvPr/>
        </p:nvSpPr>
        <p:spPr>
          <a:xfrm>
            <a:off x="121920" y="89654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92D050"/>
                </a:solidFill>
              </a:rPr>
              <a:t>Batt: 57%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DCDD6-E8C0-4690-B218-01B8CD0892AE}"/>
              </a:ext>
            </a:extLst>
          </p:cNvPr>
          <p:cNvSpPr txBox="1"/>
          <p:nvPr/>
        </p:nvSpPr>
        <p:spPr>
          <a:xfrm>
            <a:off x="3012440" y="89654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Mode: MAN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F62ED-2F4A-41DA-9360-99C21866D0B5}"/>
              </a:ext>
            </a:extLst>
          </p:cNvPr>
          <p:cNvSpPr txBox="1"/>
          <p:nvPr/>
        </p:nvSpPr>
        <p:spPr>
          <a:xfrm>
            <a:off x="5074920" y="100568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Alt: 57m  LIM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9BF82-80D1-4744-901F-931AA83B6988}"/>
              </a:ext>
            </a:extLst>
          </p:cNvPr>
          <p:cNvSpPr txBox="1"/>
          <p:nvPr/>
        </p:nvSpPr>
        <p:spPr>
          <a:xfrm>
            <a:off x="10596880" y="89654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92D050"/>
                </a:solidFill>
              </a:rPr>
              <a:t>Comm: 60%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54371-5837-40FC-BF65-513EA27C2BF1}"/>
              </a:ext>
            </a:extLst>
          </p:cNvPr>
          <p:cNvSpPr/>
          <p:nvPr/>
        </p:nvSpPr>
        <p:spPr>
          <a:xfrm>
            <a:off x="528320" y="706120"/>
            <a:ext cx="141224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Setup Menu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7A5B29-FD29-42C2-BEF0-98DEB65F3797}"/>
              </a:ext>
            </a:extLst>
          </p:cNvPr>
          <p:cNvSpPr/>
          <p:nvPr/>
        </p:nvSpPr>
        <p:spPr>
          <a:xfrm>
            <a:off x="2575560" y="706120"/>
            <a:ext cx="1412240" cy="7315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Manual Control Menu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A2D7AF-78B2-4ACB-9FDE-9872C6938681}"/>
              </a:ext>
            </a:extLst>
          </p:cNvPr>
          <p:cNvSpPr/>
          <p:nvPr/>
        </p:nvSpPr>
        <p:spPr>
          <a:xfrm>
            <a:off x="4622800" y="706120"/>
            <a:ext cx="141224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Auto Control Menu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B2B640-1679-49FB-AAD4-DEB9B114BC77}"/>
              </a:ext>
            </a:extLst>
          </p:cNvPr>
          <p:cNvSpPr/>
          <p:nvPr/>
        </p:nvSpPr>
        <p:spPr>
          <a:xfrm>
            <a:off x="6670040" y="706120"/>
            <a:ext cx="141224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About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07B2E3-DBC3-4533-B84B-515D7F9DE33D}"/>
              </a:ext>
            </a:extLst>
          </p:cNvPr>
          <p:cNvSpPr/>
          <p:nvPr/>
        </p:nvSpPr>
        <p:spPr>
          <a:xfrm>
            <a:off x="0" y="1595120"/>
            <a:ext cx="12192000" cy="526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4B7E7E-3407-442B-9F86-CB5BD145EC0E}"/>
              </a:ext>
            </a:extLst>
          </p:cNvPr>
          <p:cNvSpPr txBox="1"/>
          <p:nvPr/>
        </p:nvSpPr>
        <p:spPr>
          <a:xfrm rot="1785284">
            <a:off x="2740579" y="3681987"/>
            <a:ext cx="7599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</a:rPr>
              <a:t>Selected Menu screen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7EEC66-742D-4535-A5DD-05A7D7474454}"/>
              </a:ext>
            </a:extLst>
          </p:cNvPr>
          <p:cNvSpPr/>
          <p:nvPr/>
        </p:nvSpPr>
        <p:spPr>
          <a:xfrm>
            <a:off x="8728164" y="710018"/>
            <a:ext cx="141224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3AB6D0-2745-4CDC-94B5-02A4176F0C03}"/>
              </a:ext>
            </a:extLst>
          </p:cNvPr>
          <p:cNvSpPr txBox="1"/>
          <p:nvPr/>
        </p:nvSpPr>
        <p:spPr>
          <a:xfrm>
            <a:off x="7378669" y="97618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STS: NO</a:t>
            </a:r>
          </a:p>
        </p:txBody>
      </p:sp>
    </p:spTree>
    <p:extLst>
      <p:ext uri="{BB962C8B-B14F-4D97-AF65-F5344CB8AC3E}">
        <p14:creationId xmlns:p14="http://schemas.microsoft.com/office/powerpoint/2010/main" val="259288201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07B2E3-DBC3-4533-B84B-515D7F9DE33D}"/>
              </a:ext>
            </a:extLst>
          </p:cNvPr>
          <p:cNvSpPr/>
          <p:nvPr/>
        </p:nvSpPr>
        <p:spPr>
          <a:xfrm>
            <a:off x="0" y="1595120"/>
            <a:ext cx="12192000" cy="526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A40738-06CC-4722-814C-B24C26C0E460}"/>
              </a:ext>
            </a:extLst>
          </p:cNvPr>
          <p:cNvSpPr/>
          <p:nvPr/>
        </p:nvSpPr>
        <p:spPr>
          <a:xfrm>
            <a:off x="121920" y="2100580"/>
            <a:ext cx="2722880" cy="4592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FB0CB4-F211-4236-9D7C-B7AF568AD699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4B7E7E-3407-442B-9F86-CB5BD145EC0E}"/>
              </a:ext>
            </a:extLst>
          </p:cNvPr>
          <p:cNvSpPr txBox="1"/>
          <p:nvPr/>
        </p:nvSpPr>
        <p:spPr>
          <a:xfrm>
            <a:off x="4658360" y="1558985"/>
            <a:ext cx="2758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Setup Menu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49A6EE-0FB0-4CCA-9672-C0CA415D8B3E}"/>
              </a:ext>
            </a:extLst>
          </p:cNvPr>
          <p:cNvSpPr/>
          <p:nvPr/>
        </p:nvSpPr>
        <p:spPr>
          <a:xfrm>
            <a:off x="1630680" y="2514600"/>
            <a:ext cx="843280" cy="316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F3499-B986-4455-9D14-A52A3F781643}"/>
              </a:ext>
            </a:extLst>
          </p:cNvPr>
          <p:cNvSpPr txBox="1"/>
          <p:nvPr/>
        </p:nvSpPr>
        <p:spPr>
          <a:xfrm>
            <a:off x="121920" y="2533665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92D050"/>
                </a:solidFill>
              </a:rPr>
              <a:t>Up: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196D21-A4E5-4EBE-A7F5-2626D73E9A00}"/>
              </a:ext>
            </a:extLst>
          </p:cNvPr>
          <p:cNvSpPr txBox="1"/>
          <p:nvPr/>
        </p:nvSpPr>
        <p:spPr>
          <a:xfrm>
            <a:off x="121920" y="2913277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92D050"/>
                </a:solidFill>
              </a:rPr>
              <a:t>Down: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767C9E-6713-4F9A-A781-566DBD32FB3E}"/>
              </a:ext>
            </a:extLst>
          </p:cNvPr>
          <p:cNvSpPr/>
          <p:nvPr/>
        </p:nvSpPr>
        <p:spPr>
          <a:xfrm>
            <a:off x="1630680" y="2907435"/>
            <a:ext cx="843280" cy="316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724767-C098-447F-A1B7-46D835A7D0D1}"/>
              </a:ext>
            </a:extLst>
          </p:cNvPr>
          <p:cNvSpPr/>
          <p:nvPr/>
        </p:nvSpPr>
        <p:spPr>
          <a:xfrm>
            <a:off x="1630680" y="3300270"/>
            <a:ext cx="843280" cy="316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286EDE-6EBC-4E06-92E3-F5446823BEAA}"/>
              </a:ext>
            </a:extLst>
          </p:cNvPr>
          <p:cNvSpPr txBox="1"/>
          <p:nvPr/>
        </p:nvSpPr>
        <p:spPr>
          <a:xfrm>
            <a:off x="121920" y="3292889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92D050"/>
                </a:solidFill>
              </a:rPr>
              <a:t>Go Left: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02E84F-FAB2-4FC3-8DF9-D417E6E0919A}"/>
              </a:ext>
            </a:extLst>
          </p:cNvPr>
          <p:cNvSpPr txBox="1"/>
          <p:nvPr/>
        </p:nvSpPr>
        <p:spPr>
          <a:xfrm>
            <a:off x="121920" y="3672501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92D050"/>
                </a:solidFill>
              </a:rPr>
              <a:t>Go Right: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8DE93B-F590-4BC6-AEFD-3DA67D0AD882}"/>
              </a:ext>
            </a:extLst>
          </p:cNvPr>
          <p:cNvSpPr/>
          <p:nvPr/>
        </p:nvSpPr>
        <p:spPr>
          <a:xfrm>
            <a:off x="1630680" y="3693105"/>
            <a:ext cx="843280" cy="316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E1B1B2-AFB9-421C-BE47-36382DC166DA}"/>
              </a:ext>
            </a:extLst>
          </p:cNvPr>
          <p:cNvSpPr/>
          <p:nvPr/>
        </p:nvSpPr>
        <p:spPr>
          <a:xfrm>
            <a:off x="1630680" y="4085940"/>
            <a:ext cx="843280" cy="316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05F1B7-B46F-4FC1-A64F-91D871CAD0AF}"/>
              </a:ext>
            </a:extLst>
          </p:cNvPr>
          <p:cNvSpPr txBox="1"/>
          <p:nvPr/>
        </p:nvSpPr>
        <p:spPr>
          <a:xfrm>
            <a:off x="121920" y="4052113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92D050"/>
                </a:solidFill>
              </a:rPr>
              <a:t>Turn Left: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886BEF-41B1-4B63-8716-5A190013037D}"/>
              </a:ext>
            </a:extLst>
          </p:cNvPr>
          <p:cNvSpPr txBox="1"/>
          <p:nvPr/>
        </p:nvSpPr>
        <p:spPr>
          <a:xfrm>
            <a:off x="121920" y="4431725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92D050"/>
                </a:solidFill>
              </a:rPr>
              <a:t>Turn Right: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37AD26-6B2F-4E70-920E-893472ED8F20}"/>
              </a:ext>
            </a:extLst>
          </p:cNvPr>
          <p:cNvSpPr/>
          <p:nvPr/>
        </p:nvSpPr>
        <p:spPr>
          <a:xfrm>
            <a:off x="1630680" y="4478774"/>
            <a:ext cx="843280" cy="316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9F55CD-56DA-4816-A079-64DBB01B2761}"/>
              </a:ext>
            </a:extLst>
          </p:cNvPr>
          <p:cNvSpPr txBox="1"/>
          <p:nvPr/>
        </p:nvSpPr>
        <p:spPr>
          <a:xfrm>
            <a:off x="121920" y="4811337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92D050"/>
                </a:solidFill>
              </a:rPr>
              <a:t>Forward: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D057EF-03CB-4061-AAD4-92D7D51538AA}"/>
              </a:ext>
            </a:extLst>
          </p:cNvPr>
          <p:cNvSpPr txBox="1"/>
          <p:nvPr/>
        </p:nvSpPr>
        <p:spPr>
          <a:xfrm>
            <a:off x="121920" y="5190951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92D050"/>
                </a:solidFill>
              </a:rPr>
              <a:t>Back: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CC8148-C415-4B1B-8CCC-3F89A1D6DF5A}"/>
              </a:ext>
            </a:extLst>
          </p:cNvPr>
          <p:cNvSpPr/>
          <p:nvPr/>
        </p:nvSpPr>
        <p:spPr>
          <a:xfrm>
            <a:off x="1630680" y="4857261"/>
            <a:ext cx="843280" cy="316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B01FEEA-AD12-450C-B4D3-7966824E1CAE}"/>
              </a:ext>
            </a:extLst>
          </p:cNvPr>
          <p:cNvSpPr/>
          <p:nvPr/>
        </p:nvSpPr>
        <p:spPr>
          <a:xfrm>
            <a:off x="1630680" y="5250096"/>
            <a:ext cx="843280" cy="316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6617E4-0B11-4A51-8455-D6A657A6385A}"/>
              </a:ext>
            </a:extLst>
          </p:cNvPr>
          <p:cNvSpPr txBox="1"/>
          <p:nvPr/>
        </p:nvSpPr>
        <p:spPr>
          <a:xfrm>
            <a:off x="528320" y="2141220"/>
            <a:ext cx="168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Keyboard Setup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EA2814-B2C5-4DB6-A6E5-9209F121EDEC}"/>
              </a:ext>
            </a:extLst>
          </p:cNvPr>
          <p:cNvSpPr/>
          <p:nvPr/>
        </p:nvSpPr>
        <p:spPr>
          <a:xfrm>
            <a:off x="327660" y="6326670"/>
            <a:ext cx="2087880" cy="1430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76B6B4-9C89-4ED4-962D-879212BD3726}"/>
              </a:ext>
            </a:extLst>
          </p:cNvPr>
          <p:cNvSpPr/>
          <p:nvPr/>
        </p:nvSpPr>
        <p:spPr>
          <a:xfrm>
            <a:off x="1985216" y="6114642"/>
            <a:ext cx="132080" cy="48980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5194FB-A48A-4957-ABFC-CCAF48384D82}"/>
              </a:ext>
            </a:extLst>
          </p:cNvPr>
          <p:cNvSpPr txBox="1"/>
          <p:nvPr/>
        </p:nvSpPr>
        <p:spPr>
          <a:xfrm>
            <a:off x="438150" y="5742582"/>
            <a:ext cx="203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92D050"/>
                </a:solidFill>
              </a:rPr>
              <a:t>Control Sensitivity: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2D1B197-EAAA-430D-9A5C-A2272C1F7815}"/>
              </a:ext>
            </a:extLst>
          </p:cNvPr>
          <p:cNvSpPr/>
          <p:nvPr/>
        </p:nvSpPr>
        <p:spPr>
          <a:xfrm>
            <a:off x="5707418" y="2093019"/>
            <a:ext cx="2722880" cy="4592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9A5DFC-F0A5-4EB3-9549-9DE883860BC5}"/>
              </a:ext>
            </a:extLst>
          </p:cNvPr>
          <p:cNvSpPr txBox="1"/>
          <p:nvPr/>
        </p:nvSpPr>
        <p:spPr>
          <a:xfrm>
            <a:off x="5966444" y="2141220"/>
            <a:ext cx="258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Communication setup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9820FF2-4C58-4B64-91D8-FD80839842D9}"/>
              </a:ext>
            </a:extLst>
          </p:cNvPr>
          <p:cNvSpPr/>
          <p:nvPr/>
        </p:nvSpPr>
        <p:spPr>
          <a:xfrm>
            <a:off x="10419435" y="5872923"/>
            <a:ext cx="141224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Save settings</a:t>
            </a:r>
          </a:p>
        </p:txBody>
      </p:sp>
      <p:sp>
        <p:nvSpPr>
          <p:cNvPr id="40" name="Rectangle 43">
            <a:extLst>
              <a:ext uri="{FF2B5EF4-FFF2-40B4-BE49-F238E27FC236}">
                <a16:creationId xmlns:a16="http://schemas.microsoft.com/office/drawing/2014/main" id="{12D1B197-EAAA-430D-9A5C-A2272C1F7815}"/>
              </a:ext>
            </a:extLst>
          </p:cNvPr>
          <p:cNvSpPr/>
          <p:nvPr/>
        </p:nvSpPr>
        <p:spPr>
          <a:xfrm>
            <a:off x="8523072" y="2080568"/>
            <a:ext cx="2722880" cy="20953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9A5DFC-F0A5-4EB3-9549-9DE883860BC5}"/>
              </a:ext>
            </a:extLst>
          </p:cNvPr>
          <p:cNvSpPr txBox="1"/>
          <p:nvPr/>
        </p:nvSpPr>
        <p:spPr>
          <a:xfrm>
            <a:off x="9543952" y="2282976"/>
            <a:ext cx="129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Log File</a:t>
            </a:r>
          </a:p>
        </p:txBody>
      </p:sp>
      <p:sp>
        <p:nvSpPr>
          <p:cNvPr id="46" name="Rectangle 1">
            <a:extLst>
              <a:ext uri="{FF2B5EF4-FFF2-40B4-BE49-F238E27FC236}">
                <a16:creationId xmlns:a16="http://schemas.microsoft.com/office/drawing/2014/main" id="{0349A6EE-0FB0-4CCA-9672-C0CA415D8B3E}"/>
              </a:ext>
            </a:extLst>
          </p:cNvPr>
          <p:cNvSpPr/>
          <p:nvPr/>
        </p:nvSpPr>
        <p:spPr>
          <a:xfrm>
            <a:off x="9576155" y="3389470"/>
            <a:ext cx="843280" cy="316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BF3499-B986-4455-9D14-A52A3F781643}"/>
              </a:ext>
            </a:extLst>
          </p:cNvPr>
          <p:cNvSpPr txBox="1"/>
          <p:nvPr/>
        </p:nvSpPr>
        <p:spPr>
          <a:xfrm>
            <a:off x="9068155" y="2691946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92D050"/>
                </a:solidFill>
              </a:rPr>
              <a:t>Save flight data:</a:t>
            </a:r>
          </a:p>
          <a:p>
            <a:pPr algn="ctr"/>
            <a:r>
              <a:rPr lang="en-US">
                <a:solidFill>
                  <a:srgbClr val="92D050"/>
                </a:solidFill>
              </a:rPr>
              <a:t>Y/N?</a:t>
            </a:r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50A40738-06CC-4722-814C-B24C26C0E460}"/>
              </a:ext>
            </a:extLst>
          </p:cNvPr>
          <p:cNvSpPr/>
          <p:nvPr/>
        </p:nvSpPr>
        <p:spPr>
          <a:xfrm>
            <a:off x="2916015" y="2093019"/>
            <a:ext cx="2722880" cy="4592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">
            <a:extLst>
              <a:ext uri="{FF2B5EF4-FFF2-40B4-BE49-F238E27FC236}">
                <a16:creationId xmlns:a16="http://schemas.microsoft.com/office/drawing/2014/main" id="{0349A6EE-0FB0-4CCA-9672-C0CA415D8B3E}"/>
              </a:ext>
            </a:extLst>
          </p:cNvPr>
          <p:cNvSpPr/>
          <p:nvPr/>
        </p:nvSpPr>
        <p:spPr>
          <a:xfrm>
            <a:off x="4499206" y="2507039"/>
            <a:ext cx="843280" cy="316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BF3499-B986-4455-9D14-A52A3F781643}"/>
              </a:ext>
            </a:extLst>
          </p:cNvPr>
          <p:cNvSpPr txBox="1"/>
          <p:nvPr/>
        </p:nvSpPr>
        <p:spPr>
          <a:xfrm>
            <a:off x="2916015" y="2526104"/>
            <a:ext cx="136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Throttle up: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196D21-A4E5-4EBE-A7F5-2626D73E9A00}"/>
              </a:ext>
            </a:extLst>
          </p:cNvPr>
          <p:cNvSpPr txBox="1"/>
          <p:nvPr/>
        </p:nvSpPr>
        <p:spPr>
          <a:xfrm>
            <a:off x="2916014" y="2905716"/>
            <a:ext cx="16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92D050"/>
                </a:solidFill>
              </a:rPr>
              <a:t>Throttle down:</a:t>
            </a:r>
          </a:p>
        </p:txBody>
      </p:sp>
      <p:sp>
        <p:nvSpPr>
          <p:cNvPr id="52" name="Rectangle 18">
            <a:extLst>
              <a:ext uri="{FF2B5EF4-FFF2-40B4-BE49-F238E27FC236}">
                <a16:creationId xmlns:a16="http://schemas.microsoft.com/office/drawing/2014/main" id="{29767C9E-6713-4F9A-A781-566DBD32FB3E}"/>
              </a:ext>
            </a:extLst>
          </p:cNvPr>
          <p:cNvSpPr/>
          <p:nvPr/>
        </p:nvSpPr>
        <p:spPr>
          <a:xfrm>
            <a:off x="4499206" y="2899874"/>
            <a:ext cx="843280" cy="316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6617E4-0B11-4A51-8455-D6A657A6385A}"/>
              </a:ext>
            </a:extLst>
          </p:cNvPr>
          <p:cNvSpPr txBox="1"/>
          <p:nvPr/>
        </p:nvSpPr>
        <p:spPr>
          <a:xfrm>
            <a:off x="3322415" y="2133659"/>
            <a:ext cx="168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Keyboard Setup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21A903-2F4A-4A8B-8AE4-EE6BCB8AD842}"/>
              </a:ext>
            </a:extLst>
          </p:cNvPr>
          <p:cNvSpPr/>
          <p:nvPr/>
        </p:nvSpPr>
        <p:spPr>
          <a:xfrm>
            <a:off x="0" y="548640"/>
            <a:ext cx="12192000" cy="10464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EC1F41D-2E09-4C3A-B5C6-BC04B7F547FB}"/>
              </a:ext>
            </a:extLst>
          </p:cNvPr>
          <p:cNvSpPr/>
          <p:nvPr/>
        </p:nvSpPr>
        <p:spPr>
          <a:xfrm>
            <a:off x="528320" y="706120"/>
            <a:ext cx="1412240" cy="7315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Setup Menu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364089-6C1E-4B1D-80B9-58869D0B1DD6}"/>
              </a:ext>
            </a:extLst>
          </p:cNvPr>
          <p:cNvSpPr/>
          <p:nvPr/>
        </p:nvSpPr>
        <p:spPr>
          <a:xfrm>
            <a:off x="2575560" y="706120"/>
            <a:ext cx="141224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Manual Control Menu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3AE41B6-4E3B-4C7B-B195-229977493D5B}"/>
              </a:ext>
            </a:extLst>
          </p:cNvPr>
          <p:cNvSpPr/>
          <p:nvPr/>
        </p:nvSpPr>
        <p:spPr>
          <a:xfrm>
            <a:off x="4622800" y="706120"/>
            <a:ext cx="141224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Auto Control Menu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347FE8-3CFE-4E07-8709-C6173DAEA8DF}"/>
              </a:ext>
            </a:extLst>
          </p:cNvPr>
          <p:cNvSpPr/>
          <p:nvPr/>
        </p:nvSpPr>
        <p:spPr>
          <a:xfrm>
            <a:off x="6670040" y="706120"/>
            <a:ext cx="141224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About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F519D20-C41E-46E5-9C8B-5EAA57CDBA68}"/>
              </a:ext>
            </a:extLst>
          </p:cNvPr>
          <p:cNvSpPr/>
          <p:nvPr/>
        </p:nvSpPr>
        <p:spPr>
          <a:xfrm>
            <a:off x="8728164" y="710018"/>
            <a:ext cx="141224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F96D0B-0664-4A13-AA1F-45B12685DF7D}"/>
              </a:ext>
            </a:extLst>
          </p:cNvPr>
          <p:cNvSpPr txBox="1"/>
          <p:nvPr/>
        </p:nvSpPr>
        <p:spPr>
          <a:xfrm>
            <a:off x="2915623" y="3298551"/>
            <a:ext cx="16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92D050"/>
                </a:solidFill>
              </a:rPr>
              <a:t>On/Off</a:t>
            </a:r>
          </a:p>
        </p:txBody>
      </p:sp>
      <p:sp>
        <p:nvSpPr>
          <p:cNvPr id="60" name="Rectangle 18">
            <a:extLst>
              <a:ext uri="{FF2B5EF4-FFF2-40B4-BE49-F238E27FC236}">
                <a16:creationId xmlns:a16="http://schemas.microsoft.com/office/drawing/2014/main" id="{84D10747-7965-4EA0-8FC5-58732E0E87ED}"/>
              </a:ext>
            </a:extLst>
          </p:cNvPr>
          <p:cNvSpPr/>
          <p:nvPr/>
        </p:nvSpPr>
        <p:spPr>
          <a:xfrm>
            <a:off x="4498815" y="3292709"/>
            <a:ext cx="843280" cy="316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1" name="Rectangle 1">
            <a:extLst>
              <a:ext uri="{FF2B5EF4-FFF2-40B4-BE49-F238E27FC236}">
                <a16:creationId xmlns:a16="http://schemas.microsoft.com/office/drawing/2014/main" id="{E4898C3F-06FA-46F5-B35B-EFC14648196D}"/>
              </a:ext>
            </a:extLst>
          </p:cNvPr>
          <p:cNvSpPr/>
          <p:nvPr/>
        </p:nvSpPr>
        <p:spPr>
          <a:xfrm>
            <a:off x="7375663" y="2589242"/>
            <a:ext cx="843280" cy="316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D9ED9B4-DE80-4822-AB42-08A94F990095}"/>
              </a:ext>
            </a:extLst>
          </p:cNvPr>
          <p:cNvSpPr txBox="1"/>
          <p:nvPr/>
        </p:nvSpPr>
        <p:spPr>
          <a:xfrm>
            <a:off x="5792472" y="2608307"/>
            <a:ext cx="136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Address: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B0372C-5F8D-4B8A-B2D9-7E7A4715CD06}"/>
              </a:ext>
            </a:extLst>
          </p:cNvPr>
          <p:cNvSpPr txBox="1"/>
          <p:nvPr/>
        </p:nvSpPr>
        <p:spPr>
          <a:xfrm>
            <a:off x="5792471" y="2987919"/>
            <a:ext cx="16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Channel:</a:t>
            </a:r>
          </a:p>
        </p:txBody>
      </p:sp>
      <p:sp>
        <p:nvSpPr>
          <p:cNvPr id="74" name="Rectangle 18">
            <a:extLst>
              <a:ext uri="{FF2B5EF4-FFF2-40B4-BE49-F238E27FC236}">
                <a16:creationId xmlns:a16="http://schemas.microsoft.com/office/drawing/2014/main" id="{69454BF8-8F0C-4147-84DF-2E9A3A970237}"/>
              </a:ext>
            </a:extLst>
          </p:cNvPr>
          <p:cNvSpPr/>
          <p:nvPr/>
        </p:nvSpPr>
        <p:spPr>
          <a:xfrm>
            <a:off x="7375663" y="2982077"/>
            <a:ext cx="843280" cy="316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BF3F156-E63D-4C89-8B20-ACC28FF407DB}"/>
              </a:ext>
            </a:extLst>
          </p:cNvPr>
          <p:cNvSpPr txBox="1"/>
          <p:nvPr/>
        </p:nvSpPr>
        <p:spPr>
          <a:xfrm>
            <a:off x="5792080" y="3380754"/>
            <a:ext cx="16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Power:</a:t>
            </a:r>
          </a:p>
        </p:txBody>
      </p:sp>
      <p:sp>
        <p:nvSpPr>
          <p:cNvPr id="76" name="Rectangle 18">
            <a:extLst>
              <a:ext uri="{FF2B5EF4-FFF2-40B4-BE49-F238E27FC236}">
                <a16:creationId xmlns:a16="http://schemas.microsoft.com/office/drawing/2014/main" id="{30B6C51C-BA6F-4599-AFBC-17D1E9BD913F}"/>
              </a:ext>
            </a:extLst>
          </p:cNvPr>
          <p:cNvSpPr/>
          <p:nvPr/>
        </p:nvSpPr>
        <p:spPr>
          <a:xfrm>
            <a:off x="7375272" y="3374912"/>
            <a:ext cx="843280" cy="316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2E6CF7-D374-4E57-911B-F17D3EE6EE2C}"/>
              </a:ext>
            </a:extLst>
          </p:cNvPr>
          <p:cNvSpPr txBox="1"/>
          <p:nvPr/>
        </p:nvSpPr>
        <p:spPr>
          <a:xfrm>
            <a:off x="5792080" y="3799482"/>
            <a:ext cx="16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Comm port:</a:t>
            </a:r>
          </a:p>
        </p:txBody>
      </p:sp>
      <p:sp>
        <p:nvSpPr>
          <p:cNvPr id="79" name="Rectangle 18">
            <a:extLst>
              <a:ext uri="{FF2B5EF4-FFF2-40B4-BE49-F238E27FC236}">
                <a16:creationId xmlns:a16="http://schemas.microsoft.com/office/drawing/2014/main" id="{DE3BFFAD-06B1-44D4-A2FA-EE6BE821D2E5}"/>
              </a:ext>
            </a:extLst>
          </p:cNvPr>
          <p:cNvSpPr/>
          <p:nvPr/>
        </p:nvSpPr>
        <p:spPr>
          <a:xfrm>
            <a:off x="7375272" y="3793640"/>
            <a:ext cx="843280" cy="316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F6F7D94-A654-4224-B105-8C032CFDA76A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8396ABA-F254-4057-ABD7-02883C9F443A}"/>
              </a:ext>
            </a:extLst>
          </p:cNvPr>
          <p:cNvSpPr txBox="1"/>
          <p:nvPr/>
        </p:nvSpPr>
        <p:spPr>
          <a:xfrm>
            <a:off x="121920" y="89654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92D050"/>
                </a:solidFill>
              </a:rPr>
              <a:t>Batt: 57%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F5E67D-DE18-4303-84FD-EBFA6FA5C3C9}"/>
              </a:ext>
            </a:extLst>
          </p:cNvPr>
          <p:cNvSpPr txBox="1"/>
          <p:nvPr/>
        </p:nvSpPr>
        <p:spPr>
          <a:xfrm>
            <a:off x="3012440" y="89654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Mode: MAN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A0401C5-531B-418B-AA91-04964E4821B0}"/>
              </a:ext>
            </a:extLst>
          </p:cNvPr>
          <p:cNvSpPr txBox="1"/>
          <p:nvPr/>
        </p:nvSpPr>
        <p:spPr>
          <a:xfrm>
            <a:off x="5074920" y="100568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Alt: 57m  LIM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9496ED9-0541-4DCD-A068-B3526C670F3F}"/>
              </a:ext>
            </a:extLst>
          </p:cNvPr>
          <p:cNvSpPr txBox="1"/>
          <p:nvPr/>
        </p:nvSpPr>
        <p:spPr>
          <a:xfrm>
            <a:off x="10596880" y="89654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92D050"/>
                </a:solidFill>
              </a:rPr>
              <a:t>Comm: 60%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6A426D-11F1-47F0-8A0D-C00CA2BA5924}"/>
              </a:ext>
            </a:extLst>
          </p:cNvPr>
          <p:cNvSpPr txBox="1"/>
          <p:nvPr/>
        </p:nvSpPr>
        <p:spPr>
          <a:xfrm>
            <a:off x="7378669" y="97618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STS: NO</a:t>
            </a:r>
          </a:p>
        </p:txBody>
      </p:sp>
    </p:spTree>
    <p:extLst>
      <p:ext uri="{BB962C8B-B14F-4D97-AF65-F5344CB8AC3E}">
        <p14:creationId xmlns:p14="http://schemas.microsoft.com/office/powerpoint/2010/main" val="204805242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07B2E3-DBC3-4533-B84B-515D7F9DE33D}"/>
              </a:ext>
            </a:extLst>
          </p:cNvPr>
          <p:cNvSpPr/>
          <p:nvPr/>
        </p:nvSpPr>
        <p:spPr>
          <a:xfrm>
            <a:off x="0" y="1595120"/>
            <a:ext cx="12192000" cy="526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FB0CB4-F211-4236-9D7C-B7AF568AD699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4B7E7E-3407-442B-9F86-CB5BD145EC0E}"/>
              </a:ext>
            </a:extLst>
          </p:cNvPr>
          <p:cNvSpPr txBox="1"/>
          <p:nvPr/>
        </p:nvSpPr>
        <p:spPr>
          <a:xfrm>
            <a:off x="4453890" y="1649155"/>
            <a:ext cx="351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Manual Control</a:t>
            </a:r>
          </a:p>
        </p:txBody>
      </p:sp>
      <p:sp>
        <p:nvSpPr>
          <p:cNvPr id="2" name="מלבן 1"/>
          <p:cNvSpPr/>
          <p:nvPr/>
        </p:nvSpPr>
        <p:spPr>
          <a:xfrm>
            <a:off x="2555240" y="2233145"/>
            <a:ext cx="3122546" cy="2588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ברק 2"/>
          <p:cNvSpPr/>
          <p:nvPr/>
        </p:nvSpPr>
        <p:spPr>
          <a:xfrm>
            <a:off x="3604089" y="2233145"/>
            <a:ext cx="1171575" cy="2588454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4B7E7E-3407-442B-9F86-CB5BD145EC0E}"/>
              </a:ext>
            </a:extLst>
          </p:cNvPr>
          <p:cNvSpPr txBox="1"/>
          <p:nvPr/>
        </p:nvSpPr>
        <p:spPr>
          <a:xfrm>
            <a:off x="3757059" y="2233145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Drone Video</a:t>
            </a:r>
          </a:p>
        </p:txBody>
      </p:sp>
      <p:sp>
        <p:nvSpPr>
          <p:cNvPr id="27" name="מלבן 26"/>
          <p:cNvSpPr/>
          <p:nvPr/>
        </p:nvSpPr>
        <p:spPr>
          <a:xfrm>
            <a:off x="1050966" y="5900049"/>
            <a:ext cx="641268" cy="60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/>
              <a:t>BCK</a:t>
            </a:r>
            <a:endParaRPr lang="he-IL" sz="1600"/>
          </a:p>
        </p:txBody>
      </p:sp>
      <p:sp>
        <p:nvSpPr>
          <p:cNvPr id="29" name="מלבן 28"/>
          <p:cNvSpPr/>
          <p:nvPr/>
        </p:nvSpPr>
        <p:spPr>
          <a:xfrm>
            <a:off x="1759782" y="5903444"/>
            <a:ext cx="641268" cy="60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/>
              <a:t>RHT</a:t>
            </a:r>
            <a:endParaRPr lang="he-IL" sz="1600"/>
          </a:p>
        </p:txBody>
      </p:sp>
      <p:sp>
        <p:nvSpPr>
          <p:cNvPr id="25" name="מלבן 24"/>
          <p:cNvSpPr/>
          <p:nvPr/>
        </p:nvSpPr>
        <p:spPr>
          <a:xfrm>
            <a:off x="345845" y="5901193"/>
            <a:ext cx="641268" cy="60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/>
              <a:t>LFT</a:t>
            </a:r>
            <a:endParaRPr lang="he-IL" sz="1600"/>
          </a:p>
        </p:txBody>
      </p:sp>
      <p:sp>
        <p:nvSpPr>
          <p:cNvPr id="31" name="מלבן 30"/>
          <p:cNvSpPr/>
          <p:nvPr/>
        </p:nvSpPr>
        <p:spPr>
          <a:xfrm>
            <a:off x="1057417" y="5233464"/>
            <a:ext cx="641268" cy="605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/>
              <a:t>FWD</a:t>
            </a:r>
            <a:endParaRPr lang="he-IL" sz="1600"/>
          </a:p>
        </p:txBody>
      </p:sp>
      <p:sp>
        <p:nvSpPr>
          <p:cNvPr id="32" name="מלבן 31"/>
          <p:cNvSpPr/>
          <p:nvPr/>
        </p:nvSpPr>
        <p:spPr>
          <a:xfrm>
            <a:off x="1766233" y="5236859"/>
            <a:ext cx="641268" cy="60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/>
              <a:t>TR</a:t>
            </a:r>
            <a:endParaRPr lang="he-IL" sz="1600"/>
          </a:p>
        </p:txBody>
      </p:sp>
      <p:sp>
        <p:nvSpPr>
          <p:cNvPr id="33" name="מלבן 32"/>
          <p:cNvSpPr/>
          <p:nvPr/>
        </p:nvSpPr>
        <p:spPr>
          <a:xfrm>
            <a:off x="352296" y="5234608"/>
            <a:ext cx="641268" cy="60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/>
              <a:t>TL</a:t>
            </a:r>
            <a:endParaRPr lang="he-IL" sz="1600"/>
          </a:p>
        </p:txBody>
      </p:sp>
      <p:sp>
        <p:nvSpPr>
          <p:cNvPr id="34" name="מלבן 33"/>
          <p:cNvSpPr/>
          <p:nvPr/>
        </p:nvSpPr>
        <p:spPr>
          <a:xfrm>
            <a:off x="10213351" y="5910681"/>
            <a:ext cx="641268" cy="60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/>
              <a:t>DWN</a:t>
            </a:r>
            <a:endParaRPr lang="he-IL" sz="1600"/>
          </a:p>
        </p:txBody>
      </p:sp>
      <p:sp>
        <p:nvSpPr>
          <p:cNvPr id="35" name="מלבן 34"/>
          <p:cNvSpPr/>
          <p:nvPr/>
        </p:nvSpPr>
        <p:spPr>
          <a:xfrm>
            <a:off x="10219802" y="5244096"/>
            <a:ext cx="641268" cy="60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/>
              <a:t>UP</a:t>
            </a:r>
            <a:endParaRPr lang="he-IL" sz="1600"/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26EA2814-B2C5-4DB6-A6E5-9209F121EDEC}"/>
              </a:ext>
            </a:extLst>
          </p:cNvPr>
          <p:cNvSpPr/>
          <p:nvPr/>
        </p:nvSpPr>
        <p:spPr>
          <a:xfrm rot="16200000">
            <a:off x="10894770" y="5803481"/>
            <a:ext cx="1283114" cy="143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5F76B6B4-9C89-4ED4-962D-879212BD3726}"/>
              </a:ext>
            </a:extLst>
          </p:cNvPr>
          <p:cNvSpPr/>
          <p:nvPr/>
        </p:nvSpPr>
        <p:spPr>
          <a:xfrm rot="16200000">
            <a:off x="11470286" y="5589108"/>
            <a:ext cx="132080" cy="4898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DF62ED-2F4A-41DA-9360-99C21866D0B5}"/>
              </a:ext>
            </a:extLst>
          </p:cNvPr>
          <p:cNvSpPr txBox="1"/>
          <p:nvPr/>
        </p:nvSpPr>
        <p:spPr>
          <a:xfrm>
            <a:off x="10995941" y="4821599"/>
            <a:ext cx="108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92D050"/>
                </a:solidFill>
              </a:rPr>
              <a:t>Throttle</a:t>
            </a:r>
          </a:p>
        </p:txBody>
      </p:sp>
      <p:sp>
        <p:nvSpPr>
          <p:cNvPr id="39" name="Rectangle 43">
            <a:extLst>
              <a:ext uri="{FF2B5EF4-FFF2-40B4-BE49-F238E27FC236}">
                <a16:creationId xmlns:a16="http://schemas.microsoft.com/office/drawing/2014/main" id="{12D1B197-EAAA-430D-9A5C-A2272C1F7815}"/>
              </a:ext>
            </a:extLst>
          </p:cNvPr>
          <p:cNvSpPr/>
          <p:nvPr/>
        </p:nvSpPr>
        <p:spPr>
          <a:xfrm>
            <a:off x="404793" y="2233145"/>
            <a:ext cx="1996257" cy="25884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6617E4-0B11-4A51-8455-D6A657A6385A}"/>
              </a:ext>
            </a:extLst>
          </p:cNvPr>
          <p:cNvSpPr txBox="1"/>
          <p:nvPr/>
        </p:nvSpPr>
        <p:spPr>
          <a:xfrm>
            <a:off x="559641" y="2335883"/>
            <a:ext cx="168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Position Status</a:t>
            </a:r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12D1B197-EAAA-430D-9A5C-A2272C1F7815}"/>
              </a:ext>
            </a:extLst>
          </p:cNvPr>
          <p:cNvSpPr/>
          <p:nvPr/>
        </p:nvSpPr>
        <p:spPr>
          <a:xfrm>
            <a:off x="10072528" y="2233145"/>
            <a:ext cx="1996257" cy="25884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6617E4-0B11-4A51-8455-D6A657A6385A}"/>
              </a:ext>
            </a:extLst>
          </p:cNvPr>
          <p:cNvSpPr txBox="1"/>
          <p:nvPr/>
        </p:nvSpPr>
        <p:spPr>
          <a:xfrm>
            <a:off x="10227376" y="2335883"/>
            <a:ext cx="168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Engine Status</a:t>
            </a:r>
          </a:p>
        </p:txBody>
      </p:sp>
      <p:sp>
        <p:nvSpPr>
          <p:cNvPr id="21" name="משולש ישר-זווית 20"/>
          <p:cNvSpPr/>
          <p:nvPr/>
        </p:nvSpPr>
        <p:spPr>
          <a:xfrm>
            <a:off x="6651301" y="3105150"/>
            <a:ext cx="2580639" cy="86611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משולש ישר-זווית 42"/>
          <p:cNvSpPr/>
          <p:nvPr/>
        </p:nvSpPr>
        <p:spPr>
          <a:xfrm rot="10800000">
            <a:off x="6650192" y="3105150"/>
            <a:ext cx="2580639" cy="865002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לבן 21"/>
          <p:cNvSpPr/>
          <p:nvPr/>
        </p:nvSpPr>
        <p:spPr>
          <a:xfrm>
            <a:off x="6651301" y="2686165"/>
            <a:ext cx="2579531" cy="4207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מלבן 43"/>
          <p:cNvSpPr/>
          <p:nvPr/>
        </p:nvSpPr>
        <p:spPr>
          <a:xfrm>
            <a:off x="6659718" y="3970152"/>
            <a:ext cx="2579531" cy="4207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4B7E7E-3407-442B-9F86-CB5BD145EC0E}"/>
              </a:ext>
            </a:extLst>
          </p:cNvPr>
          <p:cNvSpPr txBox="1"/>
          <p:nvPr/>
        </p:nvSpPr>
        <p:spPr>
          <a:xfrm>
            <a:off x="6949000" y="3342706"/>
            <a:ext cx="198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Attitude indicator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CBF3499-B986-4455-9D14-A52A3F781643}"/>
              </a:ext>
            </a:extLst>
          </p:cNvPr>
          <p:cNvSpPr txBox="1"/>
          <p:nvPr/>
        </p:nvSpPr>
        <p:spPr>
          <a:xfrm>
            <a:off x="5890436" y="2707431"/>
            <a:ext cx="80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92D050"/>
                </a:solidFill>
              </a:rPr>
              <a:t>Vel Up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BF3499-B986-4455-9D14-A52A3F781643}"/>
              </a:ext>
            </a:extLst>
          </p:cNvPr>
          <p:cNvSpPr txBox="1"/>
          <p:nvPr/>
        </p:nvSpPr>
        <p:spPr>
          <a:xfrm>
            <a:off x="5883229" y="3161521"/>
            <a:ext cx="80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92D050"/>
                </a:solidFill>
              </a:rPr>
              <a:t>Vel Left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CBF3499-B986-4455-9D14-A52A3F781643}"/>
              </a:ext>
            </a:extLst>
          </p:cNvPr>
          <p:cNvSpPr txBox="1"/>
          <p:nvPr/>
        </p:nvSpPr>
        <p:spPr>
          <a:xfrm>
            <a:off x="5893862" y="3663646"/>
            <a:ext cx="80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92D050"/>
                </a:solidFill>
              </a:rPr>
              <a:t>Vel Fwd</a:t>
            </a:r>
          </a:p>
        </p:txBody>
      </p:sp>
      <p:sp>
        <p:nvSpPr>
          <p:cNvPr id="74" name="Rectangle 1">
            <a:extLst>
              <a:ext uri="{FF2B5EF4-FFF2-40B4-BE49-F238E27FC236}">
                <a16:creationId xmlns:a16="http://schemas.microsoft.com/office/drawing/2014/main" id="{0349A6EE-0FB0-4CCA-9672-C0CA415D8B3E}"/>
              </a:ext>
            </a:extLst>
          </p:cNvPr>
          <p:cNvSpPr/>
          <p:nvPr/>
        </p:nvSpPr>
        <p:spPr>
          <a:xfrm>
            <a:off x="6015192" y="2983309"/>
            <a:ext cx="496305" cy="237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2.3</a:t>
            </a:r>
          </a:p>
        </p:txBody>
      </p:sp>
      <p:sp>
        <p:nvSpPr>
          <p:cNvPr id="75" name="Rectangle 1">
            <a:extLst>
              <a:ext uri="{FF2B5EF4-FFF2-40B4-BE49-F238E27FC236}">
                <a16:creationId xmlns:a16="http://schemas.microsoft.com/office/drawing/2014/main" id="{0349A6EE-0FB0-4CCA-9672-C0CA415D8B3E}"/>
              </a:ext>
            </a:extLst>
          </p:cNvPr>
          <p:cNvSpPr/>
          <p:nvPr/>
        </p:nvSpPr>
        <p:spPr>
          <a:xfrm>
            <a:off x="6027594" y="3437872"/>
            <a:ext cx="496305" cy="237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-5.7</a:t>
            </a:r>
          </a:p>
        </p:txBody>
      </p:sp>
      <p:sp>
        <p:nvSpPr>
          <p:cNvPr id="76" name="Rectangle 1">
            <a:extLst>
              <a:ext uri="{FF2B5EF4-FFF2-40B4-BE49-F238E27FC236}">
                <a16:creationId xmlns:a16="http://schemas.microsoft.com/office/drawing/2014/main" id="{0349A6EE-0FB0-4CCA-9672-C0CA415D8B3E}"/>
              </a:ext>
            </a:extLst>
          </p:cNvPr>
          <p:cNvSpPr/>
          <p:nvPr/>
        </p:nvSpPr>
        <p:spPr>
          <a:xfrm>
            <a:off x="6038228" y="3957251"/>
            <a:ext cx="496305" cy="237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10.3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BF3499-B986-4455-9D14-A52A3F781643}"/>
              </a:ext>
            </a:extLst>
          </p:cNvPr>
          <p:cNvSpPr txBox="1"/>
          <p:nvPr/>
        </p:nvSpPr>
        <p:spPr>
          <a:xfrm>
            <a:off x="7145425" y="4446814"/>
            <a:ext cx="80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92D050"/>
                </a:solidFill>
              </a:rPr>
              <a:t>Altitude</a:t>
            </a:r>
          </a:p>
        </p:txBody>
      </p:sp>
      <p:sp>
        <p:nvSpPr>
          <p:cNvPr id="78" name="Rectangle 1">
            <a:extLst>
              <a:ext uri="{FF2B5EF4-FFF2-40B4-BE49-F238E27FC236}">
                <a16:creationId xmlns:a16="http://schemas.microsoft.com/office/drawing/2014/main" id="{0349A6EE-0FB0-4CCA-9672-C0CA415D8B3E}"/>
              </a:ext>
            </a:extLst>
          </p:cNvPr>
          <p:cNvSpPr/>
          <p:nvPr/>
        </p:nvSpPr>
        <p:spPr>
          <a:xfrm>
            <a:off x="8035549" y="4481778"/>
            <a:ext cx="496305" cy="237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57.6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CBF3499-B986-4455-9D14-A52A3F781643}"/>
              </a:ext>
            </a:extLst>
          </p:cNvPr>
          <p:cNvSpPr txBox="1"/>
          <p:nvPr/>
        </p:nvSpPr>
        <p:spPr>
          <a:xfrm>
            <a:off x="7130127" y="2329662"/>
            <a:ext cx="80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92D050"/>
                </a:solidFill>
              </a:rPr>
              <a:t>Heading</a:t>
            </a:r>
          </a:p>
        </p:txBody>
      </p:sp>
      <p:sp>
        <p:nvSpPr>
          <p:cNvPr id="80" name="Rectangle 1">
            <a:extLst>
              <a:ext uri="{FF2B5EF4-FFF2-40B4-BE49-F238E27FC236}">
                <a16:creationId xmlns:a16="http://schemas.microsoft.com/office/drawing/2014/main" id="{0349A6EE-0FB0-4CCA-9672-C0CA415D8B3E}"/>
              </a:ext>
            </a:extLst>
          </p:cNvPr>
          <p:cNvSpPr/>
          <p:nvPr/>
        </p:nvSpPr>
        <p:spPr>
          <a:xfrm>
            <a:off x="8020251" y="2364626"/>
            <a:ext cx="496305" cy="237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BF3499-B986-4455-9D14-A52A3F781643}"/>
              </a:ext>
            </a:extLst>
          </p:cNvPr>
          <p:cNvSpPr txBox="1"/>
          <p:nvPr/>
        </p:nvSpPr>
        <p:spPr>
          <a:xfrm>
            <a:off x="700438" y="2754875"/>
            <a:ext cx="80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92D050"/>
                </a:solidFill>
              </a:rPr>
              <a:t>Distance</a:t>
            </a:r>
          </a:p>
        </p:txBody>
      </p:sp>
      <p:sp>
        <p:nvSpPr>
          <p:cNvPr id="82" name="Rectangle 1">
            <a:extLst>
              <a:ext uri="{FF2B5EF4-FFF2-40B4-BE49-F238E27FC236}">
                <a16:creationId xmlns:a16="http://schemas.microsoft.com/office/drawing/2014/main" id="{0349A6EE-0FB0-4CCA-9672-C0CA415D8B3E}"/>
              </a:ext>
            </a:extLst>
          </p:cNvPr>
          <p:cNvSpPr/>
          <p:nvPr/>
        </p:nvSpPr>
        <p:spPr>
          <a:xfrm>
            <a:off x="1590562" y="2789839"/>
            <a:ext cx="655639" cy="237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200.7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BF3499-B986-4455-9D14-A52A3F781643}"/>
              </a:ext>
            </a:extLst>
          </p:cNvPr>
          <p:cNvSpPr txBox="1"/>
          <p:nvPr/>
        </p:nvSpPr>
        <p:spPr>
          <a:xfrm>
            <a:off x="714861" y="3166065"/>
            <a:ext cx="80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92D050"/>
                </a:solidFill>
              </a:rPr>
              <a:t>Lat</a:t>
            </a:r>
          </a:p>
        </p:txBody>
      </p:sp>
      <p:sp>
        <p:nvSpPr>
          <p:cNvPr id="54" name="Rectangle 1">
            <a:extLst>
              <a:ext uri="{FF2B5EF4-FFF2-40B4-BE49-F238E27FC236}">
                <a16:creationId xmlns:a16="http://schemas.microsoft.com/office/drawing/2014/main" id="{0349A6EE-0FB0-4CCA-9672-C0CA415D8B3E}"/>
              </a:ext>
            </a:extLst>
          </p:cNvPr>
          <p:cNvSpPr/>
          <p:nvPr/>
        </p:nvSpPr>
        <p:spPr>
          <a:xfrm>
            <a:off x="1573086" y="3222295"/>
            <a:ext cx="655639" cy="237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BF3499-B986-4455-9D14-A52A3F781643}"/>
              </a:ext>
            </a:extLst>
          </p:cNvPr>
          <p:cNvSpPr txBox="1"/>
          <p:nvPr/>
        </p:nvSpPr>
        <p:spPr>
          <a:xfrm>
            <a:off x="714861" y="3643212"/>
            <a:ext cx="80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92D050"/>
                </a:solidFill>
              </a:rPr>
              <a:t>Long</a:t>
            </a:r>
          </a:p>
        </p:txBody>
      </p:sp>
      <p:sp>
        <p:nvSpPr>
          <p:cNvPr id="56" name="Rectangle 1">
            <a:extLst>
              <a:ext uri="{FF2B5EF4-FFF2-40B4-BE49-F238E27FC236}">
                <a16:creationId xmlns:a16="http://schemas.microsoft.com/office/drawing/2014/main" id="{0349A6EE-0FB0-4CCA-9672-C0CA415D8B3E}"/>
              </a:ext>
            </a:extLst>
          </p:cNvPr>
          <p:cNvSpPr/>
          <p:nvPr/>
        </p:nvSpPr>
        <p:spPr>
          <a:xfrm>
            <a:off x="1573086" y="3699442"/>
            <a:ext cx="655639" cy="237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BF3499-B986-4455-9D14-A52A3F781643}"/>
              </a:ext>
            </a:extLst>
          </p:cNvPr>
          <p:cNvSpPr txBox="1"/>
          <p:nvPr/>
        </p:nvSpPr>
        <p:spPr>
          <a:xfrm>
            <a:off x="9238896" y="2743347"/>
            <a:ext cx="80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92D050"/>
                </a:solidFill>
              </a:rPr>
              <a:t>Pitch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BF3499-B986-4455-9D14-A52A3F781643}"/>
              </a:ext>
            </a:extLst>
          </p:cNvPr>
          <p:cNvSpPr txBox="1"/>
          <p:nvPr/>
        </p:nvSpPr>
        <p:spPr>
          <a:xfrm>
            <a:off x="9284854" y="3250602"/>
            <a:ext cx="80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92D050"/>
                </a:solidFill>
              </a:rPr>
              <a:t>Roll</a:t>
            </a:r>
          </a:p>
        </p:txBody>
      </p:sp>
      <p:sp>
        <p:nvSpPr>
          <p:cNvPr id="59" name="Rectangle 1">
            <a:extLst>
              <a:ext uri="{FF2B5EF4-FFF2-40B4-BE49-F238E27FC236}">
                <a16:creationId xmlns:a16="http://schemas.microsoft.com/office/drawing/2014/main" id="{0349A6EE-0FB0-4CCA-9672-C0CA415D8B3E}"/>
              </a:ext>
            </a:extLst>
          </p:cNvPr>
          <p:cNvSpPr/>
          <p:nvPr/>
        </p:nvSpPr>
        <p:spPr>
          <a:xfrm>
            <a:off x="9353019" y="3019225"/>
            <a:ext cx="496305" cy="237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7.1</a:t>
            </a:r>
          </a:p>
        </p:txBody>
      </p:sp>
      <p:sp>
        <p:nvSpPr>
          <p:cNvPr id="60" name="Rectangle 1">
            <a:extLst>
              <a:ext uri="{FF2B5EF4-FFF2-40B4-BE49-F238E27FC236}">
                <a16:creationId xmlns:a16="http://schemas.microsoft.com/office/drawing/2014/main" id="{0349A6EE-0FB0-4CCA-9672-C0CA415D8B3E}"/>
              </a:ext>
            </a:extLst>
          </p:cNvPr>
          <p:cNvSpPr/>
          <p:nvPr/>
        </p:nvSpPr>
        <p:spPr>
          <a:xfrm>
            <a:off x="9365421" y="3526953"/>
            <a:ext cx="496305" cy="237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" name="מלבן 60"/>
          <p:cNvSpPr/>
          <p:nvPr/>
        </p:nvSpPr>
        <p:spPr>
          <a:xfrm>
            <a:off x="6985006" y="5875020"/>
            <a:ext cx="1280160" cy="60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/>
              <a:t>Find Runway</a:t>
            </a:r>
            <a:endParaRPr lang="he-IL" sz="1600"/>
          </a:p>
        </p:txBody>
      </p:sp>
      <p:sp>
        <p:nvSpPr>
          <p:cNvPr id="62" name="מלבן 61"/>
          <p:cNvSpPr/>
          <p:nvPr/>
        </p:nvSpPr>
        <p:spPr>
          <a:xfrm>
            <a:off x="5632429" y="5875020"/>
            <a:ext cx="1254442" cy="60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/>
              <a:t>Get Cel Pos</a:t>
            </a:r>
            <a:endParaRPr lang="he-IL" sz="1600"/>
          </a:p>
        </p:txBody>
      </p:sp>
      <p:sp>
        <p:nvSpPr>
          <p:cNvPr id="83" name="מלבן 82"/>
          <p:cNvSpPr/>
          <p:nvPr/>
        </p:nvSpPr>
        <p:spPr>
          <a:xfrm>
            <a:off x="4264643" y="5875019"/>
            <a:ext cx="1254442" cy="60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Vid on/off</a:t>
            </a:r>
            <a:endParaRPr lang="he-IL" sz="1600" dirty="0"/>
          </a:p>
        </p:txBody>
      </p:sp>
      <p:sp>
        <p:nvSpPr>
          <p:cNvPr id="85" name="מלבן 84"/>
          <p:cNvSpPr/>
          <p:nvPr/>
        </p:nvSpPr>
        <p:spPr>
          <a:xfrm>
            <a:off x="2886054" y="5876989"/>
            <a:ext cx="1254442" cy="60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/>
              <a:t>Auto Land</a:t>
            </a:r>
            <a:endParaRPr lang="he-IL" sz="1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CBF3499-B986-4455-9D14-A52A3F781643}"/>
              </a:ext>
            </a:extLst>
          </p:cNvPr>
          <p:cNvSpPr txBox="1"/>
          <p:nvPr/>
        </p:nvSpPr>
        <p:spPr>
          <a:xfrm>
            <a:off x="10246843" y="2790793"/>
            <a:ext cx="89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92D050"/>
                </a:solidFill>
              </a:rPr>
              <a:t>Eng1 rpm</a:t>
            </a:r>
          </a:p>
        </p:txBody>
      </p:sp>
      <p:sp>
        <p:nvSpPr>
          <p:cNvPr id="87" name="Rectangle 1">
            <a:extLst>
              <a:ext uri="{FF2B5EF4-FFF2-40B4-BE49-F238E27FC236}">
                <a16:creationId xmlns:a16="http://schemas.microsoft.com/office/drawing/2014/main" id="{0349A6EE-0FB0-4CCA-9672-C0CA415D8B3E}"/>
              </a:ext>
            </a:extLst>
          </p:cNvPr>
          <p:cNvSpPr/>
          <p:nvPr/>
        </p:nvSpPr>
        <p:spPr>
          <a:xfrm>
            <a:off x="11136967" y="2825757"/>
            <a:ext cx="655639" cy="237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CBF3499-B986-4455-9D14-A52A3F781643}"/>
              </a:ext>
            </a:extLst>
          </p:cNvPr>
          <p:cNvSpPr txBox="1"/>
          <p:nvPr/>
        </p:nvSpPr>
        <p:spPr>
          <a:xfrm>
            <a:off x="10252393" y="3103186"/>
            <a:ext cx="89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92D050"/>
                </a:solidFill>
              </a:rPr>
              <a:t>Eng2 rpm</a:t>
            </a:r>
          </a:p>
        </p:txBody>
      </p:sp>
      <p:sp>
        <p:nvSpPr>
          <p:cNvPr id="89" name="Rectangle 1">
            <a:extLst>
              <a:ext uri="{FF2B5EF4-FFF2-40B4-BE49-F238E27FC236}">
                <a16:creationId xmlns:a16="http://schemas.microsoft.com/office/drawing/2014/main" id="{0349A6EE-0FB0-4CCA-9672-C0CA415D8B3E}"/>
              </a:ext>
            </a:extLst>
          </p:cNvPr>
          <p:cNvSpPr/>
          <p:nvPr/>
        </p:nvSpPr>
        <p:spPr>
          <a:xfrm>
            <a:off x="11127769" y="3138150"/>
            <a:ext cx="655639" cy="237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CBF3499-B986-4455-9D14-A52A3F781643}"/>
              </a:ext>
            </a:extLst>
          </p:cNvPr>
          <p:cNvSpPr txBox="1"/>
          <p:nvPr/>
        </p:nvSpPr>
        <p:spPr>
          <a:xfrm>
            <a:off x="10248743" y="3406774"/>
            <a:ext cx="89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92D050"/>
                </a:solidFill>
              </a:rPr>
              <a:t>Eng3 rpm</a:t>
            </a:r>
          </a:p>
        </p:txBody>
      </p:sp>
      <p:sp>
        <p:nvSpPr>
          <p:cNvPr id="93" name="Rectangle 1">
            <a:extLst>
              <a:ext uri="{FF2B5EF4-FFF2-40B4-BE49-F238E27FC236}">
                <a16:creationId xmlns:a16="http://schemas.microsoft.com/office/drawing/2014/main" id="{0349A6EE-0FB0-4CCA-9672-C0CA415D8B3E}"/>
              </a:ext>
            </a:extLst>
          </p:cNvPr>
          <p:cNvSpPr/>
          <p:nvPr/>
        </p:nvSpPr>
        <p:spPr>
          <a:xfrm>
            <a:off x="11124119" y="3441738"/>
            <a:ext cx="655639" cy="237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CBF3499-B986-4455-9D14-A52A3F781643}"/>
              </a:ext>
            </a:extLst>
          </p:cNvPr>
          <p:cNvSpPr txBox="1"/>
          <p:nvPr/>
        </p:nvSpPr>
        <p:spPr>
          <a:xfrm>
            <a:off x="10255639" y="3711661"/>
            <a:ext cx="89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92D050"/>
                </a:solidFill>
              </a:rPr>
              <a:t>Eng4 rpm</a:t>
            </a:r>
          </a:p>
        </p:txBody>
      </p:sp>
      <p:sp>
        <p:nvSpPr>
          <p:cNvPr id="97" name="Rectangle 1">
            <a:extLst>
              <a:ext uri="{FF2B5EF4-FFF2-40B4-BE49-F238E27FC236}">
                <a16:creationId xmlns:a16="http://schemas.microsoft.com/office/drawing/2014/main" id="{0349A6EE-0FB0-4CCA-9672-C0CA415D8B3E}"/>
              </a:ext>
            </a:extLst>
          </p:cNvPr>
          <p:cNvSpPr/>
          <p:nvPr/>
        </p:nvSpPr>
        <p:spPr>
          <a:xfrm>
            <a:off x="11131015" y="3746625"/>
            <a:ext cx="655639" cy="237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75C038F-A20F-42BC-8211-F1C9E39913BD}"/>
              </a:ext>
            </a:extLst>
          </p:cNvPr>
          <p:cNvSpPr/>
          <p:nvPr/>
        </p:nvSpPr>
        <p:spPr>
          <a:xfrm>
            <a:off x="0" y="548640"/>
            <a:ext cx="12192000" cy="10464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F2EBFD-94C8-4793-9422-D6269232099E}"/>
              </a:ext>
            </a:extLst>
          </p:cNvPr>
          <p:cNvSpPr/>
          <p:nvPr/>
        </p:nvSpPr>
        <p:spPr>
          <a:xfrm>
            <a:off x="528320" y="706120"/>
            <a:ext cx="141224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Setup Menu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88E0DA4-6C97-485E-8825-330AE1BCEA3A}"/>
              </a:ext>
            </a:extLst>
          </p:cNvPr>
          <p:cNvSpPr/>
          <p:nvPr/>
        </p:nvSpPr>
        <p:spPr>
          <a:xfrm>
            <a:off x="2575560" y="706120"/>
            <a:ext cx="1412240" cy="7315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Manual Control Menu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0CA47CC-8D60-422C-ACA9-79E0A4BE3411}"/>
              </a:ext>
            </a:extLst>
          </p:cNvPr>
          <p:cNvSpPr/>
          <p:nvPr/>
        </p:nvSpPr>
        <p:spPr>
          <a:xfrm>
            <a:off x="4622800" y="706120"/>
            <a:ext cx="141224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Auto Control Menu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75568D1-B972-4B37-879A-45953D2C1771}"/>
              </a:ext>
            </a:extLst>
          </p:cNvPr>
          <p:cNvSpPr/>
          <p:nvPr/>
        </p:nvSpPr>
        <p:spPr>
          <a:xfrm>
            <a:off x="6670040" y="706120"/>
            <a:ext cx="141224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About 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AA0E742-AC49-4D80-A03E-E8B807A0F498}"/>
              </a:ext>
            </a:extLst>
          </p:cNvPr>
          <p:cNvSpPr/>
          <p:nvPr/>
        </p:nvSpPr>
        <p:spPr>
          <a:xfrm>
            <a:off x="8728164" y="710018"/>
            <a:ext cx="141224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98" name="מלבן 60">
            <a:extLst>
              <a:ext uri="{FF2B5EF4-FFF2-40B4-BE49-F238E27FC236}">
                <a16:creationId xmlns:a16="http://schemas.microsoft.com/office/drawing/2014/main" id="{E147EB0A-83E7-408B-9399-55822D604121}"/>
              </a:ext>
            </a:extLst>
          </p:cNvPr>
          <p:cNvSpPr/>
          <p:nvPr/>
        </p:nvSpPr>
        <p:spPr>
          <a:xfrm>
            <a:off x="8335174" y="5875019"/>
            <a:ext cx="1280160" cy="60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/>
              <a:t>On/Off</a:t>
            </a:r>
            <a:endParaRPr lang="he-IL" sz="1600"/>
          </a:p>
        </p:txBody>
      </p:sp>
      <p:sp>
        <p:nvSpPr>
          <p:cNvPr id="99" name="מלבן 61">
            <a:extLst>
              <a:ext uri="{FF2B5EF4-FFF2-40B4-BE49-F238E27FC236}">
                <a16:creationId xmlns:a16="http://schemas.microsoft.com/office/drawing/2014/main" id="{13E180F0-0F9E-49D2-ADD3-389DD7F225D3}"/>
              </a:ext>
            </a:extLst>
          </p:cNvPr>
          <p:cNvSpPr/>
          <p:nvPr/>
        </p:nvSpPr>
        <p:spPr>
          <a:xfrm>
            <a:off x="4272493" y="5156675"/>
            <a:ext cx="1254442" cy="60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Comm on/off</a:t>
            </a:r>
            <a:endParaRPr lang="he-IL" sz="16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032D574-9D47-46BB-8885-66A3EBE53531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7DEF287-9E4A-48CD-B299-4F8774023F80}"/>
              </a:ext>
            </a:extLst>
          </p:cNvPr>
          <p:cNvSpPr txBox="1"/>
          <p:nvPr/>
        </p:nvSpPr>
        <p:spPr>
          <a:xfrm>
            <a:off x="121920" y="89654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92D050"/>
                </a:solidFill>
              </a:rPr>
              <a:t>Batt: 57%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A6579FD-6076-49BE-85C1-3AC4E729803B}"/>
              </a:ext>
            </a:extLst>
          </p:cNvPr>
          <p:cNvSpPr txBox="1"/>
          <p:nvPr/>
        </p:nvSpPr>
        <p:spPr>
          <a:xfrm>
            <a:off x="3012440" y="89654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Mode: MAN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B9333A-FDB5-475F-8660-F80C892CDAD6}"/>
              </a:ext>
            </a:extLst>
          </p:cNvPr>
          <p:cNvSpPr txBox="1"/>
          <p:nvPr/>
        </p:nvSpPr>
        <p:spPr>
          <a:xfrm>
            <a:off x="5074920" y="100568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Alt: 57m  LIM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7AC30C-BA5C-471E-A446-1EF84C8BC876}"/>
              </a:ext>
            </a:extLst>
          </p:cNvPr>
          <p:cNvSpPr txBox="1"/>
          <p:nvPr/>
        </p:nvSpPr>
        <p:spPr>
          <a:xfrm>
            <a:off x="10596880" y="89654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92D050"/>
                </a:solidFill>
              </a:rPr>
              <a:t>Comm: 60%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BE0697-C1C4-45E7-A6BB-80A464B6C748}"/>
              </a:ext>
            </a:extLst>
          </p:cNvPr>
          <p:cNvSpPr txBox="1"/>
          <p:nvPr/>
        </p:nvSpPr>
        <p:spPr>
          <a:xfrm>
            <a:off x="7378669" y="97618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STS: NO</a:t>
            </a:r>
          </a:p>
        </p:txBody>
      </p:sp>
    </p:spTree>
    <p:extLst>
      <p:ext uri="{BB962C8B-B14F-4D97-AF65-F5344CB8AC3E}">
        <p14:creationId xmlns:p14="http://schemas.microsoft.com/office/powerpoint/2010/main" val="28288137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07B2E3-DBC3-4533-B84B-515D7F9DE33D}"/>
              </a:ext>
            </a:extLst>
          </p:cNvPr>
          <p:cNvSpPr/>
          <p:nvPr/>
        </p:nvSpPr>
        <p:spPr>
          <a:xfrm>
            <a:off x="0" y="1595120"/>
            <a:ext cx="12192000" cy="526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4B7E7E-3407-442B-9F86-CB5BD145EC0E}"/>
              </a:ext>
            </a:extLst>
          </p:cNvPr>
          <p:cNvSpPr txBox="1"/>
          <p:nvPr/>
        </p:nvSpPr>
        <p:spPr>
          <a:xfrm>
            <a:off x="4381500" y="1558985"/>
            <a:ext cx="351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Auto Control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4B7E7E-3407-442B-9F86-CB5BD145EC0E}"/>
              </a:ext>
            </a:extLst>
          </p:cNvPr>
          <p:cNvSpPr txBox="1"/>
          <p:nvPr/>
        </p:nvSpPr>
        <p:spPr>
          <a:xfrm rot="1785284">
            <a:off x="2740579" y="3681987"/>
            <a:ext cx="7599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TBD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C54811-EBB2-4218-A27D-0076E22C0378}"/>
              </a:ext>
            </a:extLst>
          </p:cNvPr>
          <p:cNvSpPr/>
          <p:nvPr/>
        </p:nvSpPr>
        <p:spPr>
          <a:xfrm>
            <a:off x="0" y="548640"/>
            <a:ext cx="12192000" cy="10464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69F39F-1432-4EED-ABF7-661EC2E5BAC6}"/>
              </a:ext>
            </a:extLst>
          </p:cNvPr>
          <p:cNvSpPr/>
          <p:nvPr/>
        </p:nvSpPr>
        <p:spPr>
          <a:xfrm>
            <a:off x="528320" y="706120"/>
            <a:ext cx="1412240" cy="7315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Setup Menu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D16267-A20B-4A80-BA91-0216F3DB0F9A}"/>
              </a:ext>
            </a:extLst>
          </p:cNvPr>
          <p:cNvSpPr/>
          <p:nvPr/>
        </p:nvSpPr>
        <p:spPr>
          <a:xfrm>
            <a:off x="2575560" y="706120"/>
            <a:ext cx="141224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Manual Control Menu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030D50-FC4B-437D-B54F-384E96FC6865}"/>
              </a:ext>
            </a:extLst>
          </p:cNvPr>
          <p:cNvSpPr/>
          <p:nvPr/>
        </p:nvSpPr>
        <p:spPr>
          <a:xfrm>
            <a:off x="4622800" y="706120"/>
            <a:ext cx="141224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Auto Control 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24CC14-BAAD-4CEE-98BC-14AEEFBB346A}"/>
              </a:ext>
            </a:extLst>
          </p:cNvPr>
          <p:cNvSpPr/>
          <p:nvPr/>
        </p:nvSpPr>
        <p:spPr>
          <a:xfrm>
            <a:off x="6670040" y="706120"/>
            <a:ext cx="141224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About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51454F-4F0D-469A-B43C-C26DA16CCE44}"/>
              </a:ext>
            </a:extLst>
          </p:cNvPr>
          <p:cNvSpPr/>
          <p:nvPr/>
        </p:nvSpPr>
        <p:spPr>
          <a:xfrm>
            <a:off x="8728164" y="710018"/>
            <a:ext cx="141224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C48DC7-8519-44F8-B847-D4C50F688612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51926A-1D35-4CE4-BD0C-99A0C8F2C016}"/>
              </a:ext>
            </a:extLst>
          </p:cNvPr>
          <p:cNvSpPr txBox="1"/>
          <p:nvPr/>
        </p:nvSpPr>
        <p:spPr>
          <a:xfrm>
            <a:off x="121920" y="89654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92D050"/>
                </a:solidFill>
              </a:rPr>
              <a:t>Batt: 57%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7C7CA9-8A14-48A5-B186-0AE91AB60D34}"/>
              </a:ext>
            </a:extLst>
          </p:cNvPr>
          <p:cNvSpPr txBox="1"/>
          <p:nvPr/>
        </p:nvSpPr>
        <p:spPr>
          <a:xfrm>
            <a:off x="3012440" y="89654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Mode: MAN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4EBBDE-F0CB-4DAC-8213-8D3D441D174D}"/>
              </a:ext>
            </a:extLst>
          </p:cNvPr>
          <p:cNvSpPr txBox="1"/>
          <p:nvPr/>
        </p:nvSpPr>
        <p:spPr>
          <a:xfrm>
            <a:off x="5074920" y="100568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Alt: 57m  LIM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DEFEB7-CC7A-446A-BEB6-A81B10111D03}"/>
              </a:ext>
            </a:extLst>
          </p:cNvPr>
          <p:cNvSpPr txBox="1"/>
          <p:nvPr/>
        </p:nvSpPr>
        <p:spPr>
          <a:xfrm>
            <a:off x="10596880" y="89654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92D050"/>
                </a:solidFill>
              </a:rPr>
              <a:t>Comm: 60%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D24941-5720-4C8B-BC10-52998EADA6A8}"/>
              </a:ext>
            </a:extLst>
          </p:cNvPr>
          <p:cNvSpPr txBox="1"/>
          <p:nvPr/>
        </p:nvSpPr>
        <p:spPr>
          <a:xfrm>
            <a:off x="7378669" y="97618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STS: NO</a:t>
            </a:r>
          </a:p>
        </p:txBody>
      </p:sp>
    </p:spTree>
    <p:extLst>
      <p:ext uri="{BB962C8B-B14F-4D97-AF65-F5344CB8AC3E}">
        <p14:creationId xmlns:p14="http://schemas.microsoft.com/office/powerpoint/2010/main" val="10954571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07B2E3-DBC3-4533-B84B-515D7F9DE33D}"/>
              </a:ext>
            </a:extLst>
          </p:cNvPr>
          <p:cNvSpPr/>
          <p:nvPr/>
        </p:nvSpPr>
        <p:spPr>
          <a:xfrm>
            <a:off x="0" y="1595120"/>
            <a:ext cx="12192000" cy="526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4B7E7E-3407-442B-9F86-CB5BD145EC0E}"/>
              </a:ext>
            </a:extLst>
          </p:cNvPr>
          <p:cNvSpPr txBox="1"/>
          <p:nvPr/>
        </p:nvSpPr>
        <p:spPr>
          <a:xfrm>
            <a:off x="5470071" y="1522157"/>
            <a:ext cx="141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C54811-EBB2-4218-A27D-0076E22C0378}"/>
              </a:ext>
            </a:extLst>
          </p:cNvPr>
          <p:cNvSpPr/>
          <p:nvPr/>
        </p:nvSpPr>
        <p:spPr>
          <a:xfrm>
            <a:off x="0" y="548640"/>
            <a:ext cx="12192000" cy="10464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69F39F-1432-4EED-ABF7-661EC2E5BAC6}"/>
              </a:ext>
            </a:extLst>
          </p:cNvPr>
          <p:cNvSpPr/>
          <p:nvPr/>
        </p:nvSpPr>
        <p:spPr>
          <a:xfrm>
            <a:off x="528320" y="706120"/>
            <a:ext cx="141224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Setup Menu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D16267-A20B-4A80-BA91-0216F3DB0F9A}"/>
              </a:ext>
            </a:extLst>
          </p:cNvPr>
          <p:cNvSpPr/>
          <p:nvPr/>
        </p:nvSpPr>
        <p:spPr>
          <a:xfrm>
            <a:off x="2575560" y="706120"/>
            <a:ext cx="141224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Manual Control Menu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030D50-FC4B-437D-B54F-384E96FC6865}"/>
              </a:ext>
            </a:extLst>
          </p:cNvPr>
          <p:cNvSpPr/>
          <p:nvPr/>
        </p:nvSpPr>
        <p:spPr>
          <a:xfrm>
            <a:off x="4622800" y="706120"/>
            <a:ext cx="141224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Auto Control 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24CC14-BAAD-4CEE-98BC-14AEEFBB346A}"/>
              </a:ext>
            </a:extLst>
          </p:cNvPr>
          <p:cNvSpPr/>
          <p:nvPr/>
        </p:nvSpPr>
        <p:spPr>
          <a:xfrm>
            <a:off x="6670040" y="706120"/>
            <a:ext cx="1412240" cy="7315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About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51454F-4F0D-469A-B43C-C26DA16CCE44}"/>
              </a:ext>
            </a:extLst>
          </p:cNvPr>
          <p:cNvSpPr/>
          <p:nvPr/>
        </p:nvSpPr>
        <p:spPr>
          <a:xfrm>
            <a:off x="8728164" y="710018"/>
            <a:ext cx="141224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C63921-D054-4110-8EA4-0969C49A9F92}"/>
              </a:ext>
            </a:extLst>
          </p:cNvPr>
          <p:cNvSpPr txBox="1"/>
          <p:nvPr/>
        </p:nvSpPr>
        <p:spPr>
          <a:xfrm>
            <a:off x="528319" y="2456933"/>
            <a:ext cx="407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92D050"/>
                </a:solidFill>
              </a:rPr>
              <a:t>Ground Control Version: V1.0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DD6CD2-D6F9-44B7-A2B1-71C89EC15398}"/>
              </a:ext>
            </a:extLst>
          </p:cNvPr>
          <p:cNvSpPr txBox="1"/>
          <p:nvPr/>
        </p:nvSpPr>
        <p:spPr>
          <a:xfrm>
            <a:off x="543559" y="2833522"/>
            <a:ext cx="407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92D050"/>
                </a:solidFill>
              </a:rPr>
              <a:t>Developer: Anton Kipiatkov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202B31-F786-481D-8DA2-4394091009B3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0B5F2F-F2AA-4E1B-A148-216716139614}"/>
              </a:ext>
            </a:extLst>
          </p:cNvPr>
          <p:cNvSpPr txBox="1"/>
          <p:nvPr/>
        </p:nvSpPr>
        <p:spPr>
          <a:xfrm>
            <a:off x="121920" y="89654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92D050"/>
                </a:solidFill>
              </a:rPr>
              <a:t>Batt: 57%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E93284-1EF5-43D1-8BC1-2625EAB390EC}"/>
              </a:ext>
            </a:extLst>
          </p:cNvPr>
          <p:cNvSpPr txBox="1"/>
          <p:nvPr/>
        </p:nvSpPr>
        <p:spPr>
          <a:xfrm>
            <a:off x="3012440" y="89654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Mode: MAN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AE62BC-4535-44C0-AC81-B048C18E92C2}"/>
              </a:ext>
            </a:extLst>
          </p:cNvPr>
          <p:cNvSpPr txBox="1"/>
          <p:nvPr/>
        </p:nvSpPr>
        <p:spPr>
          <a:xfrm>
            <a:off x="5074920" y="100568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Alt: 57m  LIM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4FD34B-0F1A-4C8F-8D37-91494FD905ED}"/>
              </a:ext>
            </a:extLst>
          </p:cNvPr>
          <p:cNvSpPr txBox="1"/>
          <p:nvPr/>
        </p:nvSpPr>
        <p:spPr>
          <a:xfrm>
            <a:off x="10596880" y="89654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92D050"/>
                </a:solidFill>
              </a:rPr>
              <a:t>Comm: 60%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8B675E-DFAB-4FFC-8ED7-AFA6B90D02FB}"/>
              </a:ext>
            </a:extLst>
          </p:cNvPr>
          <p:cNvSpPr txBox="1"/>
          <p:nvPr/>
        </p:nvSpPr>
        <p:spPr>
          <a:xfrm>
            <a:off x="7378669" y="97618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STS: NO</a:t>
            </a:r>
          </a:p>
        </p:txBody>
      </p:sp>
    </p:spTree>
    <p:extLst>
      <p:ext uri="{BB962C8B-B14F-4D97-AF65-F5344CB8AC3E}">
        <p14:creationId xmlns:p14="http://schemas.microsoft.com/office/powerpoint/2010/main" val="290593379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07B2E3-DBC3-4533-B84B-515D7F9DE33D}"/>
              </a:ext>
            </a:extLst>
          </p:cNvPr>
          <p:cNvSpPr/>
          <p:nvPr/>
        </p:nvSpPr>
        <p:spPr>
          <a:xfrm>
            <a:off x="0" y="1595120"/>
            <a:ext cx="12192000" cy="526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4B7E7E-3407-442B-9F86-CB5BD145EC0E}"/>
              </a:ext>
            </a:extLst>
          </p:cNvPr>
          <p:cNvSpPr txBox="1"/>
          <p:nvPr/>
        </p:nvSpPr>
        <p:spPr>
          <a:xfrm>
            <a:off x="4453890" y="1649155"/>
            <a:ext cx="351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Manual Control</a:t>
            </a:r>
          </a:p>
        </p:txBody>
      </p:sp>
      <p:sp>
        <p:nvSpPr>
          <p:cNvPr id="2" name="מלבן 1"/>
          <p:cNvSpPr/>
          <p:nvPr/>
        </p:nvSpPr>
        <p:spPr>
          <a:xfrm>
            <a:off x="2555240" y="2233145"/>
            <a:ext cx="3122546" cy="2588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ברק 2"/>
          <p:cNvSpPr/>
          <p:nvPr/>
        </p:nvSpPr>
        <p:spPr>
          <a:xfrm>
            <a:off x="3604089" y="2233145"/>
            <a:ext cx="1171575" cy="2588454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4B7E7E-3407-442B-9F86-CB5BD145EC0E}"/>
              </a:ext>
            </a:extLst>
          </p:cNvPr>
          <p:cNvSpPr txBox="1"/>
          <p:nvPr/>
        </p:nvSpPr>
        <p:spPr>
          <a:xfrm>
            <a:off x="3757059" y="2233145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Drone Video</a:t>
            </a:r>
          </a:p>
        </p:txBody>
      </p:sp>
      <p:sp>
        <p:nvSpPr>
          <p:cNvPr id="27" name="מלבן 26"/>
          <p:cNvSpPr/>
          <p:nvPr/>
        </p:nvSpPr>
        <p:spPr>
          <a:xfrm>
            <a:off x="1050966" y="5900049"/>
            <a:ext cx="641268" cy="60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/>
              <a:t>BCK</a:t>
            </a:r>
            <a:endParaRPr lang="he-IL" sz="1600"/>
          </a:p>
        </p:txBody>
      </p:sp>
      <p:sp>
        <p:nvSpPr>
          <p:cNvPr id="29" name="מלבן 28"/>
          <p:cNvSpPr/>
          <p:nvPr/>
        </p:nvSpPr>
        <p:spPr>
          <a:xfrm>
            <a:off x="1759782" y="5903444"/>
            <a:ext cx="641268" cy="60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/>
              <a:t>RHT</a:t>
            </a:r>
            <a:endParaRPr lang="he-IL" sz="1600"/>
          </a:p>
        </p:txBody>
      </p:sp>
      <p:sp>
        <p:nvSpPr>
          <p:cNvPr id="25" name="מלבן 24"/>
          <p:cNvSpPr/>
          <p:nvPr/>
        </p:nvSpPr>
        <p:spPr>
          <a:xfrm>
            <a:off x="345845" y="5901193"/>
            <a:ext cx="641268" cy="60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/>
              <a:t>LFT</a:t>
            </a:r>
            <a:endParaRPr lang="he-IL" sz="1600"/>
          </a:p>
        </p:txBody>
      </p:sp>
      <p:sp>
        <p:nvSpPr>
          <p:cNvPr id="31" name="מלבן 30"/>
          <p:cNvSpPr/>
          <p:nvPr/>
        </p:nvSpPr>
        <p:spPr>
          <a:xfrm>
            <a:off x="1057417" y="5233464"/>
            <a:ext cx="641268" cy="605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/>
              <a:t>FWD</a:t>
            </a:r>
            <a:endParaRPr lang="he-IL" sz="1600"/>
          </a:p>
        </p:txBody>
      </p:sp>
      <p:sp>
        <p:nvSpPr>
          <p:cNvPr id="32" name="מלבן 31"/>
          <p:cNvSpPr/>
          <p:nvPr/>
        </p:nvSpPr>
        <p:spPr>
          <a:xfrm>
            <a:off x="1766233" y="5236859"/>
            <a:ext cx="641268" cy="60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/>
              <a:t>TR</a:t>
            </a:r>
            <a:endParaRPr lang="he-IL" sz="1600"/>
          </a:p>
        </p:txBody>
      </p:sp>
      <p:sp>
        <p:nvSpPr>
          <p:cNvPr id="33" name="מלבן 32"/>
          <p:cNvSpPr/>
          <p:nvPr/>
        </p:nvSpPr>
        <p:spPr>
          <a:xfrm>
            <a:off x="352296" y="5234608"/>
            <a:ext cx="641268" cy="60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/>
              <a:t>TL</a:t>
            </a:r>
            <a:endParaRPr lang="he-IL" sz="1600"/>
          </a:p>
        </p:txBody>
      </p:sp>
      <p:sp>
        <p:nvSpPr>
          <p:cNvPr id="34" name="מלבן 33"/>
          <p:cNvSpPr/>
          <p:nvPr/>
        </p:nvSpPr>
        <p:spPr>
          <a:xfrm>
            <a:off x="10213351" y="5910681"/>
            <a:ext cx="641268" cy="60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/>
              <a:t>DWN</a:t>
            </a:r>
            <a:endParaRPr lang="he-IL" sz="1600"/>
          </a:p>
        </p:txBody>
      </p:sp>
      <p:sp>
        <p:nvSpPr>
          <p:cNvPr id="35" name="מלבן 34"/>
          <p:cNvSpPr/>
          <p:nvPr/>
        </p:nvSpPr>
        <p:spPr>
          <a:xfrm>
            <a:off x="10219802" y="5244096"/>
            <a:ext cx="641268" cy="60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/>
              <a:t>UP</a:t>
            </a:r>
            <a:endParaRPr lang="he-IL" sz="1600"/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26EA2814-B2C5-4DB6-A6E5-9209F121EDEC}"/>
              </a:ext>
            </a:extLst>
          </p:cNvPr>
          <p:cNvSpPr/>
          <p:nvPr/>
        </p:nvSpPr>
        <p:spPr>
          <a:xfrm rot="16200000">
            <a:off x="10894770" y="5803481"/>
            <a:ext cx="1283114" cy="143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5F76B6B4-9C89-4ED4-962D-879212BD3726}"/>
              </a:ext>
            </a:extLst>
          </p:cNvPr>
          <p:cNvSpPr/>
          <p:nvPr/>
        </p:nvSpPr>
        <p:spPr>
          <a:xfrm rot="16200000">
            <a:off x="11470286" y="5589108"/>
            <a:ext cx="132080" cy="4898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DF62ED-2F4A-41DA-9360-99C21866D0B5}"/>
              </a:ext>
            </a:extLst>
          </p:cNvPr>
          <p:cNvSpPr txBox="1"/>
          <p:nvPr/>
        </p:nvSpPr>
        <p:spPr>
          <a:xfrm>
            <a:off x="10995941" y="4821599"/>
            <a:ext cx="108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92D050"/>
                </a:solidFill>
              </a:rPr>
              <a:t>Throttle</a:t>
            </a:r>
          </a:p>
        </p:txBody>
      </p:sp>
      <p:sp>
        <p:nvSpPr>
          <p:cNvPr id="39" name="Rectangle 43">
            <a:extLst>
              <a:ext uri="{FF2B5EF4-FFF2-40B4-BE49-F238E27FC236}">
                <a16:creationId xmlns:a16="http://schemas.microsoft.com/office/drawing/2014/main" id="{12D1B197-EAAA-430D-9A5C-A2272C1F7815}"/>
              </a:ext>
            </a:extLst>
          </p:cNvPr>
          <p:cNvSpPr/>
          <p:nvPr/>
        </p:nvSpPr>
        <p:spPr>
          <a:xfrm>
            <a:off x="404793" y="2233145"/>
            <a:ext cx="1996257" cy="25884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6617E4-0B11-4A51-8455-D6A657A6385A}"/>
              </a:ext>
            </a:extLst>
          </p:cNvPr>
          <p:cNvSpPr txBox="1"/>
          <p:nvPr/>
        </p:nvSpPr>
        <p:spPr>
          <a:xfrm>
            <a:off x="559641" y="2335883"/>
            <a:ext cx="168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Position Status</a:t>
            </a:r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12D1B197-EAAA-430D-9A5C-A2272C1F7815}"/>
              </a:ext>
            </a:extLst>
          </p:cNvPr>
          <p:cNvSpPr/>
          <p:nvPr/>
        </p:nvSpPr>
        <p:spPr>
          <a:xfrm>
            <a:off x="10072528" y="2233145"/>
            <a:ext cx="1996257" cy="25884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6617E4-0B11-4A51-8455-D6A657A6385A}"/>
              </a:ext>
            </a:extLst>
          </p:cNvPr>
          <p:cNvSpPr txBox="1"/>
          <p:nvPr/>
        </p:nvSpPr>
        <p:spPr>
          <a:xfrm>
            <a:off x="10227376" y="2335883"/>
            <a:ext cx="168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Engine Status</a:t>
            </a:r>
          </a:p>
        </p:txBody>
      </p:sp>
      <p:sp>
        <p:nvSpPr>
          <p:cNvPr id="21" name="משולש ישר-זווית 20"/>
          <p:cNvSpPr/>
          <p:nvPr/>
        </p:nvSpPr>
        <p:spPr>
          <a:xfrm>
            <a:off x="6651301" y="3105150"/>
            <a:ext cx="2580639" cy="86611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משולש ישר-זווית 42"/>
          <p:cNvSpPr/>
          <p:nvPr/>
        </p:nvSpPr>
        <p:spPr>
          <a:xfrm rot="10800000">
            <a:off x="6650192" y="3105150"/>
            <a:ext cx="2580639" cy="865002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לבן 21"/>
          <p:cNvSpPr/>
          <p:nvPr/>
        </p:nvSpPr>
        <p:spPr>
          <a:xfrm>
            <a:off x="6651301" y="2686165"/>
            <a:ext cx="2579531" cy="4207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מלבן 43"/>
          <p:cNvSpPr/>
          <p:nvPr/>
        </p:nvSpPr>
        <p:spPr>
          <a:xfrm>
            <a:off x="6659718" y="3970152"/>
            <a:ext cx="2579531" cy="4207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4B7E7E-3407-442B-9F86-CB5BD145EC0E}"/>
              </a:ext>
            </a:extLst>
          </p:cNvPr>
          <p:cNvSpPr txBox="1"/>
          <p:nvPr/>
        </p:nvSpPr>
        <p:spPr>
          <a:xfrm>
            <a:off x="6949000" y="3342706"/>
            <a:ext cx="198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Attitude indicator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CBF3499-B986-4455-9D14-A52A3F781643}"/>
              </a:ext>
            </a:extLst>
          </p:cNvPr>
          <p:cNvSpPr txBox="1"/>
          <p:nvPr/>
        </p:nvSpPr>
        <p:spPr>
          <a:xfrm>
            <a:off x="5890436" y="2707431"/>
            <a:ext cx="80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92D050"/>
                </a:solidFill>
              </a:rPr>
              <a:t>Vel Up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BF3499-B986-4455-9D14-A52A3F781643}"/>
              </a:ext>
            </a:extLst>
          </p:cNvPr>
          <p:cNvSpPr txBox="1"/>
          <p:nvPr/>
        </p:nvSpPr>
        <p:spPr>
          <a:xfrm>
            <a:off x="5883229" y="3161521"/>
            <a:ext cx="80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92D050"/>
                </a:solidFill>
              </a:rPr>
              <a:t>Vel Left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CBF3499-B986-4455-9D14-A52A3F781643}"/>
              </a:ext>
            </a:extLst>
          </p:cNvPr>
          <p:cNvSpPr txBox="1"/>
          <p:nvPr/>
        </p:nvSpPr>
        <p:spPr>
          <a:xfrm>
            <a:off x="5893862" y="3663646"/>
            <a:ext cx="80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92D050"/>
                </a:solidFill>
              </a:rPr>
              <a:t>Vel Fwd</a:t>
            </a:r>
          </a:p>
        </p:txBody>
      </p:sp>
      <p:sp>
        <p:nvSpPr>
          <p:cNvPr id="74" name="Rectangle 1">
            <a:extLst>
              <a:ext uri="{FF2B5EF4-FFF2-40B4-BE49-F238E27FC236}">
                <a16:creationId xmlns:a16="http://schemas.microsoft.com/office/drawing/2014/main" id="{0349A6EE-0FB0-4CCA-9672-C0CA415D8B3E}"/>
              </a:ext>
            </a:extLst>
          </p:cNvPr>
          <p:cNvSpPr/>
          <p:nvPr/>
        </p:nvSpPr>
        <p:spPr>
          <a:xfrm>
            <a:off x="6015192" y="2983309"/>
            <a:ext cx="496305" cy="237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2.3</a:t>
            </a:r>
          </a:p>
        </p:txBody>
      </p:sp>
      <p:sp>
        <p:nvSpPr>
          <p:cNvPr id="75" name="Rectangle 1">
            <a:extLst>
              <a:ext uri="{FF2B5EF4-FFF2-40B4-BE49-F238E27FC236}">
                <a16:creationId xmlns:a16="http://schemas.microsoft.com/office/drawing/2014/main" id="{0349A6EE-0FB0-4CCA-9672-C0CA415D8B3E}"/>
              </a:ext>
            </a:extLst>
          </p:cNvPr>
          <p:cNvSpPr/>
          <p:nvPr/>
        </p:nvSpPr>
        <p:spPr>
          <a:xfrm>
            <a:off x="6027594" y="3437872"/>
            <a:ext cx="496305" cy="237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-5.7</a:t>
            </a:r>
          </a:p>
        </p:txBody>
      </p:sp>
      <p:sp>
        <p:nvSpPr>
          <p:cNvPr id="76" name="Rectangle 1">
            <a:extLst>
              <a:ext uri="{FF2B5EF4-FFF2-40B4-BE49-F238E27FC236}">
                <a16:creationId xmlns:a16="http://schemas.microsoft.com/office/drawing/2014/main" id="{0349A6EE-0FB0-4CCA-9672-C0CA415D8B3E}"/>
              </a:ext>
            </a:extLst>
          </p:cNvPr>
          <p:cNvSpPr/>
          <p:nvPr/>
        </p:nvSpPr>
        <p:spPr>
          <a:xfrm>
            <a:off x="6038228" y="3957251"/>
            <a:ext cx="496305" cy="237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10.3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BF3499-B986-4455-9D14-A52A3F781643}"/>
              </a:ext>
            </a:extLst>
          </p:cNvPr>
          <p:cNvSpPr txBox="1"/>
          <p:nvPr/>
        </p:nvSpPr>
        <p:spPr>
          <a:xfrm>
            <a:off x="7145425" y="4446814"/>
            <a:ext cx="80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92D050"/>
                </a:solidFill>
              </a:rPr>
              <a:t>Altitude</a:t>
            </a:r>
          </a:p>
        </p:txBody>
      </p:sp>
      <p:sp>
        <p:nvSpPr>
          <p:cNvPr id="78" name="Rectangle 1">
            <a:extLst>
              <a:ext uri="{FF2B5EF4-FFF2-40B4-BE49-F238E27FC236}">
                <a16:creationId xmlns:a16="http://schemas.microsoft.com/office/drawing/2014/main" id="{0349A6EE-0FB0-4CCA-9672-C0CA415D8B3E}"/>
              </a:ext>
            </a:extLst>
          </p:cNvPr>
          <p:cNvSpPr/>
          <p:nvPr/>
        </p:nvSpPr>
        <p:spPr>
          <a:xfrm>
            <a:off x="8035549" y="4481778"/>
            <a:ext cx="496305" cy="237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57.6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CBF3499-B986-4455-9D14-A52A3F781643}"/>
              </a:ext>
            </a:extLst>
          </p:cNvPr>
          <p:cNvSpPr txBox="1"/>
          <p:nvPr/>
        </p:nvSpPr>
        <p:spPr>
          <a:xfrm>
            <a:off x="7130127" y="2329662"/>
            <a:ext cx="80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92D050"/>
                </a:solidFill>
              </a:rPr>
              <a:t>Heading</a:t>
            </a:r>
          </a:p>
        </p:txBody>
      </p:sp>
      <p:sp>
        <p:nvSpPr>
          <p:cNvPr id="80" name="Rectangle 1">
            <a:extLst>
              <a:ext uri="{FF2B5EF4-FFF2-40B4-BE49-F238E27FC236}">
                <a16:creationId xmlns:a16="http://schemas.microsoft.com/office/drawing/2014/main" id="{0349A6EE-0FB0-4CCA-9672-C0CA415D8B3E}"/>
              </a:ext>
            </a:extLst>
          </p:cNvPr>
          <p:cNvSpPr/>
          <p:nvPr/>
        </p:nvSpPr>
        <p:spPr>
          <a:xfrm>
            <a:off x="8020251" y="2364626"/>
            <a:ext cx="496305" cy="237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BF3499-B986-4455-9D14-A52A3F781643}"/>
              </a:ext>
            </a:extLst>
          </p:cNvPr>
          <p:cNvSpPr txBox="1"/>
          <p:nvPr/>
        </p:nvSpPr>
        <p:spPr>
          <a:xfrm>
            <a:off x="700438" y="2754875"/>
            <a:ext cx="80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92D050"/>
                </a:solidFill>
              </a:rPr>
              <a:t>Distance</a:t>
            </a:r>
          </a:p>
        </p:txBody>
      </p:sp>
      <p:sp>
        <p:nvSpPr>
          <p:cNvPr id="82" name="Rectangle 1">
            <a:extLst>
              <a:ext uri="{FF2B5EF4-FFF2-40B4-BE49-F238E27FC236}">
                <a16:creationId xmlns:a16="http://schemas.microsoft.com/office/drawing/2014/main" id="{0349A6EE-0FB0-4CCA-9672-C0CA415D8B3E}"/>
              </a:ext>
            </a:extLst>
          </p:cNvPr>
          <p:cNvSpPr/>
          <p:nvPr/>
        </p:nvSpPr>
        <p:spPr>
          <a:xfrm>
            <a:off x="1590562" y="2789839"/>
            <a:ext cx="655639" cy="237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200.7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BF3499-B986-4455-9D14-A52A3F781643}"/>
              </a:ext>
            </a:extLst>
          </p:cNvPr>
          <p:cNvSpPr txBox="1"/>
          <p:nvPr/>
        </p:nvSpPr>
        <p:spPr>
          <a:xfrm>
            <a:off x="714861" y="3166065"/>
            <a:ext cx="80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92D050"/>
                </a:solidFill>
              </a:rPr>
              <a:t>Lat</a:t>
            </a:r>
          </a:p>
        </p:txBody>
      </p:sp>
      <p:sp>
        <p:nvSpPr>
          <p:cNvPr id="54" name="Rectangle 1">
            <a:extLst>
              <a:ext uri="{FF2B5EF4-FFF2-40B4-BE49-F238E27FC236}">
                <a16:creationId xmlns:a16="http://schemas.microsoft.com/office/drawing/2014/main" id="{0349A6EE-0FB0-4CCA-9672-C0CA415D8B3E}"/>
              </a:ext>
            </a:extLst>
          </p:cNvPr>
          <p:cNvSpPr/>
          <p:nvPr/>
        </p:nvSpPr>
        <p:spPr>
          <a:xfrm>
            <a:off x="1573086" y="3222295"/>
            <a:ext cx="655639" cy="237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BF3499-B986-4455-9D14-A52A3F781643}"/>
              </a:ext>
            </a:extLst>
          </p:cNvPr>
          <p:cNvSpPr txBox="1"/>
          <p:nvPr/>
        </p:nvSpPr>
        <p:spPr>
          <a:xfrm>
            <a:off x="714861" y="3643212"/>
            <a:ext cx="80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92D050"/>
                </a:solidFill>
              </a:rPr>
              <a:t>Long</a:t>
            </a:r>
          </a:p>
        </p:txBody>
      </p:sp>
      <p:sp>
        <p:nvSpPr>
          <p:cNvPr id="56" name="Rectangle 1">
            <a:extLst>
              <a:ext uri="{FF2B5EF4-FFF2-40B4-BE49-F238E27FC236}">
                <a16:creationId xmlns:a16="http://schemas.microsoft.com/office/drawing/2014/main" id="{0349A6EE-0FB0-4CCA-9672-C0CA415D8B3E}"/>
              </a:ext>
            </a:extLst>
          </p:cNvPr>
          <p:cNvSpPr/>
          <p:nvPr/>
        </p:nvSpPr>
        <p:spPr>
          <a:xfrm>
            <a:off x="1573086" y="3699442"/>
            <a:ext cx="655639" cy="237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BF3499-B986-4455-9D14-A52A3F781643}"/>
              </a:ext>
            </a:extLst>
          </p:cNvPr>
          <p:cNvSpPr txBox="1"/>
          <p:nvPr/>
        </p:nvSpPr>
        <p:spPr>
          <a:xfrm>
            <a:off x="9238896" y="2743347"/>
            <a:ext cx="80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92D050"/>
                </a:solidFill>
              </a:rPr>
              <a:t>Pitch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BF3499-B986-4455-9D14-A52A3F781643}"/>
              </a:ext>
            </a:extLst>
          </p:cNvPr>
          <p:cNvSpPr txBox="1"/>
          <p:nvPr/>
        </p:nvSpPr>
        <p:spPr>
          <a:xfrm>
            <a:off x="9284854" y="3250602"/>
            <a:ext cx="80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92D050"/>
                </a:solidFill>
              </a:rPr>
              <a:t>Roll</a:t>
            </a:r>
          </a:p>
        </p:txBody>
      </p:sp>
      <p:sp>
        <p:nvSpPr>
          <p:cNvPr id="59" name="Rectangle 1">
            <a:extLst>
              <a:ext uri="{FF2B5EF4-FFF2-40B4-BE49-F238E27FC236}">
                <a16:creationId xmlns:a16="http://schemas.microsoft.com/office/drawing/2014/main" id="{0349A6EE-0FB0-4CCA-9672-C0CA415D8B3E}"/>
              </a:ext>
            </a:extLst>
          </p:cNvPr>
          <p:cNvSpPr/>
          <p:nvPr/>
        </p:nvSpPr>
        <p:spPr>
          <a:xfrm>
            <a:off x="9353019" y="3019225"/>
            <a:ext cx="496305" cy="237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7.1</a:t>
            </a:r>
          </a:p>
        </p:txBody>
      </p:sp>
      <p:sp>
        <p:nvSpPr>
          <p:cNvPr id="60" name="Rectangle 1">
            <a:extLst>
              <a:ext uri="{FF2B5EF4-FFF2-40B4-BE49-F238E27FC236}">
                <a16:creationId xmlns:a16="http://schemas.microsoft.com/office/drawing/2014/main" id="{0349A6EE-0FB0-4CCA-9672-C0CA415D8B3E}"/>
              </a:ext>
            </a:extLst>
          </p:cNvPr>
          <p:cNvSpPr/>
          <p:nvPr/>
        </p:nvSpPr>
        <p:spPr>
          <a:xfrm>
            <a:off x="9365421" y="3526953"/>
            <a:ext cx="496305" cy="237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" name="מלבן 60"/>
          <p:cNvSpPr/>
          <p:nvPr/>
        </p:nvSpPr>
        <p:spPr>
          <a:xfrm>
            <a:off x="6985006" y="5875020"/>
            <a:ext cx="1280160" cy="60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/>
              <a:t>Find Runway</a:t>
            </a:r>
            <a:endParaRPr lang="he-IL" sz="1600"/>
          </a:p>
        </p:txBody>
      </p:sp>
      <p:sp>
        <p:nvSpPr>
          <p:cNvPr id="62" name="מלבן 61"/>
          <p:cNvSpPr/>
          <p:nvPr/>
        </p:nvSpPr>
        <p:spPr>
          <a:xfrm>
            <a:off x="5632429" y="5875020"/>
            <a:ext cx="1254442" cy="60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/>
              <a:t>Get Cel Pos</a:t>
            </a:r>
            <a:endParaRPr lang="he-IL" sz="1600"/>
          </a:p>
        </p:txBody>
      </p:sp>
      <p:sp>
        <p:nvSpPr>
          <p:cNvPr id="85" name="מלבן 84"/>
          <p:cNvSpPr/>
          <p:nvPr/>
        </p:nvSpPr>
        <p:spPr>
          <a:xfrm>
            <a:off x="2886054" y="5876989"/>
            <a:ext cx="1254442" cy="60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Auto Land</a:t>
            </a:r>
            <a:endParaRPr lang="he-IL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CBF3499-B986-4455-9D14-A52A3F781643}"/>
              </a:ext>
            </a:extLst>
          </p:cNvPr>
          <p:cNvSpPr txBox="1"/>
          <p:nvPr/>
        </p:nvSpPr>
        <p:spPr>
          <a:xfrm>
            <a:off x="10246843" y="2790793"/>
            <a:ext cx="89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92D050"/>
                </a:solidFill>
              </a:rPr>
              <a:t>Eng1 rpm</a:t>
            </a:r>
          </a:p>
        </p:txBody>
      </p:sp>
      <p:sp>
        <p:nvSpPr>
          <p:cNvPr id="87" name="Rectangle 1">
            <a:extLst>
              <a:ext uri="{FF2B5EF4-FFF2-40B4-BE49-F238E27FC236}">
                <a16:creationId xmlns:a16="http://schemas.microsoft.com/office/drawing/2014/main" id="{0349A6EE-0FB0-4CCA-9672-C0CA415D8B3E}"/>
              </a:ext>
            </a:extLst>
          </p:cNvPr>
          <p:cNvSpPr/>
          <p:nvPr/>
        </p:nvSpPr>
        <p:spPr>
          <a:xfrm>
            <a:off x="11136967" y="2825757"/>
            <a:ext cx="655639" cy="237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CBF3499-B986-4455-9D14-A52A3F781643}"/>
              </a:ext>
            </a:extLst>
          </p:cNvPr>
          <p:cNvSpPr txBox="1"/>
          <p:nvPr/>
        </p:nvSpPr>
        <p:spPr>
          <a:xfrm>
            <a:off x="10252393" y="3103186"/>
            <a:ext cx="89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92D050"/>
                </a:solidFill>
              </a:rPr>
              <a:t>Eng2 rpm</a:t>
            </a:r>
          </a:p>
        </p:txBody>
      </p:sp>
      <p:sp>
        <p:nvSpPr>
          <p:cNvPr id="89" name="Rectangle 1">
            <a:extLst>
              <a:ext uri="{FF2B5EF4-FFF2-40B4-BE49-F238E27FC236}">
                <a16:creationId xmlns:a16="http://schemas.microsoft.com/office/drawing/2014/main" id="{0349A6EE-0FB0-4CCA-9672-C0CA415D8B3E}"/>
              </a:ext>
            </a:extLst>
          </p:cNvPr>
          <p:cNvSpPr/>
          <p:nvPr/>
        </p:nvSpPr>
        <p:spPr>
          <a:xfrm>
            <a:off x="11127769" y="3138150"/>
            <a:ext cx="655639" cy="237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CBF3499-B986-4455-9D14-A52A3F781643}"/>
              </a:ext>
            </a:extLst>
          </p:cNvPr>
          <p:cNvSpPr txBox="1"/>
          <p:nvPr/>
        </p:nvSpPr>
        <p:spPr>
          <a:xfrm>
            <a:off x="10248743" y="3406774"/>
            <a:ext cx="89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92D050"/>
                </a:solidFill>
              </a:rPr>
              <a:t>Eng3 rpm</a:t>
            </a:r>
          </a:p>
        </p:txBody>
      </p:sp>
      <p:sp>
        <p:nvSpPr>
          <p:cNvPr id="93" name="Rectangle 1">
            <a:extLst>
              <a:ext uri="{FF2B5EF4-FFF2-40B4-BE49-F238E27FC236}">
                <a16:creationId xmlns:a16="http://schemas.microsoft.com/office/drawing/2014/main" id="{0349A6EE-0FB0-4CCA-9672-C0CA415D8B3E}"/>
              </a:ext>
            </a:extLst>
          </p:cNvPr>
          <p:cNvSpPr/>
          <p:nvPr/>
        </p:nvSpPr>
        <p:spPr>
          <a:xfrm>
            <a:off x="11124119" y="3441738"/>
            <a:ext cx="655639" cy="237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CBF3499-B986-4455-9D14-A52A3F781643}"/>
              </a:ext>
            </a:extLst>
          </p:cNvPr>
          <p:cNvSpPr txBox="1"/>
          <p:nvPr/>
        </p:nvSpPr>
        <p:spPr>
          <a:xfrm>
            <a:off x="10255639" y="3711661"/>
            <a:ext cx="89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92D050"/>
                </a:solidFill>
              </a:rPr>
              <a:t>Eng4 rpm</a:t>
            </a:r>
          </a:p>
        </p:txBody>
      </p:sp>
      <p:sp>
        <p:nvSpPr>
          <p:cNvPr id="97" name="Rectangle 1">
            <a:extLst>
              <a:ext uri="{FF2B5EF4-FFF2-40B4-BE49-F238E27FC236}">
                <a16:creationId xmlns:a16="http://schemas.microsoft.com/office/drawing/2014/main" id="{0349A6EE-0FB0-4CCA-9672-C0CA415D8B3E}"/>
              </a:ext>
            </a:extLst>
          </p:cNvPr>
          <p:cNvSpPr/>
          <p:nvPr/>
        </p:nvSpPr>
        <p:spPr>
          <a:xfrm>
            <a:off x="11131015" y="3746625"/>
            <a:ext cx="655639" cy="237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75C038F-A20F-42BC-8211-F1C9E39913BD}"/>
              </a:ext>
            </a:extLst>
          </p:cNvPr>
          <p:cNvSpPr/>
          <p:nvPr/>
        </p:nvSpPr>
        <p:spPr>
          <a:xfrm>
            <a:off x="0" y="548640"/>
            <a:ext cx="12192000" cy="10464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F2EBFD-94C8-4793-9422-D6269232099E}"/>
              </a:ext>
            </a:extLst>
          </p:cNvPr>
          <p:cNvSpPr/>
          <p:nvPr/>
        </p:nvSpPr>
        <p:spPr>
          <a:xfrm>
            <a:off x="528320" y="706120"/>
            <a:ext cx="141224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Setup Menu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88E0DA4-6C97-485E-8825-330AE1BCEA3A}"/>
              </a:ext>
            </a:extLst>
          </p:cNvPr>
          <p:cNvSpPr/>
          <p:nvPr/>
        </p:nvSpPr>
        <p:spPr>
          <a:xfrm>
            <a:off x="2575560" y="706120"/>
            <a:ext cx="1412240" cy="7315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Manual Control Menu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0CA47CC-8D60-422C-ACA9-79E0A4BE3411}"/>
              </a:ext>
            </a:extLst>
          </p:cNvPr>
          <p:cNvSpPr/>
          <p:nvPr/>
        </p:nvSpPr>
        <p:spPr>
          <a:xfrm>
            <a:off x="4622800" y="706120"/>
            <a:ext cx="141224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Auto Control Menu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75568D1-B972-4B37-879A-45953D2C1771}"/>
              </a:ext>
            </a:extLst>
          </p:cNvPr>
          <p:cNvSpPr/>
          <p:nvPr/>
        </p:nvSpPr>
        <p:spPr>
          <a:xfrm>
            <a:off x="6670040" y="706120"/>
            <a:ext cx="141224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About 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AA0E742-AC49-4D80-A03E-E8B807A0F498}"/>
              </a:ext>
            </a:extLst>
          </p:cNvPr>
          <p:cNvSpPr/>
          <p:nvPr/>
        </p:nvSpPr>
        <p:spPr>
          <a:xfrm>
            <a:off x="8728164" y="710018"/>
            <a:ext cx="1412240" cy="7315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98" name="מלבן 60">
            <a:extLst>
              <a:ext uri="{FF2B5EF4-FFF2-40B4-BE49-F238E27FC236}">
                <a16:creationId xmlns:a16="http://schemas.microsoft.com/office/drawing/2014/main" id="{E147EB0A-83E7-408B-9399-55822D604121}"/>
              </a:ext>
            </a:extLst>
          </p:cNvPr>
          <p:cNvSpPr/>
          <p:nvPr/>
        </p:nvSpPr>
        <p:spPr>
          <a:xfrm>
            <a:off x="8335174" y="5875019"/>
            <a:ext cx="1280160" cy="60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/>
              <a:t>On/Off</a:t>
            </a:r>
            <a:endParaRPr lang="he-IL" sz="16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99B492-5132-4EB0-BCFE-BD5EBA9B2E69}"/>
              </a:ext>
            </a:extLst>
          </p:cNvPr>
          <p:cNvSpPr/>
          <p:nvPr/>
        </p:nvSpPr>
        <p:spPr>
          <a:xfrm>
            <a:off x="2952751" y="2495322"/>
            <a:ext cx="5431971" cy="2552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52B2992-C0E3-4034-9A68-064408AC5C50}"/>
              </a:ext>
            </a:extLst>
          </p:cNvPr>
          <p:cNvSpPr/>
          <p:nvPr/>
        </p:nvSpPr>
        <p:spPr>
          <a:xfrm>
            <a:off x="3059593" y="2569201"/>
            <a:ext cx="5229412" cy="23830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DEF68D4-7301-4957-9C34-85B870CC0405}"/>
              </a:ext>
            </a:extLst>
          </p:cNvPr>
          <p:cNvSpPr txBox="1"/>
          <p:nvPr/>
        </p:nvSpPr>
        <p:spPr>
          <a:xfrm>
            <a:off x="5043209" y="2608910"/>
            <a:ext cx="123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Exit?</a:t>
            </a:r>
          </a:p>
        </p:txBody>
      </p:sp>
      <p:sp>
        <p:nvSpPr>
          <p:cNvPr id="101" name="מלבן 82">
            <a:extLst>
              <a:ext uri="{FF2B5EF4-FFF2-40B4-BE49-F238E27FC236}">
                <a16:creationId xmlns:a16="http://schemas.microsoft.com/office/drawing/2014/main" id="{E9A628C8-5B88-47FD-9BF7-F611540E3901}"/>
              </a:ext>
            </a:extLst>
          </p:cNvPr>
          <p:cNvSpPr/>
          <p:nvPr/>
        </p:nvSpPr>
        <p:spPr>
          <a:xfrm>
            <a:off x="5822916" y="3790938"/>
            <a:ext cx="1254442" cy="60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No</a:t>
            </a:r>
            <a:endParaRPr lang="he-IL" sz="1600" dirty="0"/>
          </a:p>
        </p:txBody>
      </p:sp>
      <p:sp>
        <p:nvSpPr>
          <p:cNvPr id="102" name="מלבן 84">
            <a:extLst>
              <a:ext uri="{FF2B5EF4-FFF2-40B4-BE49-F238E27FC236}">
                <a16:creationId xmlns:a16="http://schemas.microsoft.com/office/drawing/2014/main" id="{DAA5B51A-D2C7-4102-93D1-FC0CEBB62848}"/>
              </a:ext>
            </a:extLst>
          </p:cNvPr>
          <p:cNvSpPr/>
          <p:nvPr/>
        </p:nvSpPr>
        <p:spPr>
          <a:xfrm>
            <a:off x="4153405" y="3792908"/>
            <a:ext cx="1254442" cy="60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Yes</a:t>
            </a:r>
            <a:endParaRPr lang="he-IL" sz="16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2A7E668-4ACF-4ECE-8D0A-73F8CE90D47E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D471321-D33F-45C5-94EE-6AD990EFD4C2}"/>
              </a:ext>
            </a:extLst>
          </p:cNvPr>
          <p:cNvSpPr txBox="1"/>
          <p:nvPr/>
        </p:nvSpPr>
        <p:spPr>
          <a:xfrm>
            <a:off x="121920" y="89654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92D050"/>
                </a:solidFill>
              </a:rPr>
              <a:t>Batt: 57%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9E2F41-5DBA-4A61-967D-307460DB836C}"/>
              </a:ext>
            </a:extLst>
          </p:cNvPr>
          <p:cNvSpPr txBox="1"/>
          <p:nvPr/>
        </p:nvSpPr>
        <p:spPr>
          <a:xfrm>
            <a:off x="3012440" y="89654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Mode: MAN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9B1D364-B46B-4104-B9B0-982DA6E6DA9F}"/>
              </a:ext>
            </a:extLst>
          </p:cNvPr>
          <p:cNvSpPr txBox="1"/>
          <p:nvPr/>
        </p:nvSpPr>
        <p:spPr>
          <a:xfrm>
            <a:off x="5074920" y="100568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Alt: 57m  LIM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402F3A8-0EBB-4D61-8A87-B50CE1CA9717}"/>
              </a:ext>
            </a:extLst>
          </p:cNvPr>
          <p:cNvSpPr txBox="1"/>
          <p:nvPr/>
        </p:nvSpPr>
        <p:spPr>
          <a:xfrm>
            <a:off x="10596880" y="89654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92D050"/>
                </a:solidFill>
              </a:rPr>
              <a:t>Comm: 60%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EADF0A1-35AB-456C-A36F-A1BDACBAC8F7}"/>
              </a:ext>
            </a:extLst>
          </p:cNvPr>
          <p:cNvSpPr txBox="1"/>
          <p:nvPr/>
        </p:nvSpPr>
        <p:spPr>
          <a:xfrm>
            <a:off x="7378669" y="97618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STS: NO</a:t>
            </a:r>
          </a:p>
        </p:txBody>
      </p:sp>
      <p:sp>
        <p:nvSpPr>
          <p:cNvPr id="109" name="מלבן 82">
            <a:extLst>
              <a:ext uri="{FF2B5EF4-FFF2-40B4-BE49-F238E27FC236}">
                <a16:creationId xmlns:a16="http://schemas.microsoft.com/office/drawing/2014/main" id="{DDF23673-DE58-44EF-B249-FAA4C764DADB}"/>
              </a:ext>
            </a:extLst>
          </p:cNvPr>
          <p:cNvSpPr/>
          <p:nvPr/>
        </p:nvSpPr>
        <p:spPr>
          <a:xfrm>
            <a:off x="4264643" y="5875019"/>
            <a:ext cx="1254442" cy="60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Vid on/off</a:t>
            </a:r>
            <a:endParaRPr lang="he-IL" sz="1600" dirty="0"/>
          </a:p>
        </p:txBody>
      </p:sp>
      <p:sp>
        <p:nvSpPr>
          <p:cNvPr id="110" name="מלבן 61">
            <a:extLst>
              <a:ext uri="{FF2B5EF4-FFF2-40B4-BE49-F238E27FC236}">
                <a16:creationId xmlns:a16="http://schemas.microsoft.com/office/drawing/2014/main" id="{4A3A9361-8ADC-4520-977D-F02A09D2BE68}"/>
              </a:ext>
            </a:extLst>
          </p:cNvPr>
          <p:cNvSpPr/>
          <p:nvPr/>
        </p:nvSpPr>
        <p:spPr>
          <a:xfrm>
            <a:off x="4272493" y="5156675"/>
            <a:ext cx="1254442" cy="60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Comm on/off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33843841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605FD16-28CE-4834-B3F1-7ACECD24B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92" y="1804780"/>
            <a:ext cx="2292626" cy="22926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A3DE1A-DF93-4343-AD0A-CE28B5469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889" y="2658634"/>
            <a:ext cx="1576964" cy="1123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4B9B4F-5F2F-4838-BA35-790FBF3E1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386" y="1846524"/>
            <a:ext cx="1624220" cy="162422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566CD0-9CAA-4192-8BEA-9E086483E8B5}"/>
              </a:ext>
            </a:extLst>
          </p:cNvPr>
          <p:cNvCxnSpPr>
            <a:cxnSpLocks/>
          </p:cNvCxnSpPr>
          <p:nvPr/>
        </p:nvCxnSpPr>
        <p:spPr>
          <a:xfrm>
            <a:off x="3263350" y="3151842"/>
            <a:ext cx="67254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8EBF27-0951-4AA3-9D63-A77EE4100B95}"/>
              </a:ext>
            </a:extLst>
          </p:cNvPr>
          <p:cNvCxnSpPr>
            <a:cxnSpLocks/>
          </p:cNvCxnSpPr>
          <p:nvPr/>
        </p:nvCxnSpPr>
        <p:spPr>
          <a:xfrm>
            <a:off x="5832947" y="3220505"/>
            <a:ext cx="67254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51DD3-E2B8-445E-AC80-C8A86040ED78}"/>
              </a:ext>
            </a:extLst>
          </p:cNvPr>
          <p:cNvSpPr txBox="1"/>
          <p:nvPr/>
        </p:nvSpPr>
        <p:spPr>
          <a:xfrm>
            <a:off x="2935734" y="2666586"/>
            <a:ext cx="143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 (serial)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F792A-EF24-48CE-9257-82C9DC32C9E0}"/>
              </a:ext>
            </a:extLst>
          </p:cNvPr>
          <p:cNvSpPr txBox="1"/>
          <p:nvPr/>
        </p:nvSpPr>
        <p:spPr>
          <a:xfrm>
            <a:off x="5941910" y="2666586"/>
            <a:ext cx="54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246848434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34209"/>
  <p:tag name="AS_OS" val="Microsoft Windows NT 6.2.9200.0"/>
  <p:tag name="AS_RELEASE_DATE" val="2017.04.19"/>
  <p:tag name="AS_TITLE" val="Aspose.Slides for .NET 2.0"/>
  <p:tag name="AS_VERSION" val="17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421</Words>
  <Application>Microsoft Office PowerPoint</Application>
  <PresentationFormat>Widescreen</PresentationFormat>
  <Paragraphs>212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Anton</cp:lastModifiedBy>
  <cp:revision>10</cp:revision>
  <dcterms:created xsi:type="dcterms:W3CDTF">2018-01-27T10:38:13Z</dcterms:created>
  <dcterms:modified xsi:type="dcterms:W3CDTF">2019-01-14T22:28:51Z</dcterms:modified>
</cp:coreProperties>
</file>