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7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58" y="29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70021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755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417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62041"/>
            <a:ext cx="27432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62041"/>
            <a:ext cx="8026400" cy="506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578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12192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70021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0128253" y="6165853"/>
            <a:ext cx="19685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en-US" sz="1000" b="1" dirty="0" smtClean="0">
                <a:solidFill>
                  <a:schemeClr val="bg1"/>
                </a:solidFill>
              </a:rPr>
              <a:t>Maximilian Skoda</a:t>
            </a:r>
          </a:p>
        </p:txBody>
      </p:sp>
    </p:spTree>
    <p:extLst>
      <p:ext uri="{BB962C8B-B14F-4D97-AF65-F5344CB8AC3E}">
        <p14:creationId xmlns:p14="http://schemas.microsoft.com/office/powerpoint/2010/main" val="3039181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4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1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790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04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33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995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141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6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7679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49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8886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5308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5446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844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02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5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31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53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4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8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4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1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73683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35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384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6887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2754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484317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131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7F32C-C676-48FD-B875-025A59540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7594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52886-A40C-49C6-960C-C88B42B67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338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4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1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854CB-0FF7-46C8-9074-9E7EA836A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88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76476"/>
            <a:ext cx="53848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76476"/>
            <a:ext cx="53848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8C0B-3105-47CD-AE61-D4D159C8E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366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46936-AF4D-4EA4-9AEE-E44B998D6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043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DC670-F914-41E9-83D3-2C6112712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32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49503"/>
            <a:ext cx="53848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49503"/>
            <a:ext cx="53848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7137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D8299-2830-4AC6-92F2-6CA21597B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235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375E-35B6-42D3-AD5C-E5BCA4974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8139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FF8FD-3ABB-4B1A-A057-1FB6846CA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686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3CD8C-D201-4AE9-9CD7-FFED3C568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041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08049"/>
            <a:ext cx="2743200" cy="5218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08049"/>
            <a:ext cx="8026400" cy="52181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15E1-D14D-4109-8FF9-8D24E90C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300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12192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484317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131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860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693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4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1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162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236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62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2042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185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737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489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989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0990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436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668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744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091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15221" y="1062038"/>
            <a:ext cx="83671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49503"/>
            <a:ext cx="109728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7256D4C-A6EE-4FC2-A6F6-A017468ABCA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747FA5F-217C-429C-93F9-6A761B963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18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3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54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72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887" indent="-342887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54" indent="-22859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36" indent="-22859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17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99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68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863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044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/>
          <a:stretch>
            <a:fillRect/>
          </a:stretch>
        </p:blipFill>
        <p:spPr bwMode="auto">
          <a:xfrm>
            <a:off x="0" y="5876927"/>
            <a:ext cx="12192000" cy="9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12192000" cy="86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13" descr="divider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6"/>
            <a:ext cx="12192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isissmall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24" t="73781"/>
          <a:stretch>
            <a:fillRect/>
          </a:stretch>
        </p:blipFill>
        <p:spPr bwMode="auto">
          <a:xfrm>
            <a:off x="8591554" y="6381753"/>
            <a:ext cx="1680633" cy="3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isissmall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8" t="51079" r="1176" b="6400"/>
          <a:stretch>
            <a:fillRect/>
          </a:stretch>
        </p:blipFill>
        <p:spPr bwMode="auto">
          <a:xfrm>
            <a:off x="9025468" y="6302375"/>
            <a:ext cx="3168651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6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18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3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54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72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887" indent="-342887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54" indent="-22859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36" indent="-22859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17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99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68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863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044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27E8-EE40-4950-98BB-03D3618949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1EE4-2546-4295-996D-5C8D04EAD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4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36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7" indent="-342887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9143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15221" y="908053"/>
            <a:ext cx="836718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76476"/>
            <a:ext cx="109728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140D113-F27A-42E3-8AD0-7924B9245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18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3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54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72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887" indent="-342887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54" indent="-22859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36" indent="-22859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17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99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68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863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044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12192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8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4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2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7" indent="-342887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54" indent="-22859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36" indent="-22859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17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99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68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863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044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flectometry.org/projects/file_formats/text-rep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hyperlink" Target="mailto:maximilian.skoda@stfc.ac.uk" TargetMode="External"/><Relationship Id="rId4" Type="http://schemas.openxmlformats.org/officeDocument/2006/relationships/image" Target="../media/image8.png"/><Relationship Id="rId9" Type="http://schemas.openxmlformats.org/officeDocument/2006/relationships/hyperlink" Target="mailto:jochen.stahn@psi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50" y="590550"/>
            <a:ext cx="12144375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raw.githubusercontent.com/reflectivity/logo/master/aglavic/ORSO_Logo_cle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1" y="158039"/>
            <a:ext cx="1912164" cy="9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49" y="17730"/>
            <a:ext cx="3542302" cy="76528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69356" y="2764910"/>
            <a:ext cx="1082349" cy="651390"/>
            <a:chOff x="3340849" y="2377559"/>
            <a:chExt cx="1082349" cy="6513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9199" y="2691350"/>
              <a:ext cx="885650" cy="33759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340849" y="2377559"/>
              <a:ext cx="1082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reduced</a:t>
              </a:r>
              <a:endParaRPr lang="en-GB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98175" y="2690835"/>
            <a:ext cx="924438" cy="817531"/>
            <a:chOff x="7013061" y="2681106"/>
            <a:chExt cx="924438" cy="8175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0124" y="2681107"/>
              <a:ext cx="587375" cy="79196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 rot="16200000">
              <a:off x="6788961" y="2905206"/>
              <a:ext cx="8175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YAML</a:t>
              </a:r>
              <a:endParaRPr lang="en-GB" b="1" dirty="0"/>
            </a:p>
          </p:txBody>
        </p:sp>
      </p:grp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 flipH="1">
            <a:off x="2510531" y="2054225"/>
            <a:ext cx="3563494" cy="71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6" idx="0"/>
          </p:cNvCxnSpPr>
          <p:nvPr/>
        </p:nvCxnSpPr>
        <p:spPr>
          <a:xfrm>
            <a:off x="6074025" y="2054225"/>
            <a:ext cx="3354901" cy="6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7138" y="59810"/>
            <a:ext cx="587375" cy="79196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2510529" y="3429000"/>
            <a:ext cx="2" cy="43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384405" y="3412076"/>
            <a:ext cx="2" cy="43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382895" y="1036739"/>
            <a:ext cx="3382260" cy="1017486"/>
            <a:chOff x="4300095" y="1036739"/>
            <a:chExt cx="3382260" cy="1017486"/>
          </a:xfrm>
        </p:grpSpPr>
        <p:grpSp>
          <p:nvGrpSpPr>
            <p:cNvPr id="16" name="Group 15"/>
            <p:cNvGrpSpPr/>
            <p:nvPr/>
          </p:nvGrpSpPr>
          <p:grpSpPr>
            <a:xfrm>
              <a:off x="4300095" y="1036739"/>
              <a:ext cx="3382260" cy="1017486"/>
              <a:chOff x="4300095" y="1036739"/>
              <a:chExt cx="3382260" cy="101748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300095" y="1069975"/>
                <a:ext cx="3382260" cy="98425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/>
              <a:srcRect b="48284"/>
              <a:stretch/>
            </p:blipFill>
            <p:spPr>
              <a:xfrm>
                <a:off x="4559781" y="1613831"/>
                <a:ext cx="967893" cy="34208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1975" y="1616074"/>
                <a:ext cx="885650" cy="337599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070474" y="1036739"/>
                <a:ext cx="193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raw data</a:t>
                </a:r>
                <a:endParaRPr lang="en-GB" sz="2400" b="1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6671441" y="1589643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other</a:t>
              </a:r>
              <a:endParaRPr lang="en-GB" b="1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918325" y="1498404"/>
            <a:ext cx="24452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1449" y="3851613"/>
            <a:ext cx="49911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200" b="1" u="sng" dirty="0" smtClean="0">
                <a:solidFill>
                  <a:srgbClr val="222222"/>
                </a:solidFill>
              </a:rPr>
              <a:t>To do: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en-US" sz="1200" b="1" dirty="0" smtClean="0">
                <a:solidFill>
                  <a:srgbClr val="222222"/>
                </a:solidFill>
              </a:rPr>
              <a:t>need </a:t>
            </a:r>
            <a:r>
              <a:rPr lang="en-US" sz="1200" b="1" dirty="0">
                <a:solidFill>
                  <a:srgbClr val="222222"/>
                </a:solidFill>
              </a:rPr>
              <a:t>to define reflectivity processed </a:t>
            </a:r>
            <a:r>
              <a:rPr lang="en-US" sz="1200" b="1" dirty="0" err="1" smtClean="0">
                <a:solidFill>
                  <a:srgbClr val="222222"/>
                </a:solidFill>
              </a:rPr>
              <a:t>NeXus</a:t>
            </a:r>
            <a:r>
              <a:rPr lang="en-US" sz="1200" b="1" dirty="0" smtClean="0">
                <a:solidFill>
                  <a:srgbClr val="222222"/>
                </a:solidFill>
              </a:rPr>
              <a:t> format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en-US" sz="1200" b="1" dirty="0" smtClean="0">
                <a:solidFill>
                  <a:srgbClr val="222222"/>
                </a:solidFill>
              </a:rPr>
              <a:t>need complete </a:t>
            </a:r>
            <a:r>
              <a:rPr lang="en-US" sz="1200" b="1" dirty="0">
                <a:solidFill>
                  <a:srgbClr val="222222"/>
                </a:solidFill>
              </a:rPr>
              <a:t>proposal to put forward to NIAC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en-US" sz="1200" b="1" dirty="0" smtClean="0">
                <a:solidFill>
                  <a:srgbClr val="222222"/>
                </a:solidFill>
              </a:rPr>
              <a:t>ask                    and </a:t>
            </a:r>
            <a:r>
              <a:rPr lang="en-US" sz="1200" b="1" dirty="0" err="1" smtClean="0">
                <a:solidFill>
                  <a:schemeClr val="accent2"/>
                </a:solidFill>
              </a:rPr>
              <a:t>PyMca</a:t>
            </a:r>
            <a:r>
              <a:rPr lang="en-US" sz="1200" b="1" dirty="0" smtClean="0">
                <a:solidFill>
                  <a:srgbClr val="222222"/>
                </a:solidFill>
              </a:rPr>
              <a:t> </a:t>
            </a:r>
            <a:r>
              <a:rPr lang="en-US" sz="1200" b="1" dirty="0">
                <a:solidFill>
                  <a:srgbClr val="222222"/>
                </a:solidFill>
              </a:rPr>
              <a:t>to have </a:t>
            </a:r>
            <a:r>
              <a:rPr lang="en-US" sz="1200" b="1" dirty="0" smtClean="0">
                <a:solidFill>
                  <a:srgbClr val="222222"/>
                </a:solidFill>
              </a:rPr>
              <a:t>export </a:t>
            </a:r>
            <a:r>
              <a:rPr lang="en-US" sz="1200" b="1" dirty="0">
                <a:solidFill>
                  <a:srgbClr val="222222"/>
                </a:solidFill>
              </a:rPr>
              <a:t>functionality to .</a:t>
            </a:r>
            <a:r>
              <a:rPr lang="en-US" sz="1200" b="1" dirty="0" smtClean="0">
                <a:solidFill>
                  <a:srgbClr val="222222"/>
                </a:solidFill>
              </a:rPr>
              <a:t>ort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en-US" sz="1200" b="1" dirty="0" smtClean="0">
                <a:solidFill>
                  <a:srgbClr val="222222"/>
                </a:solidFill>
              </a:rPr>
              <a:t>take </a:t>
            </a:r>
            <a:r>
              <a:rPr lang="en-US" sz="1200" b="1" dirty="0">
                <a:solidFill>
                  <a:srgbClr val="222222"/>
                </a:solidFill>
              </a:rPr>
              <a:t>on nomenclature from </a:t>
            </a:r>
            <a:r>
              <a:rPr lang="en-US" sz="1200" b="1" dirty="0" err="1" smtClean="0">
                <a:solidFill>
                  <a:srgbClr val="222222"/>
                </a:solidFill>
              </a:rPr>
              <a:t>NeXus</a:t>
            </a:r>
            <a:r>
              <a:rPr lang="en-US" sz="1200" b="1" dirty="0" smtClean="0">
                <a:solidFill>
                  <a:srgbClr val="222222"/>
                </a:solidFill>
              </a:rPr>
              <a:t> </a:t>
            </a:r>
            <a:r>
              <a:rPr lang="en-US" sz="1200" b="1" dirty="0">
                <a:solidFill>
                  <a:srgbClr val="222222"/>
                </a:solidFill>
              </a:rPr>
              <a:t>where possible, </a:t>
            </a:r>
            <a:r>
              <a:rPr lang="en-US" sz="1200" b="1" dirty="0" smtClean="0">
                <a:solidFill>
                  <a:srgbClr val="222222"/>
                </a:solidFill>
              </a:rPr>
              <a:t/>
            </a:r>
            <a:br>
              <a:rPr lang="en-US" sz="1200" b="1" dirty="0" smtClean="0">
                <a:solidFill>
                  <a:srgbClr val="222222"/>
                </a:solidFill>
              </a:rPr>
            </a:br>
            <a:r>
              <a:rPr lang="en-US" sz="1200" b="1" dirty="0" smtClean="0">
                <a:solidFill>
                  <a:srgbClr val="222222"/>
                </a:solidFill>
              </a:rPr>
              <a:t>but </a:t>
            </a:r>
            <a:r>
              <a:rPr lang="en-US" sz="1200" b="1" dirty="0">
                <a:solidFill>
                  <a:srgbClr val="222222"/>
                </a:solidFill>
              </a:rPr>
              <a:t>avoid name clashes.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80300" y="3851613"/>
            <a:ext cx="4991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u="sng" dirty="0" smtClean="0">
                <a:solidFill>
                  <a:srgbClr val="222222"/>
                </a:solidFill>
              </a:rPr>
              <a:t>Progress made on: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b="1" dirty="0">
                <a:solidFill>
                  <a:srgbClr val="222222"/>
                </a:solidFill>
              </a:rPr>
              <a:t>File extension (.ort), </a:t>
            </a:r>
            <a:r>
              <a:rPr lang="en-US" sz="1200" b="1" dirty="0" smtClean="0">
                <a:solidFill>
                  <a:srgbClr val="222222"/>
                </a:solidFill>
              </a:rPr>
              <a:t>placeholders, language (AE), </a:t>
            </a:r>
            <a:br>
              <a:rPr lang="en-US" sz="1200" b="1" dirty="0" smtClean="0">
                <a:solidFill>
                  <a:srgbClr val="222222"/>
                </a:solidFill>
              </a:rPr>
            </a:br>
            <a:r>
              <a:rPr lang="en-US" sz="1200" b="1" dirty="0" smtClean="0">
                <a:solidFill>
                  <a:srgbClr val="222222"/>
                </a:solidFill>
              </a:rPr>
              <a:t>date/time format, units, comments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b="1" dirty="0" smtClean="0">
                <a:solidFill>
                  <a:srgbClr val="222222"/>
                </a:solidFill>
              </a:rPr>
              <a:t>Header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b="1" dirty="0" smtClean="0">
                <a:solidFill>
                  <a:srgbClr val="222222"/>
                </a:solidFill>
              </a:rPr>
              <a:t>Data source</a:t>
            </a:r>
            <a:endParaRPr lang="en-US" sz="1200" b="1" dirty="0">
              <a:solidFill>
                <a:srgbClr val="22222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b="1" dirty="0" smtClean="0">
                <a:solidFill>
                  <a:srgbClr val="222222"/>
                </a:solidFill>
              </a:rPr>
              <a:t>Data reduction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b="1" dirty="0" smtClean="0">
                <a:solidFill>
                  <a:srgbClr val="222222"/>
                </a:solidFill>
              </a:rPr>
              <a:t>(Data) column description</a:t>
            </a:r>
            <a:endParaRPr lang="en-US" sz="1200" b="1" dirty="0">
              <a:solidFill>
                <a:srgbClr val="222222"/>
              </a:solidFill>
            </a:endParaRPr>
          </a:p>
        </p:txBody>
      </p:sp>
      <p:pic>
        <p:nvPicPr>
          <p:cNvPr id="1028" name="Picture 4" descr="_images/nexpy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83" y="4821109"/>
            <a:ext cx="724131" cy="2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901310" y="2268174"/>
            <a:ext cx="6180213" cy="186409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Try it yourself: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  <a:hlinkClick r:id="rId8"/>
              </a:rPr>
              <a:t>https</a:t>
            </a:r>
            <a:r>
              <a:rPr lang="en-GB" sz="1400" dirty="0">
                <a:solidFill>
                  <a:schemeClr val="bg1"/>
                </a:solidFill>
                <a:hlinkClick r:id="rId8"/>
              </a:rPr>
              <a:t>://www.reflectometry.org/projects/file_formats/text-rep</a:t>
            </a:r>
            <a:r>
              <a:rPr lang="en-GB" sz="1400" dirty="0" smtClean="0">
                <a:solidFill>
                  <a:schemeClr val="bg1"/>
                </a:solidFill>
                <a:hlinkClick r:id="rId8"/>
              </a:rPr>
              <a:t>/</a:t>
            </a:r>
            <a:endParaRPr lang="en-GB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Feedback to: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hlinkClick r:id="rId9"/>
              </a:rPr>
              <a:t>jochen.stahn@psi.ch</a:t>
            </a:r>
            <a:r>
              <a:rPr lang="en-GB" sz="1400" b="1" dirty="0" smtClean="0"/>
              <a:t> or </a:t>
            </a:r>
            <a:r>
              <a:rPr lang="en-GB" sz="1400" b="1" dirty="0" smtClean="0">
                <a:hlinkClick r:id="rId10"/>
              </a:rPr>
              <a:t>maximilian.skoda@stfc.ac.uk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2457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 animBg="1"/>
    </p:bldLst>
  </p:timing>
</p:sld>
</file>

<file path=ppt/theme/theme1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R_GNBOM_electrostatics_v1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AtmosphericAerosols_IOP_NSCIS_final_16to10</Template>
  <TotalTime>223</TotalTime>
  <Words>96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Lucida Sans</vt:lpstr>
      <vt:lpstr>ISIS Large Top Banner</vt:lpstr>
      <vt:lpstr>NR_GNBOM_electrostatics_v1</vt:lpstr>
      <vt:lpstr>Custom Design</vt:lpstr>
      <vt:lpstr>ISIS Small Top Banner</vt:lpstr>
      <vt:lpstr>ISIS Large Bottom Banner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Skoda, Maximilian (STFC,RAL,ISIS)</dc:creator>
  <cp:lastModifiedBy>Skoda, Maximilian (STFC,RAL,ISIS)</cp:lastModifiedBy>
  <cp:revision>11</cp:revision>
  <dcterms:created xsi:type="dcterms:W3CDTF">2021-06-18T12:00:30Z</dcterms:created>
  <dcterms:modified xsi:type="dcterms:W3CDTF">2021-06-18T17:19:04Z</dcterms:modified>
</cp:coreProperties>
</file>