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51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5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3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38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50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9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26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7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3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1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4990-9AF3-4ACC-ADE0-EE4B56D9AC2A}" type="datetimeFigureOut">
              <a:rPr lang="en-GB" smtClean="0"/>
              <a:t>18/06/2021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2A52-0E74-46BE-B90F-CC0FB7B2B3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ometry.org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rew.mccluskey@ess.eu" TargetMode="External"/><Relationship Id="rId5" Type="http://schemas.openxmlformats.org/officeDocument/2006/relationships/hyperlink" Target="mailto:christy.kinane@stfc.ac.uk" TargetMode="External"/><Relationship Id="rId4" Type="http://schemas.openxmlformats.org/officeDocument/2006/relationships/hyperlink" Target="https://github.com/reflectiv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ometr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w.mccluskey@ess.eu" TargetMode="External"/><Relationship Id="rId5" Type="http://schemas.openxmlformats.org/officeDocument/2006/relationships/hyperlink" Target="mailto:christy.kinane@stfc.ac.uk" TargetMode="External"/><Relationship Id="rId4" Type="http://schemas.openxmlformats.org/officeDocument/2006/relationships/hyperlink" Target="https://github.com/reflectivit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ometr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w.mccluskey@ess.eu" TargetMode="External"/><Relationship Id="rId5" Type="http://schemas.openxmlformats.org/officeDocument/2006/relationships/hyperlink" Target="mailto:christy.kinane@stfc.ac.uk" TargetMode="External"/><Relationship Id="rId4" Type="http://schemas.openxmlformats.org/officeDocument/2006/relationships/hyperlink" Target="https://github.com/reflectiv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384" y="345985"/>
            <a:ext cx="9144000" cy="2387600"/>
          </a:xfrm>
        </p:spPr>
        <p:txBody>
          <a:bodyPr/>
          <a:lstStyle/>
          <a:p>
            <a:r>
              <a:rPr lang="en-GB" dirty="0" smtClean="0"/>
              <a:t>Reproducibility working group Summary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94" y="6108304"/>
            <a:ext cx="12022106" cy="946066"/>
            <a:chOff x="169894" y="6108304"/>
            <a:chExt cx="12022106" cy="9460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94" y="6203676"/>
              <a:ext cx="934287" cy="4645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44939" y="6108304"/>
              <a:ext cx="839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hlinkClick r:id="rId3"/>
                </a:rPr>
                <a:t>https://www.reflectometry.org</a:t>
              </a:r>
              <a:r>
                <a:rPr lang="en-GB" sz="1400" dirty="0" smtClean="0">
                  <a:hlinkClick r:id="rId3"/>
                </a:rPr>
                <a:t>/</a:t>
              </a:r>
              <a:endParaRPr lang="en-GB" sz="1400" dirty="0" smtClean="0"/>
            </a:p>
            <a:p>
              <a:endParaRPr lang="en-GB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4938" y="6360659"/>
              <a:ext cx="2527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hlinkClick r:id="rId4"/>
                </a:rPr>
                <a:t>https</a:t>
              </a:r>
              <a:r>
                <a:rPr lang="en-GB" sz="1400" dirty="0" smtClean="0">
                  <a:hlinkClick r:id="rId4"/>
                </a:rPr>
                <a:t>://github.com/reflectivity/</a:t>
              </a:r>
              <a:r>
                <a:rPr lang="en-GB" sz="1400" dirty="0" smtClean="0"/>
                <a:t> </a:t>
              </a:r>
            </a:p>
            <a:p>
              <a:endParaRPr lang="en-GB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2310" y="6254151"/>
              <a:ext cx="420969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400" b="1" dirty="0"/>
                <a:t>Reproducibility Working </a:t>
              </a:r>
              <a:r>
                <a:rPr lang="en-GB" sz="1400" b="1" dirty="0" smtClean="0"/>
                <a:t>Group 16/6/2021</a:t>
              </a:r>
            </a:p>
            <a:p>
              <a:r>
                <a:rPr lang="en-GB" sz="1400" dirty="0" smtClean="0"/>
                <a:t> </a:t>
              </a:r>
              <a:r>
                <a:rPr lang="en-GB" sz="1400" b="1" dirty="0" smtClean="0">
                  <a:hlinkClick r:id="rId5"/>
                </a:rPr>
                <a:t>christy.kinane@stfc.ac.uk</a:t>
              </a:r>
              <a:r>
                <a:rPr lang="en-GB" sz="1400" dirty="0" smtClean="0"/>
                <a:t>, </a:t>
              </a:r>
              <a:r>
                <a:rPr lang="en-GB" sz="1400" dirty="0" smtClean="0">
                  <a:hlinkClick r:id="rId6"/>
                </a:rPr>
                <a:t>andrew.mccluskey@ess.eu</a:t>
              </a:r>
              <a:endParaRPr lang="en-GB" sz="1400" dirty="0" smtClean="0"/>
            </a:p>
            <a:p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873" y="3034338"/>
            <a:ext cx="4114441" cy="23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Standard Samples and Calibrations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9" y="1267484"/>
            <a:ext cx="10515600" cy="459892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Main points: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Have some initial things to write up for X-rays and Neutron beamlines. So a good start.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There is a lot of idea and data gathering still to be done! If possible please tell Andrew and myself what measurements you make to check your beamlines x-ray kits are working or how you calibrate things.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Need to formalise how the standards/calibrations are submitted, maybe online to reduce the energy barrier.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Need to make a list of systematic errors in reflectivity and ways of measuring them.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Need to reach out to the Lab X-ray manufacturers regarding characterising Lab kits.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94" y="6108304"/>
            <a:ext cx="12022106" cy="946066"/>
            <a:chOff x="169894" y="6108304"/>
            <a:chExt cx="12022106" cy="9460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94" y="6203676"/>
              <a:ext cx="934287" cy="4645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44939" y="6108304"/>
              <a:ext cx="839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hlinkClick r:id="rId3"/>
                </a:rPr>
                <a:t>https://www.reflectometry.org</a:t>
              </a:r>
              <a:r>
                <a:rPr lang="en-GB" sz="1400" dirty="0" smtClean="0">
                  <a:hlinkClick r:id="rId3"/>
                </a:rPr>
                <a:t>/</a:t>
              </a:r>
              <a:endParaRPr lang="en-GB" sz="1400" dirty="0" smtClean="0"/>
            </a:p>
            <a:p>
              <a:endParaRPr lang="en-GB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4938" y="6360659"/>
              <a:ext cx="2527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hlinkClick r:id="rId4"/>
                </a:rPr>
                <a:t>https</a:t>
              </a:r>
              <a:r>
                <a:rPr lang="en-GB" sz="1400" dirty="0" smtClean="0">
                  <a:hlinkClick r:id="rId4"/>
                </a:rPr>
                <a:t>://github.com/reflectivity/</a:t>
              </a:r>
              <a:r>
                <a:rPr lang="en-GB" sz="1400" dirty="0" smtClean="0"/>
                <a:t> </a:t>
              </a:r>
            </a:p>
            <a:p>
              <a:endParaRPr lang="en-GB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2310" y="6254151"/>
              <a:ext cx="420969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400" b="1" dirty="0"/>
                <a:t>Reproducibility Working </a:t>
              </a:r>
              <a:r>
                <a:rPr lang="en-GB" sz="1400" b="1" dirty="0" smtClean="0"/>
                <a:t>Group 16/6/2021</a:t>
              </a:r>
            </a:p>
            <a:p>
              <a:r>
                <a:rPr lang="en-GB" sz="1400" dirty="0" smtClean="0"/>
                <a:t> </a:t>
              </a:r>
              <a:r>
                <a:rPr lang="en-GB" sz="1400" b="1" dirty="0" smtClean="0">
                  <a:hlinkClick r:id="rId5"/>
                </a:rPr>
                <a:t>christy.kinane@stfc.ac.uk</a:t>
              </a:r>
              <a:r>
                <a:rPr lang="en-GB" sz="1400" dirty="0" smtClean="0"/>
                <a:t>, </a:t>
              </a:r>
              <a:r>
                <a:rPr lang="en-GB" sz="1400" dirty="0" smtClean="0">
                  <a:hlinkClick r:id="rId6"/>
                </a:rPr>
                <a:t>andrew.mccluskey@ess.eu</a:t>
              </a:r>
              <a:endParaRPr lang="en-GB" sz="1400" dirty="0" smtClean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8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Reproducibility Checklist: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13" y="1196233"/>
            <a:ext cx="11210306" cy="4765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points: </a:t>
            </a:r>
            <a:endParaRPr lang="en-GB" dirty="0"/>
          </a:p>
          <a:p>
            <a:pPr lvl="1"/>
            <a:r>
              <a:rPr lang="en-US" dirty="0"/>
              <a:t>We made really good progress on the “before the experiment” best practice checklist. </a:t>
            </a:r>
            <a:endParaRPr lang="en-US" dirty="0" smtClean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US" dirty="0"/>
              <a:t>It is up online and we would love more </a:t>
            </a:r>
            <a:r>
              <a:rPr lang="en-US" dirty="0" smtClean="0"/>
              <a:t>input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Expect an email in the coming weeks because we want to “score” the points as we are developing the </a:t>
            </a:r>
            <a:r>
              <a:rPr lang="en-US" dirty="0" smtClean="0"/>
              <a:t>checklist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We want to eventually publish this checklist (somewhere like j appl. </a:t>
            </a:r>
            <a:r>
              <a:rPr lang="en-US" dirty="0" err="1" smtClean="0"/>
              <a:t>Crystallogr</a:t>
            </a:r>
            <a:r>
              <a:rPr lang="en-US" dirty="0" smtClean="0"/>
              <a:t>. </a:t>
            </a:r>
            <a:r>
              <a:rPr lang="en-US" dirty="0"/>
              <a:t>With everyone that contributed as an author) so there is a carrot to </a:t>
            </a:r>
            <a:r>
              <a:rPr lang="en-US" dirty="0" smtClean="0"/>
              <a:t>contributions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Online checklist that you can go through and get a score rating your experiment.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94" y="6108304"/>
            <a:ext cx="12022106" cy="946066"/>
            <a:chOff x="169894" y="6108304"/>
            <a:chExt cx="12022106" cy="9460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94" y="6203676"/>
              <a:ext cx="934287" cy="4645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44939" y="6108304"/>
              <a:ext cx="839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hlinkClick r:id="rId3"/>
                </a:rPr>
                <a:t>https://www.reflectometry.org</a:t>
              </a:r>
              <a:r>
                <a:rPr lang="en-GB" sz="1400" dirty="0" smtClean="0">
                  <a:hlinkClick r:id="rId3"/>
                </a:rPr>
                <a:t>/</a:t>
              </a:r>
              <a:endParaRPr lang="en-GB" sz="1400" dirty="0" smtClean="0"/>
            </a:p>
            <a:p>
              <a:endParaRPr lang="en-GB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4938" y="6360659"/>
              <a:ext cx="2527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hlinkClick r:id="rId4"/>
                </a:rPr>
                <a:t>https</a:t>
              </a:r>
              <a:r>
                <a:rPr lang="en-GB" sz="1400" dirty="0" smtClean="0">
                  <a:hlinkClick r:id="rId4"/>
                </a:rPr>
                <a:t>://github.com/reflectivity/</a:t>
              </a:r>
              <a:r>
                <a:rPr lang="en-GB" sz="1400" dirty="0" smtClean="0"/>
                <a:t> </a:t>
              </a:r>
            </a:p>
            <a:p>
              <a:endParaRPr lang="en-GB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2310" y="6254151"/>
              <a:ext cx="420969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400" b="1" dirty="0"/>
                <a:t>Reproducibility Working </a:t>
              </a:r>
              <a:r>
                <a:rPr lang="en-GB" sz="1400" b="1" dirty="0" smtClean="0"/>
                <a:t>Group 16/6/2021</a:t>
              </a:r>
            </a:p>
            <a:p>
              <a:r>
                <a:rPr lang="en-GB" sz="1400" dirty="0" smtClean="0"/>
                <a:t> </a:t>
              </a:r>
              <a:r>
                <a:rPr lang="en-GB" sz="1400" b="1" dirty="0" smtClean="0">
                  <a:hlinkClick r:id="rId5"/>
                </a:rPr>
                <a:t>christy.kinane@stfc.ac.uk</a:t>
              </a:r>
              <a:r>
                <a:rPr lang="en-GB" sz="1400" dirty="0" smtClean="0"/>
                <a:t>, </a:t>
              </a:r>
              <a:r>
                <a:rPr lang="en-GB" sz="1400" dirty="0" smtClean="0">
                  <a:hlinkClick r:id="rId6"/>
                </a:rPr>
                <a:t>andrew.mccluskey@ess.eu</a:t>
              </a:r>
              <a:endParaRPr lang="en-GB" sz="1400" dirty="0" smtClean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262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Reproducibility working group Summary</vt:lpstr>
      <vt:lpstr>Standard Samples and Calibrations</vt:lpstr>
      <vt:lpstr>Reproducibility Checklist: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Kinane, Christy (STFC,RAL,ISIS)</dc:creator>
  <cp:lastModifiedBy>Kinane, Christy (STFC,RAL,ISIS)</cp:lastModifiedBy>
  <cp:revision>8</cp:revision>
  <dcterms:created xsi:type="dcterms:W3CDTF">2021-06-18T08:55:49Z</dcterms:created>
  <dcterms:modified xsi:type="dcterms:W3CDTF">2021-06-18T17:10:02Z</dcterms:modified>
</cp:coreProperties>
</file>