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0" r:id="rId5"/>
    <p:sldId id="261" r:id="rId6"/>
    <p:sldId id="263" r:id="rId7"/>
    <p:sldId id="262" r:id="rId8"/>
    <p:sldId id="267" r:id="rId9"/>
    <p:sldId id="266" r:id="rId10"/>
    <p:sldId id="265" r:id="rId11"/>
    <p:sldId id="269" r:id="rId12"/>
    <p:sldId id="259" r:id="rId13"/>
  </p:sldIdLst>
  <p:sldSz cx="10693400" cy="7561263"/>
  <p:notesSz cx="6797675" cy="9926638"/>
  <p:defaultTextStyle>
    <a:defPPr>
      <a:defRPr lang="ru-RU"/>
    </a:defPPr>
    <a:lvl1pPr marL="0" algn="l" defTabSz="99550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51" algn="l" defTabSz="99550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01" algn="l" defTabSz="99550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253" algn="l" defTabSz="99550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004" algn="l" defTabSz="99550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754" algn="l" defTabSz="99550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504" algn="l" defTabSz="99550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256" algn="l" defTabSz="99550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007" algn="l" defTabSz="99550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5E"/>
    <a:srgbClr val="000000"/>
    <a:srgbClr val="386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2" autoAdjust="0"/>
  </p:normalViewPr>
  <p:slideViewPr>
    <p:cSldViewPr>
      <p:cViewPr>
        <p:scale>
          <a:sx n="70" d="100"/>
          <a:sy n="70" d="100"/>
        </p:scale>
        <p:origin x="-2346" y="-81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71E08-0602-4E8E-9F53-7F2F83D27EB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2371BA8-BC0F-4811-B2DD-63C0E085ED22}">
      <dgm:prSet phldrT="[Текст]" custT="1"/>
      <dgm:spPr>
        <a:xfrm>
          <a:off x="277391" y="3078"/>
          <a:ext cx="809967" cy="42706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ru-RU" sz="1600" b="1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1</a:t>
          </a:r>
          <a:endParaRPr lang="ru-RU" sz="1600" b="1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gm:t>
    </dgm:pt>
    <dgm:pt modelId="{C2902F9B-7646-495E-8629-849C5D2AB26B}" type="parTrans" cxnId="{6CBE81D0-6768-4375-B302-3B2A4E609B43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8FA1BB1A-FEAE-43AA-B495-BBB4F957C7AA}" type="sibTrans" cxnId="{6CBE81D0-6768-4375-B302-3B2A4E609B43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1389FB6B-7206-4CA2-BF62-848B8647953B}">
      <dgm:prSet phldrT="[Текст]" custT="1"/>
      <dgm:spPr>
        <a:xfrm rot="5400000">
          <a:off x="4964113" y="-3766938"/>
          <a:ext cx="341651" cy="7967099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kumimoji="0" lang="ru-RU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Основные положения Программы</a:t>
          </a:r>
          <a:endParaRPr lang="ru-RU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gm:t>
    </dgm:pt>
    <dgm:pt modelId="{135988A2-D194-4EE2-9F86-706A37C0F191}" type="parTrans" cxnId="{84EEEC7F-8CD0-4895-899E-252AAD4E98AF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9A016351-BD30-4ABD-89CE-7E43A7981CC6}" type="sibTrans" cxnId="{84EEEC7F-8CD0-4895-899E-252AAD4E98AF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6DE959BC-6764-49E5-A054-0EA951A6BD9F}">
      <dgm:prSet phldrT="[Текст]" custT="1"/>
      <dgm:spPr>
        <a:xfrm>
          <a:off x="277391" y="899914"/>
          <a:ext cx="809967" cy="42706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ru-RU" sz="1600" b="1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2</a:t>
          </a:r>
          <a:endParaRPr lang="ru-RU" sz="1600" b="1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gm:t>
    </dgm:pt>
    <dgm:pt modelId="{F17BCF00-308C-406F-BA18-7CD9EF260FDC}" type="parTrans" cxnId="{B9DFA777-7495-4ECC-A9DD-F6EDDAFBB758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C4E37903-B3B3-4190-845D-8BFD1C67229F}" type="sibTrans" cxnId="{B9DFA777-7495-4ECC-A9DD-F6EDDAFBB758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753A31D7-F2BD-4663-9D87-B65504257186}">
      <dgm:prSet phldrT="[Текст]" custT="1"/>
      <dgm:spPr>
        <a:xfrm rot="5400000">
          <a:off x="4964113" y="-2870102"/>
          <a:ext cx="341651" cy="7967099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marL="0" marR="0" lvl="0" indent="0" algn="just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0" lang="ru-RU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 «Железнодорожный транспорт»</a:t>
          </a:r>
          <a:endParaRPr lang="ru-RU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gm:t>
    </dgm:pt>
    <dgm:pt modelId="{EBA75661-A8C4-4E1D-8B95-8B9685B018B7}" type="parTrans" cxnId="{1F624435-D14B-4464-B396-114A2FE74766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C1B5FCCE-FBD3-4951-8148-1973140882DF}" type="sibTrans" cxnId="{1F624435-D14B-4464-B396-114A2FE74766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0E78561C-1D9E-4DC5-B539-F5BE80993564}">
      <dgm:prSet phldrT="[Текст]" custT="1"/>
      <dgm:spPr>
        <a:xfrm rot="5400000">
          <a:off x="4964113" y="-2421684"/>
          <a:ext cx="341651" cy="7967099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kumimoji="0" lang="ru-RU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«Морской транспорт»	</a:t>
          </a:r>
          <a:endParaRPr lang="ru-RU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gm:t>
    </dgm:pt>
    <dgm:pt modelId="{AD38FE30-F76F-45AB-8985-21D2576CBED0}" type="parTrans" cxnId="{ED2ADC63-C823-45E8-8410-F732B0FC46CF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34B40367-F48B-42DD-8F8D-8B737D47272F}" type="sibTrans" cxnId="{ED2ADC63-C823-45E8-8410-F732B0FC46CF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A8870A9C-FB76-4F8E-BDCE-F05C34E9C197}">
      <dgm:prSet phldrT="[Текст]" custT="1"/>
      <dgm:spPr>
        <a:xfrm rot="5400000">
          <a:off x="4964113" y="-1973266"/>
          <a:ext cx="341651" cy="7967099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kumimoji="0" lang="ru-RU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«Внутренний водный транспорт»</a:t>
          </a:r>
          <a:endParaRPr lang="ru-RU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gm:t>
    </dgm:pt>
    <dgm:pt modelId="{731215A3-BA45-42D5-8908-A27FAB45468D}" type="parTrans" cxnId="{EFBB9A8E-45BE-4856-8ACC-13C98D8124ED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8F1EF9C2-C0EF-4311-B48F-7BC0A205F8A3}" type="sibTrans" cxnId="{EFBB9A8E-45BE-4856-8ACC-13C98D8124ED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B2DEF057-C5CF-4AEB-A156-90B4E542B18A}">
      <dgm:prSet phldrT="[Текст]" custT="1"/>
      <dgm:spPr>
        <a:xfrm>
          <a:off x="277391" y="1796750"/>
          <a:ext cx="809967" cy="42706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ru-RU" sz="1600" b="1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4</a:t>
          </a:r>
          <a:endParaRPr lang="ru-RU" sz="1600" b="1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gm:t>
    </dgm:pt>
    <dgm:pt modelId="{D8CE13C5-C1BF-4B95-82B7-FF8D6FC1DA0D}" type="parTrans" cxnId="{CE798146-677F-42A6-BA3A-C948833E5BF1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70F275B3-4997-450E-8811-615CBEC653FE}" type="sibTrans" cxnId="{CE798146-677F-42A6-BA3A-C948833E5BF1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AFC0986E-0B20-4311-9366-5096D4BE3EA9}">
      <dgm:prSet phldrT="[Текст]" custT="1"/>
      <dgm:spPr>
        <a:xfrm>
          <a:off x="277391" y="2245168"/>
          <a:ext cx="809967" cy="42706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ru-RU" sz="1600" b="1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5</a:t>
          </a:r>
          <a:endParaRPr lang="ru-RU" sz="1600" b="1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gm:t>
    </dgm:pt>
    <dgm:pt modelId="{B37B1685-76B8-4DD3-8EF3-CB5A511AF783}" type="parTrans" cxnId="{BA115DEF-6507-47AC-8C46-920266F0B62D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5DBDD047-DCC7-46FF-962B-0CD2C03E504A}" type="sibTrans" cxnId="{BA115DEF-6507-47AC-8C46-920266F0B62D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AD07AAB8-044E-4571-A61A-610E062896B5}">
      <dgm:prSet phldrT="[Текст]" custT="1"/>
      <dgm:spPr>
        <a:xfrm rot="5400000">
          <a:off x="4964113" y="-1524848"/>
          <a:ext cx="341651" cy="7967099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kumimoji="0" lang="ru-RU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«Воздушный транспорт»</a:t>
          </a:r>
          <a:endParaRPr lang="ru-RU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gm:t>
    </dgm:pt>
    <dgm:pt modelId="{28337A6A-A145-4335-A9B3-1D8A6E0A549C}" type="parTrans" cxnId="{47E99AD8-181A-4976-946C-74BBF4CD43AF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0A222131-6E36-437A-BB7B-93BD4E3095E6}" type="sibTrans" cxnId="{47E99AD8-181A-4976-946C-74BBF4CD43AF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715F0E10-B512-41C4-98E7-37EEF3DDBE23}">
      <dgm:prSet phldrT="[Текст]" custT="1"/>
      <dgm:spPr>
        <a:xfrm>
          <a:off x="277391" y="2693586"/>
          <a:ext cx="809967" cy="42706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ru-RU" sz="1600" b="1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6</a:t>
          </a:r>
          <a:endParaRPr lang="ru-RU" sz="1600" b="1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gm:t>
    </dgm:pt>
    <dgm:pt modelId="{57079402-C815-41EA-A87E-BD3A27ED8C74}" type="parTrans" cxnId="{1949F8D4-991D-4F3D-AF6B-CBDE0D2EA1BD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AED260E6-AEC7-4F30-B38D-6E71E29ECB7A}" type="sibTrans" cxnId="{1949F8D4-991D-4F3D-AF6B-CBDE0D2EA1BD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B5184F80-F771-4EB8-90EC-150C06A40A03}">
      <dgm:prSet phldrT="[Текст]" custT="1"/>
      <dgm:spPr>
        <a:xfrm rot="5400000">
          <a:off x="4964113" y="-1076430"/>
          <a:ext cx="341651" cy="7967099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kumimoji="0" lang="ru-RU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«Автомобильные дороги и улично-дорожная сеть»</a:t>
          </a:r>
          <a:endParaRPr lang="ru-RU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gm:t>
    </dgm:pt>
    <dgm:pt modelId="{5F7A508F-F448-4DFA-B017-187B1E483671}" type="parTrans" cxnId="{DC35CAA0-451F-4793-8068-51C1034AD2AF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17E4E602-0F54-403A-93E5-09F508196109}" type="sibTrans" cxnId="{DC35CAA0-451F-4793-8068-51C1034AD2AF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483C6EA7-C822-4EAC-BD15-5DF4372F0C20}">
      <dgm:prSet phldrT="[Текст]" custT="1"/>
      <dgm:spPr>
        <a:xfrm rot="5400000">
          <a:off x="4964113" y="-179594"/>
          <a:ext cx="341651" cy="7967099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kumimoji="0" lang="ru-RU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«Наземный пассажирский транспорт общего пользования»</a:t>
          </a:r>
          <a:endParaRPr lang="ru-RU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gm:t>
    </dgm:pt>
    <dgm:pt modelId="{6845C0CC-CF7F-44AB-9B49-9173ECAC4997}" type="parTrans" cxnId="{6DEC7CA6-FAB5-4BEC-8802-78F17BB4EC4C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5EB15169-FE76-490D-AF2A-87B48F1381DA}" type="sibTrans" cxnId="{6DEC7CA6-FAB5-4BEC-8802-78F17BB4EC4C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55A31945-13B1-4AD1-B132-06BE0AC7429E}">
      <dgm:prSet phldrT="[Текст]" custT="1"/>
      <dgm:spPr>
        <a:xfrm>
          <a:off x="277391" y="3142004"/>
          <a:ext cx="809967" cy="42706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ru-RU" sz="1600" b="1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7</a:t>
          </a:r>
          <a:endParaRPr lang="ru-RU" sz="1600" b="1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gm:t>
    </dgm:pt>
    <dgm:pt modelId="{AD19787A-8BC9-4B82-9CFD-0892A766EFB4}" type="parTrans" cxnId="{C701C221-D8D3-4DCE-982E-39BF5BCC4D66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610B17CC-2EBE-4CC5-A3F7-AF72DE4C6DCB}" type="sibTrans" cxnId="{C701C221-D8D3-4DCE-982E-39BF5BCC4D66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96CB91FD-2D1F-43C3-9B84-966AECB4049C}">
      <dgm:prSet phldrT="[Текст]" custT="1"/>
      <dgm:spPr>
        <a:xfrm rot="5400000">
          <a:off x="4964113" y="-628012"/>
          <a:ext cx="341651" cy="7967099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ru-RU" sz="16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Arial" pitchFamily="34" charset="0"/>
            </a:rPr>
            <a:t>«Метрополитен и другие виды внеуличного скоростного пассажирского  транспорта»</a:t>
          </a:r>
          <a:endParaRPr lang="ru-RU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gm:t>
    </dgm:pt>
    <dgm:pt modelId="{2F0476A4-65AF-4419-A36C-74293C93B249}" type="parTrans" cxnId="{1B02E04C-B745-44E2-8054-B0EAAEF06760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1D89B436-EFB9-4888-B833-0BE477C352F8}" type="sibTrans" cxnId="{1B02E04C-B745-44E2-8054-B0EAAEF06760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780E4A07-9ADE-4006-99D1-03B7488DAB30}">
      <dgm:prSet phldrT="[Текст]" custT="1"/>
      <dgm:spPr>
        <a:xfrm>
          <a:off x="277391" y="3590422"/>
          <a:ext cx="809967" cy="42706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ru-RU" sz="1600" b="1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8</a:t>
          </a:r>
          <a:endParaRPr lang="ru-RU" sz="1600" b="1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gm:t>
    </dgm:pt>
    <dgm:pt modelId="{9486841D-18A3-4678-8599-4D4F044E5092}" type="parTrans" cxnId="{4F8371B7-CCE5-4284-A13C-2DD60CF8A153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0AFAE26D-6596-4F7E-B7F9-33942DAB6ECB}" type="sibTrans" cxnId="{4F8371B7-CCE5-4284-A13C-2DD60CF8A153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FEEF63E6-55B4-4FFE-AEEF-E70A5CB892BC}">
      <dgm:prSet phldrT="[Текст]" custT="1"/>
      <dgm:spPr>
        <a:xfrm rot="5400000">
          <a:off x="4964113" y="268823"/>
          <a:ext cx="341651" cy="7967099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kumimoji="0" lang="ru-RU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«Транспортно-пересадочные узлы и парковки»</a:t>
          </a:r>
          <a:endParaRPr lang="ru-RU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gm:t>
    </dgm:pt>
    <dgm:pt modelId="{0C717BA8-8359-4E85-883F-82FBBA228F46}" type="parTrans" cxnId="{C90FC7D1-92E0-4E10-9D17-3594B5C14757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284A58C2-DB47-43D2-BC28-A634167D35E9}" type="sibTrans" cxnId="{C90FC7D1-92E0-4E10-9D17-3594B5C14757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24529009-AC4A-4547-B83D-7E57E33933B1}">
      <dgm:prSet phldrT="[Текст]" custT="1"/>
      <dgm:spPr>
        <a:xfrm>
          <a:off x="277391" y="4038840"/>
          <a:ext cx="809967" cy="42706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ru-RU" sz="1600" b="1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9</a:t>
          </a:r>
          <a:endParaRPr lang="ru-RU" sz="1600" b="1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gm:t>
    </dgm:pt>
    <dgm:pt modelId="{B806A3B2-B837-4AE4-87D3-509957C669BC}" type="parTrans" cxnId="{860B8506-D741-4837-A4BB-72812017F6D4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072D76D8-73FD-4305-A63F-913A1E88281E}" type="sibTrans" cxnId="{860B8506-D741-4837-A4BB-72812017F6D4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ABB0C049-1792-4D9E-AB51-AE1C0CF2190A}">
      <dgm:prSet phldrT="[Текст]" custT="1"/>
      <dgm:spPr>
        <a:xfrm>
          <a:off x="277391" y="1348332"/>
          <a:ext cx="809967" cy="42706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ru-RU" sz="1600" b="1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3</a:t>
          </a:r>
          <a:endParaRPr lang="ru-RU" sz="1600" b="1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gm:t>
    </dgm:pt>
    <dgm:pt modelId="{BF05C318-35EC-4138-9814-F00E51FCC397}" type="sibTrans" cxnId="{B097912B-056C-4B1F-8D69-D99D2C17E5B6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D93F81A2-648E-4ADA-BC40-DD076BB1B5AF}" type="parTrans" cxnId="{B097912B-056C-4B1F-8D69-D99D2C17E5B6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F138E53F-0DEB-4B45-ABAC-F0CFF7B1B2DB}">
      <dgm:prSet phldrT="[Текст]" custT="1"/>
      <dgm:spPr>
        <a:xfrm rot="5400000">
          <a:off x="4964113" y="717241"/>
          <a:ext cx="341651" cy="7967099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kumimoji="0" lang="ru-RU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«Безопасность дорожного движения, организация дорожного движения </a:t>
          </a:r>
          <a:br>
            <a:rPr kumimoji="0" lang="ru-RU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</a:br>
          <a:r>
            <a:rPr kumimoji="0" lang="ru-RU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и интеллектуальные транспортные системы»</a:t>
          </a:r>
          <a:endParaRPr lang="ru-RU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gm:t>
    </dgm:pt>
    <dgm:pt modelId="{26606D77-D281-44C2-BB2C-58331D7FE875}" type="parTrans" cxnId="{3E144697-7CE6-404B-ABE3-06BEA7E3B293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1209AFB0-1163-4E63-96FD-A6ABC72E9BCC}" type="sibTrans" cxnId="{3E144697-7CE6-404B-ABE3-06BEA7E3B293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ECECF69E-0EB6-43F4-8B1D-84230CDC6F94}">
      <dgm:prSet phldrT="[Текст]" custT="1"/>
      <dgm:spPr>
        <a:xfrm>
          <a:off x="277391" y="4487258"/>
          <a:ext cx="809967" cy="42706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ru-RU" sz="1600" b="1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10</a:t>
          </a:r>
          <a:endParaRPr lang="ru-RU" sz="1600" b="1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gm:t>
    </dgm:pt>
    <dgm:pt modelId="{C9B7C618-6774-4A2D-89BA-50427C16B41D}" type="parTrans" cxnId="{8047501F-B240-4DBA-913D-21B00BC855A9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05D46274-D6B9-4876-9D69-65F685826C71}" type="sibTrans" cxnId="{8047501F-B240-4DBA-913D-21B00BC855A9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12998B03-C624-4B42-AB93-957226400319}">
      <dgm:prSet phldrT="[Текст]" custT="1"/>
      <dgm:spPr>
        <a:xfrm rot="5400000">
          <a:off x="4964113" y="1165659"/>
          <a:ext cx="341651" cy="7967099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kumimoji="0" lang="ru-RU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«</a:t>
          </a:r>
          <a:r>
            <a:rPr kumimoji="0" lang="ru-RU" sz="1600" b="1" i="0" u="none" strike="noStrike" cap="none" normalizeH="0" baseline="0" dirty="0" err="1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Терминально-логистические</a:t>
          </a:r>
          <a:r>
            <a:rPr kumimoji="0" lang="ru-RU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 центры»</a:t>
          </a:r>
          <a:endParaRPr lang="ru-RU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gm:t>
    </dgm:pt>
    <dgm:pt modelId="{E5C4D374-4F3D-44A1-8528-737D0BD96874}" type="parTrans" cxnId="{AAFE724B-AFBF-44FF-8C22-32692C283C84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819C84B1-54D5-43EC-A290-A9430CF04270}" type="sibTrans" cxnId="{AAFE724B-AFBF-44FF-8C22-32692C283C84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DA9018F2-A548-4BC2-8E03-1765E4C1F4B7}">
      <dgm:prSet phldrT="[Текст]" custT="1"/>
      <dgm:spPr>
        <a:xfrm>
          <a:off x="277391" y="4935676"/>
          <a:ext cx="809967" cy="42706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sz="1600" b="1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11</a:t>
          </a:r>
          <a:endParaRPr lang="ru-RU" sz="1600" b="1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gm:t>
    </dgm:pt>
    <dgm:pt modelId="{F112C114-6547-4A7C-BC0F-3488248E418C}" type="parTrans" cxnId="{C24205E0-31CB-4543-BCC3-1693D02A050E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AC866C05-8DA4-447B-876D-B8589BBDAB9D}" type="sibTrans" cxnId="{C24205E0-31CB-4543-BCC3-1693D02A050E}">
      <dgm:prSet/>
      <dgm:spPr/>
      <dgm:t>
        <a:bodyPr/>
        <a:lstStyle/>
        <a:p>
          <a:endParaRPr lang="ru-RU" sz="1400">
            <a:latin typeface="Arial" pitchFamily="34" charset="0"/>
            <a:cs typeface="Arial" pitchFamily="34" charset="0"/>
          </a:endParaRPr>
        </a:p>
      </dgm:t>
    </dgm:pt>
    <dgm:pt modelId="{A75580F6-746E-4606-8448-8768B685F2EF}">
      <dgm:prSet phldrT="[Текст]" custT="1"/>
      <dgm:spPr>
        <a:xfrm>
          <a:off x="277391" y="451496"/>
          <a:ext cx="3359465" cy="42706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ru-RU" sz="1600" b="1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Подпрограммы:</a:t>
          </a:r>
          <a:endParaRPr lang="ru-RU" sz="1600" b="1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gm:t>
    </dgm:pt>
    <dgm:pt modelId="{B852E874-86EB-48D6-AB03-91C6B1CD3E6A}" type="parTrans" cxnId="{0C425DB6-82E6-492F-A933-5435547634BD}">
      <dgm:prSet/>
      <dgm:spPr/>
      <dgm:t>
        <a:bodyPr/>
        <a:lstStyle/>
        <a:p>
          <a:endParaRPr lang="ru-RU"/>
        </a:p>
      </dgm:t>
    </dgm:pt>
    <dgm:pt modelId="{BEF4FA75-D1EC-4C8B-9DD4-343780146293}" type="sibTrans" cxnId="{0C425DB6-82E6-492F-A933-5435547634BD}">
      <dgm:prSet/>
      <dgm:spPr/>
      <dgm:t>
        <a:bodyPr/>
        <a:lstStyle/>
        <a:p>
          <a:endParaRPr lang="ru-RU"/>
        </a:p>
      </dgm:t>
    </dgm:pt>
    <dgm:pt modelId="{61F6C5DA-5533-4419-9D49-E892B160FB17}" type="pres">
      <dgm:prSet presAssocID="{2D271E08-0602-4E8E-9F53-7F2F83D27E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C3F3B41-CEE5-43B5-A6C8-5C56ADDA01BA}" type="pres">
      <dgm:prSet presAssocID="{92371BA8-BC0F-4811-B2DD-63C0E085ED22}" presName="linNode" presStyleCnt="0"/>
      <dgm:spPr/>
    </dgm:pt>
    <dgm:pt modelId="{A52A05A7-BA6C-438D-ADD3-A88CA9883CBD}" type="pres">
      <dgm:prSet presAssocID="{92371BA8-BC0F-4811-B2DD-63C0E085ED22}" presName="parentText" presStyleLbl="node1" presStyleIdx="0" presStyleCnt="12" custScaleX="241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F120B8-BB13-4B44-B9DB-2C3687B1CA2F}" type="pres">
      <dgm:prSet presAssocID="{92371BA8-BC0F-4811-B2DD-63C0E085ED22}" presName="descendantText" presStyleLbl="alignAccFollowNode1" presStyleIdx="0" presStyleCnt="11" custScaleX="133399" custLinFactNeighborX="19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E791FE-ACFF-4F1D-8CD5-48A1B20679B0}" type="pres">
      <dgm:prSet presAssocID="{8FA1BB1A-FEAE-43AA-B495-BBB4F957C7AA}" presName="sp" presStyleCnt="0"/>
      <dgm:spPr/>
    </dgm:pt>
    <dgm:pt modelId="{22D4C0D3-3C63-4564-BBB6-72BC5F660B9B}" type="pres">
      <dgm:prSet presAssocID="{A75580F6-746E-4606-8448-8768B685F2EF}" presName="linNode" presStyleCnt="0"/>
      <dgm:spPr/>
    </dgm:pt>
    <dgm:pt modelId="{DBC564A2-EC0F-455E-A2AD-58D8D6284B65}" type="pres">
      <dgm:prSet presAssocID="{A75580F6-746E-4606-8448-8768B685F2EF}" presName="parentText" presStyleLbl="node1" presStyleIdx="1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F0248-88E7-4B23-BE0E-591EF1B66F1C}" type="pres">
      <dgm:prSet presAssocID="{BEF4FA75-D1EC-4C8B-9DD4-343780146293}" presName="sp" presStyleCnt="0"/>
      <dgm:spPr/>
    </dgm:pt>
    <dgm:pt modelId="{1C2624DB-6000-4EB9-BCD9-030BD038E448}" type="pres">
      <dgm:prSet presAssocID="{6DE959BC-6764-49E5-A054-0EA951A6BD9F}" presName="linNode" presStyleCnt="0"/>
      <dgm:spPr/>
    </dgm:pt>
    <dgm:pt modelId="{EDA70DE4-6A9E-4BBD-93C3-18B5585452EF}" type="pres">
      <dgm:prSet presAssocID="{6DE959BC-6764-49E5-A054-0EA951A6BD9F}" presName="parentText" presStyleLbl="node1" presStyleIdx="2" presStyleCnt="12" custScaleX="241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4F0006-68F0-4515-81E5-0F26B2076B97}" type="pres">
      <dgm:prSet presAssocID="{6DE959BC-6764-49E5-A054-0EA951A6BD9F}" presName="descendantText" presStyleLbl="alignAccFollowNode1" presStyleIdx="1" presStyleCnt="11" custScaleX="133399" custLinFactNeighborX="19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3FF044-E9E4-4524-A5AA-2F5B2DB6CDFB}" type="pres">
      <dgm:prSet presAssocID="{C4E37903-B3B3-4190-845D-8BFD1C67229F}" presName="sp" presStyleCnt="0"/>
      <dgm:spPr/>
    </dgm:pt>
    <dgm:pt modelId="{191FB2C0-6452-4372-BCB0-F6C0A1853BF7}" type="pres">
      <dgm:prSet presAssocID="{ABB0C049-1792-4D9E-AB51-AE1C0CF2190A}" presName="linNode" presStyleCnt="0"/>
      <dgm:spPr/>
    </dgm:pt>
    <dgm:pt modelId="{0A958E80-5AC1-489D-9D9B-B1D47051D97F}" type="pres">
      <dgm:prSet presAssocID="{ABB0C049-1792-4D9E-AB51-AE1C0CF2190A}" presName="parentText" presStyleLbl="node1" presStyleIdx="3" presStyleCnt="12" custScaleX="241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BF4341-3730-479B-A8F8-A6ABB5D3B9A2}" type="pres">
      <dgm:prSet presAssocID="{ABB0C049-1792-4D9E-AB51-AE1C0CF2190A}" presName="descendantText" presStyleLbl="alignAccFollowNode1" presStyleIdx="2" presStyleCnt="11" custScaleX="133399" custLinFactNeighborX="19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25FB6C-A799-4854-B766-BD54088B78E3}" type="pres">
      <dgm:prSet presAssocID="{BF05C318-35EC-4138-9814-F00E51FCC397}" presName="sp" presStyleCnt="0"/>
      <dgm:spPr/>
    </dgm:pt>
    <dgm:pt modelId="{28A0B80D-6442-4974-A495-4AD6B1919B2E}" type="pres">
      <dgm:prSet presAssocID="{B2DEF057-C5CF-4AEB-A156-90B4E542B18A}" presName="linNode" presStyleCnt="0"/>
      <dgm:spPr/>
    </dgm:pt>
    <dgm:pt modelId="{C79440B1-78A4-4A62-BABF-3C3AADD6A95A}" type="pres">
      <dgm:prSet presAssocID="{B2DEF057-C5CF-4AEB-A156-90B4E542B18A}" presName="parentText" presStyleLbl="node1" presStyleIdx="4" presStyleCnt="12" custScaleX="241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2C9066-8A91-40A4-AFF6-BA7302093FE2}" type="pres">
      <dgm:prSet presAssocID="{B2DEF057-C5CF-4AEB-A156-90B4E542B18A}" presName="descendantText" presStyleLbl="alignAccFollowNode1" presStyleIdx="3" presStyleCnt="11" custScaleX="133399" custLinFactNeighborX="19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5B6694-C488-4632-8A87-D1F630E7EE48}" type="pres">
      <dgm:prSet presAssocID="{70F275B3-4997-450E-8811-615CBEC653FE}" presName="sp" presStyleCnt="0"/>
      <dgm:spPr/>
    </dgm:pt>
    <dgm:pt modelId="{DB7194C6-4392-4DC7-AFAF-8F2F6FBDD0B2}" type="pres">
      <dgm:prSet presAssocID="{AFC0986E-0B20-4311-9366-5096D4BE3EA9}" presName="linNode" presStyleCnt="0"/>
      <dgm:spPr/>
    </dgm:pt>
    <dgm:pt modelId="{8AAA2953-9F68-472A-9989-5BD9CFE525CF}" type="pres">
      <dgm:prSet presAssocID="{AFC0986E-0B20-4311-9366-5096D4BE3EA9}" presName="parentText" presStyleLbl="node1" presStyleIdx="5" presStyleCnt="12" custScaleX="241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5B1EA6-B07A-4201-B693-2B439C6DFE39}" type="pres">
      <dgm:prSet presAssocID="{AFC0986E-0B20-4311-9366-5096D4BE3EA9}" presName="descendantText" presStyleLbl="alignAccFollowNode1" presStyleIdx="4" presStyleCnt="11" custScaleX="133399" custLinFactNeighborX="19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5925B0-2A08-45EA-BACB-9A0D35E091A1}" type="pres">
      <dgm:prSet presAssocID="{5DBDD047-DCC7-46FF-962B-0CD2C03E504A}" presName="sp" presStyleCnt="0"/>
      <dgm:spPr/>
    </dgm:pt>
    <dgm:pt modelId="{FF6CB4D8-307C-485B-AB61-61A55E588B1C}" type="pres">
      <dgm:prSet presAssocID="{715F0E10-B512-41C4-98E7-37EEF3DDBE23}" presName="linNode" presStyleCnt="0"/>
      <dgm:spPr/>
    </dgm:pt>
    <dgm:pt modelId="{8656A942-0A93-48D3-BC3A-33C4666F6DD4}" type="pres">
      <dgm:prSet presAssocID="{715F0E10-B512-41C4-98E7-37EEF3DDBE23}" presName="parentText" presStyleLbl="node1" presStyleIdx="6" presStyleCnt="12" custScaleX="241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C94706-3784-425C-A118-59A577B7F34C}" type="pres">
      <dgm:prSet presAssocID="{715F0E10-B512-41C4-98E7-37EEF3DDBE23}" presName="descendantText" presStyleLbl="alignAccFollowNode1" presStyleIdx="5" presStyleCnt="11" custScaleX="133399" custLinFactNeighborX="19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64EAED-DD52-4F13-AAB4-5875449D963B}" type="pres">
      <dgm:prSet presAssocID="{AED260E6-AEC7-4F30-B38D-6E71E29ECB7A}" presName="sp" presStyleCnt="0"/>
      <dgm:spPr/>
    </dgm:pt>
    <dgm:pt modelId="{D7ACD870-1210-4F3F-8E80-658718250EF5}" type="pres">
      <dgm:prSet presAssocID="{55A31945-13B1-4AD1-B132-06BE0AC7429E}" presName="linNode" presStyleCnt="0"/>
      <dgm:spPr/>
    </dgm:pt>
    <dgm:pt modelId="{19F02307-907C-4A71-8DF0-05C0694333C9}" type="pres">
      <dgm:prSet presAssocID="{55A31945-13B1-4AD1-B132-06BE0AC7429E}" presName="parentText" presStyleLbl="node1" presStyleIdx="7" presStyleCnt="12" custScaleX="241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944160-286E-4866-B788-275AE88299AD}" type="pres">
      <dgm:prSet presAssocID="{55A31945-13B1-4AD1-B132-06BE0AC7429E}" presName="descendantText" presStyleLbl="alignAccFollowNode1" presStyleIdx="6" presStyleCnt="11" custScaleX="133399" custLinFactNeighborX="19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9B10A9-9492-4CAD-9046-1A7AA1444804}" type="pres">
      <dgm:prSet presAssocID="{610B17CC-2EBE-4CC5-A3F7-AF72DE4C6DCB}" presName="sp" presStyleCnt="0"/>
      <dgm:spPr/>
    </dgm:pt>
    <dgm:pt modelId="{63E417E9-A722-43E0-80A6-27C1D93DA437}" type="pres">
      <dgm:prSet presAssocID="{780E4A07-9ADE-4006-99D1-03B7488DAB30}" presName="linNode" presStyleCnt="0"/>
      <dgm:spPr/>
    </dgm:pt>
    <dgm:pt modelId="{3C019FF2-08F3-4972-ADF6-F430713BB53F}" type="pres">
      <dgm:prSet presAssocID="{780E4A07-9ADE-4006-99D1-03B7488DAB30}" presName="parentText" presStyleLbl="node1" presStyleIdx="8" presStyleCnt="12" custScaleX="241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2AF9A9-1246-44BC-9F49-3807A311DF9D}" type="pres">
      <dgm:prSet presAssocID="{780E4A07-9ADE-4006-99D1-03B7488DAB30}" presName="descendantText" presStyleLbl="alignAccFollowNode1" presStyleIdx="7" presStyleCnt="11" custScaleX="133399" custLinFactNeighborX="19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46D146-BA98-4A72-B1CD-B363DBBA4E84}" type="pres">
      <dgm:prSet presAssocID="{0AFAE26D-6596-4F7E-B7F9-33942DAB6ECB}" presName="sp" presStyleCnt="0"/>
      <dgm:spPr/>
    </dgm:pt>
    <dgm:pt modelId="{A7A83276-FC8A-4EDC-85DF-B827C7980993}" type="pres">
      <dgm:prSet presAssocID="{24529009-AC4A-4547-B83D-7E57E33933B1}" presName="linNode" presStyleCnt="0"/>
      <dgm:spPr/>
    </dgm:pt>
    <dgm:pt modelId="{ED323E01-44EC-41CE-A65B-1FDE29FB7B92}" type="pres">
      <dgm:prSet presAssocID="{24529009-AC4A-4547-B83D-7E57E33933B1}" presName="parentText" presStyleLbl="node1" presStyleIdx="9" presStyleCnt="12" custScaleX="241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E8FBCD-2BEC-4480-BDA4-6F88C07FB8DE}" type="pres">
      <dgm:prSet presAssocID="{24529009-AC4A-4547-B83D-7E57E33933B1}" presName="descendantText" presStyleLbl="alignAccFollowNode1" presStyleIdx="8" presStyleCnt="11" custScaleX="133399" custLinFactNeighborX="19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3C2E73-3DED-44E8-9949-4A0070270E01}" type="pres">
      <dgm:prSet presAssocID="{072D76D8-73FD-4305-A63F-913A1E88281E}" presName="sp" presStyleCnt="0"/>
      <dgm:spPr/>
    </dgm:pt>
    <dgm:pt modelId="{A3C0FEC1-1605-4CE1-81A8-8976F989E1A3}" type="pres">
      <dgm:prSet presAssocID="{ECECF69E-0EB6-43F4-8B1D-84230CDC6F94}" presName="linNode" presStyleCnt="0"/>
      <dgm:spPr/>
    </dgm:pt>
    <dgm:pt modelId="{7A107C4D-B0B9-46D0-AB20-A27C3600D865}" type="pres">
      <dgm:prSet presAssocID="{ECECF69E-0EB6-43F4-8B1D-84230CDC6F94}" presName="parentText" presStyleLbl="node1" presStyleIdx="10" presStyleCnt="12" custScaleX="241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D5188F-150E-4755-95CD-DB6C10EE5B4B}" type="pres">
      <dgm:prSet presAssocID="{ECECF69E-0EB6-43F4-8B1D-84230CDC6F94}" presName="descendantText" presStyleLbl="alignAccFollowNode1" presStyleIdx="9" presStyleCnt="11" custScaleX="133399" custLinFactNeighborX="19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831EBA-C72A-43F7-97FF-42FD716FC67A}" type="pres">
      <dgm:prSet presAssocID="{05D46274-D6B9-4876-9D69-65F685826C71}" presName="sp" presStyleCnt="0"/>
      <dgm:spPr/>
    </dgm:pt>
    <dgm:pt modelId="{4E0A618A-89E4-4250-BC44-61CE869E1E59}" type="pres">
      <dgm:prSet presAssocID="{DA9018F2-A548-4BC2-8E03-1765E4C1F4B7}" presName="linNode" presStyleCnt="0"/>
      <dgm:spPr/>
    </dgm:pt>
    <dgm:pt modelId="{6A0ED4C0-8E6D-4C8C-AE48-6F09EFAB4C7E}" type="pres">
      <dgm:prSet presAssocID="{DA9018F2-A548-4BC2-8E03-1765E4C1F4B7}" presName="parentText" presStyleLbl="node1" presStyleIdx="11" presStyleCnt="12" custScaleX="241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219558-2AF8-4D38-A0D2-F3C7893732B9}" type="pres">
      <dgm:prSet presAssocID="{DA9018F2-A548-4BC2-8E03-1765E4C1F4B7}" presName="descendantText" presStyleLbl="alignAccFollowNode1" presStyleIdx="10" presStyleCnt="11" custScaleX="133399" custLinFactNeighborX="19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6FA3CF8-5A7A-454C-9908-F3F7A8A58199}" type="presOf" srcId="{715F0E10-B512-41C4-98E7-37EEF3DDBE23}" destId="{8656A942-0A93-48D3-BC3A-33C4666F6DD4}" srcOrd="0" destOrd="0" presId="urn:microsoft.com/office/officeart/2005/8/layout/vList5"/>
    <dgm:cxn modelId="{2A1501EC-76EA-48AC-AF11-B17ADFE34889}" type="presOf" srcId="{753A31D7-F2BD-4663-9D87-B65504257186}" destId="{5E4F0006-68F0-4515-81E5-0F26B2076B97}" srcOrd="0" destOrd="0" presId="urn:microsoft.com/office/officeart/2005/8/layout/vList5"/>
    <dgm:cxn modelId="{B9DFA777-7495-4ECC-A9DD-F6EDDAFBB758}" srcId="{2D271E08-0602-4E8E-9F53-7F2F83D27EBC}" destId="{6DE959BC-6764-49E5-A054-0EA951A6BD9F}" srcOrd="2" destOrd="0" parTransId="{F17BCF00-308C-406F-BA18-7CD9EF260FDC}" sibTransId="{C4E37903-B3B3-4190-845D-8BFD1C67229F}"/>
    <dgm:cxn modelId="{903C1AF9-052C-4C2E-8834-B6C53DE2839C}" type="presOf" srcId="{0E78561C-1D9E-4DC5-B539-F5BE80993564}" destId="{7DBF4341-3730-479B-A8F8-A6ABB5D3B9A2}" srcOrd="0" destOrd="0" presId="urn:microsoft.com/office/officeart/2005/8/layout/vList5"/>
    <dgm:cxn modelId="{8047501F-B240-4DBA-913D-21B00BC855A9}" srcId="{2D271E08-0602-4E8E-9F53-7F2F83D27EBC}" destId="{ECECF69E-0EB6-43F4-8B1D-84230CDC6F94}" srcOrd="10" destOrd="0" parTransId="{C9B7C618-6774-4A2D-89BA-50427C16B41D}" sibTransId="{05D46274-D6B9-4876-9D69-65F685826C71}"/>
    <dgm:cxn modelId="{66C6A4D3-5220-4D6C-B83F-C0031AA642D6}" type="presOf" srcId="{ABB0C049-1792-4D9E-AB51-AE1C0CF2190A}" destId="{0A958E80-5AC1-489D-9D9B-B1D47051D97F}" srcOrd="0" destOrd="0" presId="urn:microsoft.com/office/officeart/2005/8/layout/vList5"/>
    <dgm:cxn modelId="{32DA747C-3537-4892-AF18-103C7C921472}" type="presOf" srcId="{DA9018F2-A548-4BC2-8E03-1765E4C1F4B7}" destId="{6A0ED4C0-8E6D-4C8C-AE48-6F09EFAB4C7E}" srcOrd="0" destOrd="0" presId="urn:microsoft.com/office/officeart/2005/8/layout/vList5"/>
    <dgm:cxn modelId="{4F8371B7-CCE5-4284-A13C-2DD60CF8A153}" srcId="{2D271E08-0602-4E8E-9F53-7F2F83D27EBC}" destId="{780E4A07-9ADE-4006-99D1-03B7488DAB30}" srcOrd="8" destOrd="0" parTransId="{9486841D-18A3-4678-8599-4D4F044E5092}" sibTransId="{0AFAE26D-6596-4F7E-B7F9-33942DAB6ECB}"/>
    <dgm:cxn modelId="{ED2ADC63-C823-45E8-8410-F732B0FC46CF}" srcId="{ABB0C049-1792-4D9E-AB51-AE1C0CF2190A}" destId="{0E78561C-1D9E-4DC5-B539-F5BE80993564}" srcOrd="0" destOrd="0" parTransId="{AD38FE30-F76F-45AB-8985-21D2576CBED0}" sibTransId="{34B40367-F48B-42DD-8F8D-8B737D47272F}"/>
    <dgm:cxn modelId="{1F624435-D14B-4464-B396-114A2FE74766}" srcId="{6DE959BC-6764-49E5-A054-0EA951A6BD9F}" destId="{753A31D7-F2BD-4663-9D87-B65504257186}" srcOrd="0" destOrd="0" parTransId="{EBA75661-A8C4-4E1D-8B95-8B9685B018B7}" sibTransId="{C1B5FCCE-FBD3-4951-8148-1973140882DF}"/>
    <dgm:cxn modelId="{47E99AD8-181A-4976-946C-74BBF4CD43AF}" srcId="{AFC0986E-0B20-4311-9366-5096D4BE3EA9}" destId="{AD07AAB8-044E-4571-A61A-610E062896B5}" srcOrd="0" destOrd="0" parTransId="{28337A6A-A145-4335-A9B3-1D8A6E0A549C}" sibTransId="{0A222131-6E36-437A-BB7B-93BD4E3095E6}"/>
    <dgm:cxn modelId="{84EEEC7F-8CD0-4895-899E-252AAD4E98AF}" srcId="{92371BA8-BC0F-4811-B2DD-63C0E085ED22}" destId="{1389FB6B-7206-4CA2-BF62-848B8647953B}" srcOrd="0" destOrd="0" parTransId="{135988A2-D194-4EE2-9F86-706A37C0F191}" sibTransId="{9A016351-BD30-4ABD-89CE-7E43A7981CC6}"/>
    <dgm:cxn modelId="{0C425DB6-82E6-492F-A933-5435547634BD}" srcId="{2D271E08-0602-4E8E-9F53-7F2F83D27EBC}" destId="{A75580F6-746E-4606-8448-8768B685F2EF}" srcOrd="1" destOrd="0" parTransId="{B852E874-86EB-48D6-AB03-91C6B1CD3E6A}" sibTransId="{BEF4FA75-D1EC-4C8B-9DD4-343780146293}"/>
    <dgm:cxn modelId="{042F0247-7F5E-4948-8753-524DA61E55F0}" type="presOf" srcId="{B2DEF057-C5CF-4AEB-A156-90B4E542B18A}" destId="{C79440B1-78A4-4A62-BABF-3C3AADD6A95A}" srcOrd="0" destOrd="0" presId="urn:microsoft.com/office/officeart/2005/8/layout/vList5"/>
    <dgm:cxn modelId="{E20A33E9-A39B-48CE-8044-147FE5C2A459}" type="presOf" srcId="{780E4A07-9ADE-4006-99D1-03B7488DAB30}" destId="{3C019FF2-08F3-4972-ADF6-F430713BB53F}" srcOrd="0" destOrd="0" presId="urn:microsoft.com/office/officeart/2005/8/layout/vList5"/>
    <dgm:cxn modelId="{6DEC7CA6-FAB5-4BEC-8802-78F17BB4EC4C}" srcId="{780E4A07-9ADE-4006-99D1-03B7488DAB30}" destId="{483C6EA7-C822-4EAC-BD15-5DF4372F0C20}" srcOrd="0" destOrd="0" parTransId="{6845C0CC-CF7F-44AB-9B49-9173ECAC4997}" sibTransId="{5EB15169-FE76-490D-AF2A-87B48F1381DA}"/>
    <dgm:cxn modelId="{222E7C11-5C71-4365-ADC0-DDE4F31B8DB3}" type="presOf" srcId="{96CB91FD-2D1F-43C3-9B84-966AECB4049C}" destId="{B0944160-286E-4866-B788-275AE88299AD}" srcOrd="0" destOrd="0" presId="urn:microsoft.com/office/officeart/2005/8/layout/vList5"/>
    <dgm:cxn modelId="{3E144697-7CE6-404B-ABE3-06BEA7E3B293}" srcId="{ECECF69E-0EB6-43F4-8B1D-84230CDC6F94}" destId="{F138E53F-0DEB-4B45-ABAC-F0CFF7B1B2DB}" srcOrd="0" destOrd="0" parTransId="{26606D77-D281-44C2-BB2C-58331D7FE875}" sibTransId="{1209AFB0-1163-4E63-96FD-A6ABC72E9BCC}"/>
    <dgm:cxn modelId="{1D788907-6BD7-4FAB-A85C-C4B19DA13050}" type="presOf" srcId="{1389FB6B-7206-4CA2-BF62-848B8647953B}" destId="{85F120B8-BB13-4B44-B9DB-2C3687B1CA2F}" srcOrd="0" destOrd="0" presId="urn:microsoft.com/office/officeart/2005/8/layout/vList5"/>
    <dgm:cxn modelId="{1B02E04C-B745-44E2-8054-B0EAAEF06760}" srcId="{55A31945-13B1-4AD1-B132-06BE0AC7429E}" destId="{96CB91FD-2D1F-43C3-9B84-966AECB4049C}" srcOrd="0" destOrd="0" parTransId="{2F0476A4-65AF-4419-A36C-74293C93B249}" sibTransId="{1D89B436-EFB9-4888-B833-0BE477C352F8}"/>
    <dgm:cxn modelId="{AAFE724B-AFBF-44FF-8C22-32692C283C84}" srcId="{DA9018F2-A548-4BC2-8E03-1765E4C1F4B7}" destId="{12998B03-C624-4B42-AB93-957226400319}" srcOrd="0" destOrd="0" parTransId="{E5C4D374-4F3D-44A1-8528-737D0BD96874}" sibTransId="{819C84B1-54D5-43EC-A290-A9430CF04270}"/>
    <dgm:cxn modelId="{21BB11B1-81AD-45C5-9E85-C45736496F40}" type="presOf" srcId="{AD07AAB8-044E-4571-A61A-610E062896B5}" destId="{195B1EA6-B07A-4201-B693-2B439C6DFE39}" srcOrd="0" destOrd="0" presId="urn:microsoft.com/office/officeart/2005/8/layout/vList5"/>
    <dgm:cxn modelId="{C701C221-D8D3-4DCE-982E-39BF5BCC4D66}" srcId="{2D271E08-0602-4E8E-9F53-7F2F83D27EBC}" destId="{55A31945-13B1-4AD1-B132-06BE0AC7429E}" srcOrd="7" destOrd="0" parTransId="{AD19787A-8BC9-4B82-9CFD-0892A766EFB4}" sibTransId="{610B17CC-2EBE-4CC5-A3F7-AF72DE4C6DCB}"/>
    <dgm:cxn modelId="{3011F3A9-1209-437F-9EB6-49ADADA5AB42}" type="presOf" srcId="{FEEF63E6-55B4-4FFE-AEEF-E70A5CB892BC}" destId="{81E8FBCD-2BEC-4480-BDA4-6F88C07FB8DE}" srcOrd="0" destOrd="0" presId="urn:microsoft.com/office/officeart/2005/8/layout/vList5"/>
    <dgm:cxn modelId="{CE95C4A6-9409-47FF-BBE5-2803AAA59059}" type="presOf" srcId="{6DE959BC-6764-49E5-A054-0EA951A6BD9F}" destId="{EDA70DE4-6A9E-4BBD-93C3-18B5585452EF}" srcOrd="0" destOrd="0" presId="urn:microsoft.com/office/officeart/2005/8/layout/vList5"/>
    <dgm:cxn modelId="{796F90BC-BCCC-42D4-8394-4F43BFB6F386}" type="presOf" srcId="{2D271E08-0602-4E8E-9F53-7F2F83D27EBC}" destId="{61F6C5DA-5533-4419-9D49-E892B160FB17}" srcOrd="0" destOrd="0" presId="urn:microsoft.com/office/officeart/2005/8/layout/vList5"/>
    <dgm:cxn modelId="{5395DA05-F7F4-4B42-AC66-15F63F444FB2}" type="presOf" srcId="{AFC0986E-0B20-4311-9366-5096D4BE3EA9}" destId="{8AAA2953-9F68-472A-9989-5BD9CFE525CF}" srcOrd="0" destOrd="0" presId="urn:microsoft.com/office/officeart/2005/8/layout/vList5"/>
    <dgm:cxn modelId="{DC35CAA0-451F-4793-8068-51C1034AD2AF}" srcId="{715F0E10-B512-41C4-98E7-37EEF3DDBE23}" destId="{B5184F80-F771-4EB8-90EC-150C06A40A03}" srcOrd="0" destOrd="0" parTransId="{5F7A508F-F448-4DFA-B017-187B1E483671}" sibTransId="{17E4E602-0F54-403A-93E5-09F508196109}"/>
    <dgm:cxn modelId="{1949F8D4-991D-4F3D-AF6B-CBDE0D2EA1BD}" srcId="{2D271E08-0602-4E8E-9F53-7F2F83D27EBC}" destId="{715F0E10-B512-41C4-98E7-37EEF3DDBE23}" srcOrd="6" destOrd="0" parTransId="{57079402-C815-41EA-A87E-BD3A27ED8C74}" sibTransId="{AED260E6-AEC7-4F30-B38D-6E71E29ECB7A}"/>
    <dgm:cxn modelId="{951AAB9B-C0E9-47E1-BE65-B250D32F8E53}" type="presOf" srcId="{ECECF69E-0EB6-43F4-8B1D-84230CDC6F94}" destId="{7A107C4D-B0B9-46D0-AB20-A27C3600D865}" srcOrd="0" destOrd="0" presId="urn:microsoft.com/office/officeart/2005/8/layout/vList5"/>
    <dgm:cxn modelId="{B097912B-056C-4B1F-8D69-D99D2C17E5B6}" srcId="{2D271E08-0602-4E8E-9F53-7F2F83D27EBC}" destId="{ABB0C049-1792-4D9E-AB51-AE1C0CF2190A}" srcOrd="3" destOrd="0" parTransId="{D93F81A2-648E-4ADA-BC40-DD076BB1B5AF}" sibTransId="{BF05C318-35EC-4138-9814-F00E51FCC397}"/>
    <dgm:cxn modelId="{6A721D3F-0E65-40C9-92E3-6C5003ED9C32}" type="presOf" srcId="{A8870A9C-FB76-4F8E-BDCE-F05C34E9C197}" destId="{3F2C9066-8A91-40A4-AFF6-BA7302093FE2}" srcOrd="0" destOrd="0" presId="urn:microsoft.com/office/officeart/2005/8/layout/vList5"/>
    <dgm:cxn modelId="{6CBE81D0-6768-4375-B302-3B2A4E609B43}" srcId="{2D271E08-0602-4E8E-9F53-7F2F83D27EBC}" destId="{92371BA8-BC0F-4811-B2DD-63C0E085ED22}" srcOrd="0" destOrd="0" parTransId="{C2902F9B-7646-495E-8629-849C5D2AB26B}" sibTransId="{8FA1BB1A-FEAE-43AA-B495-BBB4F957C7AA}"/>
    <dgm:cxn modelId="{860B8506-D741-4837-A4BB-72812017F6D4}" srcId="{2D271E08-0602-4E8E-9F53-7F2F83D27EBC}" destId="{24529009-AC4A-4547-B83D-7E57E33933B1}" srcOrd="9" destOrd="0" parTransId="{B806A3B2-B837-4AE4-87D3-509957C669BC}" sibTransId="{072D76D8-73FD-4305-A63F-913A1E88281E}"/>
    <dgm:cxn modelId="{BA115DEF-6507-47AC-8C46-920266F0B62D}" srcId="{2D271E08-0602-4E8E-9F53-7F2F83D27EBC}" destId="{AFC0986E-0B20-4311-9366-5096D4BE3EA9}" srcOrd="5" destOrd="0" parTransId="{B37B1685-76B8-4DD3-8EF3-CB5A511AF783}" sibTransId="{5DBDD047-DCC7-46FF-962B-0CD2C03E504A}"/>
    <dgm:cxn modelId="{9B4E486A-30A6-4957-B4F8-0B3E3973093C}" type="presOf" srcId="{A75580F6-746E-4606-8448-8768B685F2EF}" destId="{DBC564A2-EC0F-455E-A2AD-58D8D6284B65}" srcOrd="0" destOrd="0" presId="urn:microsoft.com/office/officeart/2005/8/layout/vList5"/>
    <dgm:cxn modelId="{F33B2098-AAA2-4173-8CEE-CF4F891B8821}" type="presOf" srcId="{B5184F80-F771-4EB8-90EC-150C06A40A03}" destId="{4DC94706-3784-425C-A118-59A577B7F34C}" srcOrd="0" destOrd="0" presId="urn:microsoft.com/office/officeart/2005/8/layout/vList5"/>
    <dgm:cxn modelId="{48071FF6-ABA6-4A61-BEAC-1233C7F7640C}" type="presOf" srcId="{92371BA8-BC0F-4811-B2DD-63C0E085ED22}" destId="{A52A05A7-BA6C-438D-ADD3-A88CA9883CBD}" srcOrd="0" destOrd="0" presId="urn:microsoft.com/office/officeart/2005/8/layout/vList5"/>
    <dgm:cxn modelId="{C90FC7D1-92E0-4E10-9D17-3594B5C14757}" srcId="{24529009-AC4A-4547-B83D-7E57E33933B1}" destId="{FEEF63E6-55B4-4FFE-AEEF-E70A5CB892BC}" srcOrd="0" destOrd="0" parTransId="{0C717BA8-8359-4E85-883F-82FBBA228F46}" sibTransId="{284A58C2-DB47-43D2-BC28-A634167D35E9}"/>
    <dgm:cxn modelId="{EFBB9A8E-45BE-4856-8ACC-13C98D8124ED}" srcId="{B2DEF057-C5CF-4AEB-A156-90B4E542B18A}" destId="{A8870A9C-FB76-4F8E-BDCE-F05C34E9C197}" srcOrd="0" destOrd="0" parTransId="{731215A3-BA45-42D5-8908-A27FAB45468D}" sibTransId="{8F1EF9C2-C0EF-4311-B48F-7BC0A205F8A3}"/>
    <dgm:cxn modelId="{CDE427F6-622C-47B4-84D6-1ACA47EDDBDF}" type="presOf" srcId="{55A31945-13B1-4AD1-B132-06BE0AC7429E}" destId="{19F02307-907C-4A71-8DF0-05C0694333C9}" srcOrd="0" destOrd="0" presId="urn:microsoft.com/office/officeart/2005/8/layout/vList5"/>
    <dgm:cxn modelId="{0064F19B-02B4-46DF-A789-BAEDC1890D78}" type="presOf" srcId="{24529009-AC4A-4547-B83D-7E57E33933B1}" destId="{ED323E01-44EC-41CE-A65B-1FDE29FB7B92}" srcOrd="0" destOrd="0" presId="urn:microsoft.com/office/officeart/2005/8/layout/vList5"/>
    <dgm:cxn modelId="{CE798146-677F-42A6-BA3A-C948833E5BF1}" srcId="{2D271E08-0602-4E8E-9F53-7F2F83D27EBC}" destId="{B2DEF057-C5CF-4AEB-A156-90B4E542B18A}" srcOrd="4" destOrd="0" parTransId="{D8CE13C5-C1BF-4B95-82B7-FF8D6FC1DA0D}" sibTransId="{70F275B3-4997-450E-8811-615CBEC653FE}"/>
    <dgm:cxn modelId="{4CE7F3FC-8C25-4695-9439-4AFA6CAB3CC9}" type="presOf" srcId="{483C6EA7-C822-4EAC-BD15-5DF4372F0C20}" destId="{612AF9A9-1246-44BC-9F49-3807A311DF9D}" srcOrd="0" destOrd="0" presId="urn:microsoft.com/office/officeart/2005/8/layout/vList5"/>
    <dgm:cxn modelId="{C24205E0-31CB-4543-BCC3-1693D02A050E}" srcId="{2D271E08-0602-4E8E-9F53-7F2F83D27EBC}" destId="{DA9018F2-A548-4BC2-8E03-1765E4C1F4B7}" srcOrd="11" destOrd="0" parTransId="{F112C114-6547-4A7C-BC0F-3488248E418C}" sibTransId="{AC866C05-8DA4-447B-876D-B8589BBDAB9D}"/>
    <dgm:cxn modelId="{5DEF6F51-9F11-4332-AB91-08CDE04426C1}" type="presOf" srcId="{F138E53F-0DEB-4B45-ABAC-F0CFF7B1B2DB}" destId="{84D5188F-150E-4755-95CD-DB6C10EE5B4B}" srcOrd="0" destOrd="0" presId="urn:microsoft.com/office/officeart/2005/8/layout/vList5"/>
    <dgm:cxn modelId="{27216636-21C8-44A3-B773-0BABE4908405}" type="presOf" srcId="{12998B03-C624-4B42-AB93-957226400319}" destId="{FC219558-2AF8-4D38-A0D2-F3C7893732B9}" srcOrd="0" destOrd="0" presId="urn:microsoft.com/office/officeart/2005/8/layout/vList5"/>
    <dgm:cxn modelId="{C15783FA-EA12-416F-8831-25EB8619A952}" type="presParOf" srcId="{61F6C5DA-5533-4419-9D49-E892B160FB17}" destId="{AC3F3B41-CEE5-43B5-A6C8-5C56ADDA01BA}" srcOrd="0" destOrd="0" presId="urn:microsoft.com/office/officeart/2005/8/layout/vList5"/>
    <dgm:cxn modelId="{1E24E771-5C56-4442-8C9D-3788E4DEDF30}" type="presParOf" srcId="{AC3F3B41-CEE5-43B5-A6C8-5C56ADDA01BA}" destId="{A52A05A7-BA6C-438D-ADD3-A88CA9883CBD}" srcOrd="0" destOrd="0" presId="urn:microsoft.com/office/officeart/2005/8/layout/vList5"/>
    <dgm:cxn modelId="{594A0D38-E4D4-46A1-835E-01F326D13FFF}" type="presParOf" srcId="{AC3F3B41-CEE5-43B5-A6C8-5C56ADDA01BA}" destId="{85F120B8-BB13-4B44-B9DB-2C3687B1CA2F}" srcOrd="1" destOrd="0" presId="urn:microsoft.com/office/officeart/2005/8/layout/vList5"/>
    <dgm:cxn modelId="{B101062F-8021-4E20-A9F8-3024FD19E867}" type="presParOf" srcId="{61F6C5DA-5533-4419-9D49-E892B160FB17}" destId="{9BE791FE-ACFF-4F1D-8CD5-48A1B20679B0}" srcOrd="1" destOrd="0" presId="urn:microsoft.com/office/officeart/2005/8/layout/vList5"/>
    <dgm:cxn modelId="{2249EE2C-0CA2-4C25-8443-9737A5AF3A15}" type="presParOf" srcId="{61F6C5DA-5533-4419-9D49-E892B160FB17}" destId="{22D4C0D3-3C63-4564-BBB6-72BC5F660B9B}" srcOrd="2" destOrd="0" presId="urn:microsoft.com/office/officeart/2005/8/layout/vList5"/>
    <dgm:cxn modelId="{C10D35AA-5AD8-4E3A-A421-0AF0232E9C1A}" type="presParOf" srcId="{22D4C0D3-3C63-4564-BBB6-72BC5F660B9B}" destId="{DBC564A2-EC0F-455E-A2AD-58D8D6284B65}" srcOrd="0" destOrd="0" presId="urn:microsoft.com/office/officeart/2005/8/layout/vList5"/>
    <dgm:cxn modelId="{36FB11D7-33EF-4F68-B422-11D551EDCD1B}" type="presParOf" srcId="{61F6C5DA-5533-4419-9D49-E892B160FB17}" destId="{F79F0248-88E7-4B23-BE0E-591EF1B66F1C}" srcOrd="3" destOrd="0" presId="urn:microsoft.com/office/officeart/2005/8/layout/vList5"/>
    <dgm:cxn modelId="{A72F5C77-3895-4492-B046-91A6A594CE4A}" type="presParOf" srcId="{61F6C5DA-5533-4419-9D49-E892B160FB17}" destId="{1C2624DB-6000-4EB9-BCD9-030BD038E448}" srcOrd="4" destOrd="0" presId="urn:microsoft.com/office/officeart/2005/8/layout/vList5"/>
    <dgm:cxn modelId="{92B5E212-B877-45CB-AF46-7681BB8D13E8}" type="presParOf" srcId="{1C2624DB-6000-4EB9-BCD9-030BD038E448}" destId="{EDA70DE4-6A9E-4BBD-93C3-18B5585452EF}" srcOrd="0" destOrd="0" presId="urn:microsoft.com/office/officeart/2005/8/layout/vList5"/>
    <dgm:cxn modelId="{D810CAE1-50ED-48A5-9533-0899D7050FEE}" type="presParOf" srcId="{1C2624DB-6000-4EB9-BCD9-030BD038E448}" destId="{5E4F0006-68F0-4515-81E5-0F26B2076B97}" srcOrd="1" destOrd="0" presId="urn:microsoft.com/office/officeart/2005/8/layout/vList5"/>
    <dgm:cxn modelId="{A0D5F90B-F9BC-4939-9218-4111704472A0}" type="presParOf" srcId="{61F6C5DA-5533-4419-9D49-E892B160FB17}" destId="{CA3FF044-E9E4-4524-A5AA-2F5B2DB6CDFB}" srcOrd="5" destOrd="0" presId="urn:microsoft.com/office/officeart/2005/8/layout/vList5"/>
    <dgm:cxn modelId="{5E0B3B8A-C4E4-4D5C-8174-6F4BC85CCA9D}" type="presParOf" srcId="{61F6C5DA-5533-4419-9D49-E892B160FB17}" destId="{191FB2C0-6452-4372-BCB0-F6C0A1853BF7}" srcOrd="6" destOrd="0" presId="urn:microsoft.com/office/officeart/2005/8/layout/vList5"/>
    <dgm:cxn modelId="{DB235326-8761-41B7-9FC7-633F6B2E0405}" type="presParOf" srcId="{191FB2C0-6452-4372-BCB0-F6C0A1853BF7}" destId="{0A958E80-5AC1-489D-9D9B-B1D47051D97F}" srcOrd="0" destOrd="0" presId="urn:microsoft.com/office/officeart/2005/8/layout/vList5"/>
    <dgm:cxn modelId="{7857269F-6EBB-4DD5-B3DE-69A8AEEBF283}" type="presParOf" srcId="{191FB2C0-6452-4372-BCB0-F6C0A1853BF7}" destId="{7DBF4341-3730-479B-A8F8-A6ABB5D3B9A2}" srcOrd="1" destOrd="0" presId="urn:microsoft.com/office/officeart/2005/8/layout/vList5"/>
    <dgm:cxn modelId="{0FBA11E3-1CA3-47F8-8CD3-2ADE927E01D2}" type="presParOf" srcId="{61F6C5DA-5533-4419-9D49-E892B160FB17}" destId="{D325FB6C-A799-4854-B766-BD54088B78E3}" srcOrd="7" destOrd="0" presId="urn:microsoft.com/office/officeart/2005/8/layout/vList5"/>
    <dgm:cxn modelId="{282EE7CA-94CB-4410-B89A-C1B0B498509A}" type="presParOf" srcId="{61F6C5DA-5533-4419-9D49-E892B160FB17}" destId="{28A0B80D-6442-4974-A495-4AD6B1919B2E}" srcOrd="8" destOrd="0" presId="urn:microsoft.com/office/officeart/2005/8/layout/vList5"/>
    <dgm:cxn modelId="{6618E92C-1E39-4C32-A359-F83C8B892DCC}" type="presParOf" srcId="{28A0B80D-6442-4974-A495-4AD6B1919B2E}" destId="{C79440B1-78A4-4A62-BABF-3C3AADD6A95A}" srcOrd="0" destOrd="0" presId="urn:microsoft.com/office/officeart/2005/8/layout/vList5"/>
    <dgm:cxn modelId="{30CD9EE2-D96C-422C-A9E1-D36DB8A5F5C2}" type="presParOf" srcId="{28A0B80D-6442-4974-A495-4AD6B1919B2E}" destId="{3F2C9066-8A91-40A4-AFF6-BA7302093FE2}" srcOrd="1" destOrd="0" presId="urn:microsoft.com/office/officeart/2005/8/layout/vList5"/>
    <dgm:cxn modelId="{4B814CD1-128E-401B-A3A7-7738587AE507}" type="presParOf" srcId="{61F6C5DA-5533-4419-9D49-E892B160FB17}" destId="{6F5B6694-C488-4632-8A87-D1F630E7EE48}" srcOrd="9" destOrd="0" presId="urn:microsoft.com/office/officeart/2005/8/layout/vList5"/>
    <dgm:cxn modelId="{E3136629-1FBB-4A92-8935-1293B4F90F4F}" type="presParOf" srcId="{61F6C5DA-5533-4419-9D49-E892B160FB17}" destId="{DB7194C6-4392-4DC7-AFAF-8F2F6FBDD0B2}" srcOrd="10" destOrd="0" presId="urn:microsoft.com/office/officeart/2005/8/layout/vList5"/>
    <dgm:cxn modelId="{F2F09B0E-1664-4F49-AE30-667897BB6415}" type="presParOf" srcId="{DB7194C6-4392-4DC7-AFAF-8F2F6FBDD0B2}" destId="{8AAA2953-9F68-472A-9989-5BD9CFE525CF}" srcOrd="0" destOrd="0" presId="urn:microsoft.com/office/officeart/2005/8/layout/vList5"/>
    <dgm:cxn modelId="{18067968-57BC-4445-8E45-648D6A064F7B}" type="presParOf" srcId="{DB7194C6-4392-4DC7-AFAF-8F2F6FBDD0B2}" destId="{195B1EA6-B07A-4201-B693-2B439C6DFE39}" srcOrd="1" destOrd="0" presId="urn:microsoft.com/office/officeart/2005/8/layout/vList5"/>
    <dgm:cxn modelId="{45D829D5-9736-44E6-AB12-CBB680DCC56F}" type="presParOf" srcId="{61F6C5DA-5533-4419-9D49-E892B160FB17}" destId="{C35925B0-2A08-45EA-BACB-9A0D35E091A1}" srcOrd="11" destOrd="0" presId="urn:microsoft.com/office/officeart/2005/8/layout/vList5"/>
    <dgm:cxn modelId="{42399325-FDF1-4C44-80D3-207603FD1F33}" type="presParOf" srcId="{61F6C5DA-5533-4419-9D49-E892B160FB17}" destId="{FF6CB4D8-307C-485B-AB61-61A55E588B1C}" srcOrd="12" destOrd="0" presId="urn:microsoft.com/office/officeart/2005/8/layout/vList5"/>
    <dgm:cxn modelId="{74351FA6-0C0B-4304-82C5-D550D24CA5A8}" type="presParOf" srcId="{FF6CB4D8-307C-485B-AB61-61A55E588B1C}" destId="{8656A942-0A93-48D3-BC3A-33C4666F6DD4}" srcOrd="0" destOrd="0" presId="urn:microsoft.com/office/officeart/2005/8/layout/vList5"/>
    <dgm:cxn modelId="{BB3DC3F7-CA6D-4136-B122-A25DD04901D9}" type="presParOf" srcId="{FF6CB4D8-307C-485B-AB61-61A55E588B1C}" destId="{4DC94706-3784-425C-A118-59A577B7F34C}" srcOrd="1" destOrd="0" presId="urn:microsoft.com/office/officeart/2005/8/layout/vList5"/>
    <dgm:cxn modelId="{690FDB9F-7F82-4C5C-84D0-A55F02517D1C}" type="presParOf" srcId="{61F6C5DA-5533-4419-9D49-E892B160FB17}" destId="{7A64EAED-DD52-4F13-AAB4-5875449D963B}" srcOrd="13" destOrd="0" presId="urn:microsoft.com/office/officeart/2005/8/layout/vList5"/>
    <dgm:cxn modelId="{A15878A4-D05C-4DEB-93F0-418AB00C02A2}" type="presParOf" srcId="{61F6C5DA-5533-4419-9D49-E892B160FB17}" destId="{D7ACD870-1210-4F3F-8E80-658718250EF5}" srcOrd="14" destOrd="0" presId="urn:microsoft.com/office/officeart/2005/8/layout/vList5"/>
    <dgm:cxn modelId="{B8C56E8A-F448-4721-9FDA-C322CF5AF763}" type="presParOf" srcId="{D7ACD870-1210-4F3F-8E80-658718250EF5}" destId="{19F02307-907C-4A71-8DF0-05C0694333C9}" srcOrd="0" destOrd="0" presId="urn:microsoft.com/office/officeart/2005/8/layout/vList5"/>
    <dgm:cxn modelId="{158FD28A-AFC4-460A-AEDA-9B76D3FF3FE0}" type="presParOf" srcId="{D7ACD870-1210-4F3F-8E80-658718250EF5}" destId="{B0944160-286E-4866-B788-275AE88299AD}" srcOrd="1" destOrd="0" presId="urn:microsoft.com/office/officeart/2005/8/layout/vList5"/>
    <dgm:cxn modelId="{A6467287-CC6E-4E38-B6E7-586A880A6D3D}" type="presParOf" srcId="{61F6C5DA-5533-4419-9D49-E892B160FB17}" destId="{DF9B10A9-9492-4CAD-9046-1A7AA1444804}" srcOrd="15" destOrd="0" presId="urn:microsoft.com/office/officeart/2005/8/layout/vList5"/>
    <dgm:cxn modelId="{8648CC72-4D08-4435-90B1-618130B7543E}" type="presParOf" srcId="{61F6C5DA-5533-4419-9D49-E892B160FB17}" destId="{63E417E9-A722-43E0-80A6-27C1D93DA437}" srcOrd="16" destOrd="0" presId="urn:microsoft.com/office/officeart/2005/8/layout/vList5"/>
    <dgm:cxn modelId="{18583DD3-29B7-4D1E-B5B1-D9E4CF16DBB9}" type="presParOf" srcId="{63E417E9-A722-43E0-80A6-27C1D93DA437}" destId="{3C019FF2-08F3-4972-ADF6-F430713BB53F}" srcOrd="0" destOrd="0" presId="urn:microsoft.com/office/officeart/2005/8/layout/vList5"/>
    <dgm:cxn modelId="{1EDE51D1-516C-4142-8BAD-C838F23B0935}" type="presParOf" srcId="{63E417E9-A722-43E0-80A6-27C1D93DA437}" destId="{612AF9A9-1246-44BC-9F49-3807A311DF9D}" srcOrd="1" destOrd="0" presId="urn:microsoft.com/office/officeart/2005/8/layout/vList5"/>
    <dgm:cxn modelId="{FA989689-163F-4F01-B657-34EEFA2558C2}" type="presParOf" srcId="{61F6C5DA-5533-4419-9D49-E892B160FB17}" destId="{6F46D146-BA98-4A72-B1CD-B363DBBA4E84}" srcOrd="17" destOrd="0" presId="urn:microsoft.com/office/officeart/2005/8/layout/vList5"/>
    <dgm:cxn modelId="{E70D4485-F3FB-459D-B2AF-A61C848AEE21}" type="presParOf" srcId="{61F6C5DA-5533-4419-9D49-E892B160FB17}" destId="{A7A83276-FC8A-4EDC-85DF-B827C7980993}" srcOrd="18" destOrd="0" presId="urn:microsoft.com/office/officeart/2005/8/layout/vList5"/>
    <dgm:cxn modelId="{F7780C23-62BE-49CE-83A4-4220D9004008}" type="presParOf" srcId="{A7A83276-FC8A-4EDC-85DF-B827C7980993}" destId="{ED323E01-44EC-41CE-A65B-1FDE29FB7B92}" srcOrd="0" destOrd="0" presId="urn:microsoft.com/office/officeart/2005/8/layout/vList5"/>
    <dgm:cxn modelId="{9E8AAA76-5836-4BCB-821B-19620835676A}" type="presParOf" srcId="{A7A83276-FC8A-4EDC-85DF-B827C7980993}" destId="{81E8FBCD-2BEC-4480-BDA4-6F88C07FB8DE}" srcOrd="1" destOrd="0" presId="urn:microsoft.com/office/officeart/2005/8/layout/vList5"/>
    <dgm:cxn modelId="{DD807C4C-6B65-4245-84AF-465D75DB8ABE}" type="presParOf" srcId="{61F6C5DA-5533-4419-9D49-E892B160FB17}" destId="{333C2E73-3DED-44E8-9949-4A0070270E01}" srcOrd="19" destOrd="0" presId="urn:microsoft.com/office/officeart/2005/8/layout/vList5"/>
    <dgm:cxn modelId="{D2091253-2112-4EF5-B37E-719074F56DE3}" type="presParOf" srcId="{61F6C5DA-5533-4419-9D49-E892B160FB17}" destId="{A3C0FEC1-1605-4CE1-81A8-8976F989E1A3}" srcOrd="20" destOrd="0" presId="urn:microsoft.com/office/officeart/2005/8/layout/vList5"/>
    <dgm:cxn modelId="{8B9820A1-E2EF-433D-AF46-AB313EA4E1E5}" type="presParOf" srcId="{A3C0FEC1-1605-4CE1-81A8-8976F989E1A3}" destId="{7A107C4D-B0B9-46D0-AB20-A27C3600D865}" srcOrd="0" destOrd="0" presId="urn:microsoft.com/office/officeart/2005/8/layout/vList5"/>
    <dgm:cxn modelId="{CC2EC721-9AF1-4206-A459-311E6E14D870}" type="presParOf" srcId="{A3C0FEC1-1605-4CE1-81A8-8976F989E1A3}" destId="{84D5188F-150E-4755-95CD-DB6C10EE5B4B}" srcOrd="1" destOrd="0" presId="urn:microsoft.com/office/officeart/2005/8/layout/vList5"/>
    <dgm:cxn modelId="{E1015B3F-9597-48FA-867E-4824D4CC8668}" type="presParOf" srcId="{61F6C5DA-5533-4419-9D49-E892B160FB17}" destId="{C9831EBA-C72A-43F7-97FF-42FD716FC67A}" srcOrd="21" destOrd="0" presId="urn:microsoft.com/office/officeart/2005/8/layout/vList5"/>
    <dgm:cxn modelId="{E4C8D717-3B29-43A6-B381-762125A4C966}" type="presParOf" srcId="{61F6C5DA-5533-4419-9D49-E892B160FB17}" destId="{4E0A618A-89E4-4250-BC44-61CE869E1E59}" srcOrd="22" destOrd="0" presId="urn:microsoft.com/office/officeart/2005/8/layout/vList5"/>
    <dgm:cxn modelId="{A4EFD135-6E93-4393-A4C3-00D83A295976}" type="presParOf" srcId="{4E0A618A-89E4-4250-BC44-61CE869E1E59}" destId="{6A0ED4C0-8E6D-4C8C-AE48-6F09EFAB4C7E}" srcOrd="0" destOrd="0" presId="urn:microsoft.com/office/officeart/2005/8/layout/vList5"/>
    <dgm:cxn modelId="{D900A14B-FA23-41B8-A03A-B91482B9C65C}" type="presParOf" srcId="{4E0A618A-89E4-4250-BC44-61CE869E1E59}" destId="{FC219558-2AF8-4D38-A0D2-F3C7893732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BF35DD-286B-4A21-AE86-DCB54E74E467}" type="doc">
      <dgm:prSet loTypeId="urn:microsoft.com/office/officeart/2005/8/layout/hierarchy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3893CE5B-FC09-4012-8C4A-99DC50E7AA5E}">
      <dgm:prSet phldrT="[Текст]" custT="1"/>
      <dgm:spPr>
        <a:xfrm>
          <a:off x="2369027" y="1572725"/>
          <a:ext cx="4931555" cy="428221"/>
        </a:xfrm>
        <a:prstGeom prst="roundRect">
          <a:avLst>
            <a:gd name="adj" fmla="val 10000"/>
          </a:avLst>
        </a:prstGeom>
      </dgm:spPr>
      <dgm:t>
        <a:bodyPr/>
        <a:lstStyle/>
        <a:p>
          <a:r>
            <a:rPr lang="ru-RU" sz="2000" b="1" dirty="0" smtClean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Arial" pitchFamily="34" charset="0"/>
            </a:rPr>
            <a:t>Механизм реализации Программы</a:t>
          </a:r>
          <a:endParaRPr lang="ru-RU" sz="2000" b="1" dirty="0">
            <a:solidFill>
              <a:schemeClr val="accent1">
                <a:lumMod val="75000"/>
              </a:schemeClr>
            </a:solidFill>
            <a:latin typeface="+mn-lt"/>
            <a:ea typeface="+mn-ea"/>
            <a:cs typeface="Arial" pitchFamily="34" charset="0"/>
          </a:endParaRPr>
        </a:p>
      </dgm:t>
    </dgm:pt>
    <dgm:pt modelId="{46D2664E-C572-4CCD-8123-9EE129B2028D}" type="parTrans" cxnId="{BD706C2A-8738-4C50-BC1A-ECA52D700312}">
      <dgm:prSet/>
      <dgm:spPr/>
      <dgm:t>
        <a:bodyPr/>
        <a:lstStyle/>
        <a:p>
          <a:endParaRPr lang="ru-RU" sz="900">
            <a:latin typeface="Arial" pitchFamily="34" charset="0"/>
            <a:cs typeface="Arial" pitchFamily="34" charset="0"/>
          </a:endParaRPr>
        </a:p>
      </dgm:t>
    </dgm:pt>
    <dgm:pt modelId="{9FAD6D44-73F8-4414-B8D7-5DC9585049AC}" type="sibTrans" cxnId="{BD706C2A-8738-4C50-BC1A-ECA52D700312}">
      <dgm:prSet/>
      <dgm:spPr/>
      <dgm:t>
        <a:bodyPr/>
        <a:lstStyle/>
        <a:p>
          <a:endParaRPr lang="ru-RU" sz="900">
            <a:latin typeface="Arial" pitchFamily="34" charset="0"/>
            <a:cs typeface="Arial" pitchFamily="34" charset="0"/>
          </a:endParaRPr>
        </a:p>
      </dgm:t>
    </dgm:pt>
    <dgm:pt modelId="{E1BC9C37-0BB5-435D-BD6E-013A57C3D6CD}">
      <dgm:prSet phldrT="[Текст]" custT="1"/>
      <dgm:spPr>
        <a:xfrm>
          <a:off x="177620" y="2367242"/>
          <a:ext cx="3567078" cy="2271098"/>
        </a:xfrm>
        <a:prstGeom prst="roundRect">
          <a:avLst>
            <a:gd name="adj" fmla="val 10000"/>
          </a:avLst>
        </a:prstGeom>
      </dgm:spPr>
      <dgm:t>
        <a:bodyPr tIns="108000"/>
        <a:lstStyle/>
        <a:p>
          <a:pPr algn="ctr"/>
          <a:r>
            <a:rPr lang="ru-RU" sz="1400" dirty="0" smtClean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Arial" pitchFamily="34" charset="0"/>
            </a:rPr>
            <a:t>Комплекс мер,  осуществляемых государственными заказчиками мероприятий Программы, </a:t>
          </a:r>
          <a:br>
            <a:rPr lang="ru-RU" sz="1400" dirty="0" smtClean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Arial" pitchFamily="34" charset="0"/>
            </a:rPr>
          </a:br>
          <a:r>
            <a:rPr lang="ru-RU" sz="1400" dirty="0" smtClean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Arial" pitchFamily="34" charset="0"/>
            </a:rPr>
            <a:t>а также частными компаниями, осуществляющими вложения инвестиций </a:t>
          </a:r>
          <a:br>
            <a:rPr lang="ru-RU" sz="1400" dirty="0" smtClean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Arial" pitchFamily="34" charset="0"/>
            </a:rPr>
          </a:br>
          <a:r>
            <a:rPr lang="ru-RU" sz="1400" dirty="0" smtClean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Arial" pitchFamily="34" charset="0"/>
            </a:rPr>
            <a:t>в  проекты развития транспортной инфраструктуры</a:t>
          </a:r>
          <a:endParaRPr lang="ru-RU" sz="1400" dirty="0">
            <a:solidFill>
              <a:schemeClr val="accent6">
                <a:lumMod val="50000"/>
              </a:schemeClr>
            </a:solidFill>
            <a:latin typeface="+mn-lt"/>
            <a:ea typeface="+mn-ea"/>
            <a:cs typeface="Arial" pitchFamily="34" charset="0"/>
          </a:endParaRPr>
        </a:p>
      </dgm:t>
    </dgm:pt>
    <dgm:pt modelId="{07355410-9DC2-4D10-B359-01ABF33EA0BB}" type="parTrans" cxnId="{E3D54388-F905-412A-AF9E-F3EBC6B1E8ED}">
      <dgm:prSet/>
      <dgm:spPr>
        <a:xfrm>
          <a:off x="1787241" y="1835724"/>
          <a:ext cx="2873645" cy="366294"/>
        </a:xfrm>
        <a:custGeom>
          <a:avLst/>
          <a:gdLst/>
          <a:ahLst/>
          <a:cxnLst/>
          <a:rect l="0" t="0" r="0" b="0"/>
          <a:pathLst>
            <a:path>
              <a:moveTo>
                <a:pt x="2873645" y="0"/>
              </a:moveTo>
              <a:lnTo>
                <a:pt x="2873645" y="221289"/>
              </a:lnTo>
              <a:lnTo>
                <a:pt x="0" y="221289"/>
              </a:lnTo>
              <a:lnTo>
                <a:pt x="0" y="366294"/>
              </a:lnTo>
            </a:path>
          </a:pathLst>
        </a:custGeom>
      </dgm:spPr>
      <dgm:t>
        <a:bodyPr/>
        <a:lstStyle/>
        <a:p>
          <a:endParaRPr lang="ru-RU" sz="900">
            <a:latin typeface="Arial" pitchFamily="34" charset="0"/>
            <a:cs typeface="Arial" pitchFamily="34" charset="0"/>
          </a:endParaRPr>
        </a:p>
      </dgm:t>
    </dgm:pt>
    <dgm:pt modelId="{74012471-FC73-4892-B82C-4358DD267FFF}" type="sibTrans" cxnId="{E3D54388-F905-412A-AF9E-F3EBC6B1E8ED}">
      <dgm:prSet/>
      <dgm:spPr/>
      <dgm:t>
        <a:bodyPr/>
        <a:lstStyle/>
        <a:p>
          <a:endParaRPr lang="ru-RU" sz="900">
            <a:latin typeface="Arial" pitchFamily="34" charset="0"/>
            <a:cs typeface="Arial" pitchFamily="34" charset="0"/>
          </a:endParaRPr>
        </a:p>
      </dgm:t>
    </dgm:pt>
    <dgm:pt modelId="{195E702C-A3BA-4834-A271-B2DB2D0CDB85}">
      <dgm:prSet phldrT="[Текст]" custT="1"/>
      <dgm:spPr>
        <a:xfrm>
          <a:off x="3969240" y="2367242"/>
          <a:ext cx="1563188" cy="2250294"/>
        </a:xfrm>
        <a:prstGeom prst="roundRect">
          <a:avLst>
            <a:gd name="adj" fmla="val 10000"/>
          </a:avLst>
        </a:prstGeom>
      </dgm:spPr>
      <dgm:t>
        <a:bodyPr/>
        <a:lstStyle/>
        <a:p>
          <a:pPr algn="ctr"/>
          <a:r>
            <a:rPr lang="ru-RU" sz="1400" dirty="0" smtClean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Arial" pitchFamily="34" charset="0"/>
            </a:rPr>
            <a:t>Реализация целого ряда проектов транспортной инфраструктуры </a:t>
          </a:r>
          <a:br>
            <a:rPr lang="ru-RU" sz="1400" dirty="0" smtClean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Arial" pitchFamily="34" charset="0"/>
            </a:rPr>
          </a:br>
          <a:r>
            <a:rPr lang="ru-RU" sz="1400" dirty="0" smtClean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Arial" pitchFamily="34" charset="0"/>
            </a:rPr>
            <a:t>на основе концессионных и инвестиционных соглашений, контрактов жизненного цикла и других механизмов ГЧП</a:t>
          </a:r>
          <a:endParaRPr lang="ru-RU" sz="1400" dirty="0">
            <a:solidFill>
              <a:schemeClr val="accent6">
                <a:lumMod val="50000"/>
              </a:schemeClr>
            </a:solidFill>
            <a:latin typeface="+mn-lt"/>
            <a:ea typeface="+mn-ea"/>
            <a:cs typeface="Arial" pitchFamily="34" charset="0"/>
          </a:endParaRPr>
        </a:p>
      </dgm:t>
    </dgm:pt>
    <dgm:pt modelId="{3A168E68-C424-45B1-B920-BE48A915A462}" type="parTrans" cxnId="{6065C718-062A-497C-BF14-9F093BE97C11}">
      <dgm:prSet/>
      <dgm:spPr>
        <a:xfrm>
          <a:off x="4531195" y="1835724"/>
          <a:ext cx="91440" cy="366294"/>
        </a:xfrm>
        <a:custGeom>
          <a:avLst/>
          <a:gdLst/>
          <a:ahLst/>
          <a:cxnLst/>
          <a:rect l="0" t="0" r="0" b="0"/>
          <a:pathLst>
            <a:path>
              <a:moveTo>
                <a:pt x="129690" y="0"/>
              </a:moveTo>
              <a:lnTo>
                <a:pt x="129690" y="221289"/>
              </a:lnTo>
              <a:lnTo>
                <a:pt x="45720" y="221289"/>
              </a:lnTo>
              <a:lnTo>
                <a:pt x="45720" y="366294"/>
              </a:lnTo>
            </a:path>
          </a:pathLst>
        </a:custGeom>
      </dgm:spPr>
      <dgm:t>
        <a:bodyPr/>
        <a:lstStyle/>
        <a:p>
          <a:endParaRPr lang="ru-RU" sz="900">
            <a:latin typeface="Arial" pitchFamily="34" charset="0"/>
            <a:cs typeface="Arial" pitchFamily="34" charset="0"/>
          </a:endParaRPr>
        </a:p>
      </dgm:t>
    </dgm:pt>
    <dgm:pt modelId="{D2CB9CBC-D5B5-4764-A0B3-6FC6A4E1D92B}" type="sibTrans" cxnId="{6065C718-062A-497C-BF14-9F093BE97C11}">
      <dgm:prSet/>
      <dgm:spPr/>
      <dgm:t>
        <a:bodyPr/>
        <a:lstStyle/>
        <a:p>
          <a:endParaRPr lang="ru-RU" sz="900">
            <a:latin typeface="Arial" pitchFamily="34" charset="0"/>
            <a:cs typeface="Arial" pitchFamily="34" charset="0"/>
          </a:endParaRPr>
        </a:p>
      </dgm:t>
    </dgm:pt>
    <dgm:pt modelId="{1D3DBB02-EB25-4B6B-9AFE-614CBAB3CB9C}">
      <dgm:prSet custT="1"/>
      <dgm:spPr>
        <a:xfrm>
          <a:off x="6003563" y="2367242"/>
          <a:ext cx="1565270" cy="993946"/>
        </a:xfrm>
        <a:prstGeom prst="roundRect">
          <a:avLst>
            <a:gd name="adj" fmla="val 10000"/>
          </a:avLst>
        </a:prstGeom>
      </dgm:spPr>
      <dgm:t>
        <a:bodyPr/>
        <a:lstStyle/>
        <a:p>
          <a:r>
            <a:rPr lang="ru-RU" sz="1400" dirty="0" smtClean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rPr>
            <a:t>Мониторинг хода реализации мероприятий Программы, анализ достижения запланированных индикаторов </a:t>
          </a:r>
          <a:br>
            <a:rPr lang="ru-RU" sz="1400" dirty="0" smtClean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rPr>
          </a:br>
          <a:r>
            <a:rPr lang="ru-RU" sz="1400" dirty="0" smtClean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rPr>
            <a:t>и показателей</a:t>
          </a:r>
          <a:endParaRPr lang="ru-RU" sz="1400" dirty="0">
            <a:solidFill>
              <a:schemeClr val="accent6">
                <a:lumMod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AC77A714-41E0-4F62-8494-22BBBADCC19B}" type="parTrans" cxnId="{BA2B46B3-6010-4AF4-99BB-AE543713F755}">
      <dgm:prSet/>
      <dgm:spPr>
        <a:xfrm>
          <a:off x="4660886" y="1835724"/>
          <a:ext cx="1951392" cy="366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89"/>
              </a:lnTo>
              <a:lnTo>
                <a:pt x="1951392" y="221289"/>
              </a:lnTo>
              <a:lnTo>
                <a:pt x="1951392" y="366294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BB4101E1-DD44-4CA7-BDEC-23B4B0A86BE4}" type="sibTrans" cxnId="{BA2B46B3-6010-4AF4-99BB-AE543713F755}">
      <dgm:prSet/>
      <dgm:spPr/>
      <dgm:t>
        <a:bodyPr/>
        <a:lstStyle/>
        <a:p>
          <a:endParaRPr lang="ru-RU"/>
        </a:p>
      </dgm:t>
    </dgm:pt>
    <dgm:pt modelId="{8455396A-20FB-4330-A97C-696CBDA8D6CC}">
      <dgm:prSet custT="1"/>
      <dgm:spPr>
        <a:xfrm>
          <a:off x="7916670" y="2367242"/>
          <a:ext cx="1565270" cy="993946"/>
        </a:xfrm>
        <a:prstGeom prst="roundRect">
          <a:avLst>
            <a:gd name="adj" fmla="val 10000"/>
          </a:avLst>
        </a:prstGeom>
      </dgm:spPr>
      <dgm:t>
        <a:bodyPr/>
        <a:lstStyle/>
        <a:p>
          <a:r>
            <a:rPr lang="ru-RU" sz="1400" dirty="0" smtClean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rPr>
            <a:t>Корректировка комплекса мероприятий Программы </a:t>
          </a:r>
          <a:br>
            <a:rPr lang="ru-RU" sz="1400" dirty="0" smtClean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rPr>
          </a:br>
          <a:r>
            <a:rPr lang="ru-RU" sz="1400" dirty="0" smtClean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rPr>
            <a:t>с целью достижения запланированных индикаторов </a:t>
          </a:r>
          <a:br>
            <a:rPr lang="ru-RU" sz="1400" dirty="0" smtClean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rPr>
          </a:br>
          <a:r>
            <a:rPr lang="ru-RU" sz="1400" dirty="0" smtClean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rPr>
            <a:t>и показателей</a:t>
          </a:r>
          <a:endParaRPr lang="ru-RU" sz="1400" dirty="0">
            <a:solidFill>
              <a:schemeClr val="accent6">
                <a:lumMod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48A4CC96-CC93-4269-BEF5-1D94A9C23FE3}" type="parTrans" cxnId="{2E43C961-C666-4E31-95D8-96659F50288D}">
      <dgm:prSet/>
      <dgm:spPr>
        <a:xfrm>
          <a:off x="4660886" y="1835724"/>
          <a:ext cx="3864500" cy="366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89"/>
              </a:lnTo>
              <a:lnTo>
                <a:pt x="3864500" y="221289"/>
              </a:lnTo>
              <a:lnTo>
                <a:pt x="3864500" y="366294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C069A89B-F998-4214-9C13-79ACB3A328B1}" type="sibTrans" cxnId="{2E43C961-C666-4E31-95D8-96659F50288D}">
      <dgm:prSet/>
      <dgm:spPr/>
      <dgm:t>
        <a:bodyPr/>
        <a:lstStyle/>
        <a:p>
          <a:endParaRPr lang="ru-RU"/>
        </a:p>
      </dgm:t>
    </dgm:pt>
    <dgm:pt modelId="{22D50C83-76AA-41F3-829A-4287AD1FDD8A}" type="pres">
      <dgm:prSet presAssocID="{62BF35DD-286B-4A21-AE86-DCB54E74E4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F4EB723-A1C4-4850-9A65-A2A66E2D1D07}" type="pres">
      <dgm:prSet presAssocID="{3893CE5B-FC09-4012-8C4A-99DC50E7AA5E}" presName="hierRoot1" presStyleCnt="0"/>
      <dgm:spPr/>
      <dgm:t>
        <a:bodyPr/>
        <a:lstStyle/>
        <a:p>
          <a:endParaRPr lang="ru-RU"/>
        </a:p>
      </dgm:t>
    </dgm:pt>
    <dgm:pt modelId="{AABB85A0-7543-48B1-A2B0-9E9C070D666F}" type="pres">
      <dgm:prSet presAssocID="{3893CE5B-FC09-4012-8C4A-99DC50E7AA5E}" presName="composite" presStyleCnt="0"/>
      <dgm:spPr/>
      <dgm:t>
        <a:bodyPr/>
        <a:lstStyle/>
        <a:p>
          <a:endParaRPr lang="ru-RU"/>
        </a:p>
      </dgm:t>
    </dgm:pt>
    <dgm:pt modelId="{FF6E8DFF-4A00-4635-B905-889F2E203C4F}" type="pres">
      <dgm:prSet presAssocID="{3893CE5B-FC09-4012-8C4A-99DC50E7AA5E}" presName="background" presStyleLbl="node0" presStyleIdx="0" presStyleCnt="1"/>
      <dgm:spPr>
        <a:xfrm>
          <a:off x="2195108" y="1407502"/>
          <a:ext cx="4931555" cy="428221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41B2F477-5310-443E-AC00-276283663391}" type="pres">
      <dgm:prSet presAssocID="{3893CE5B-FC09-4012-8C4A-99DC50E7AA5E}" presName="text" presStyleLbl="fgAcc0" presStyleIdx="0" presStyleCnt="1" custScaleX="410652" custScaleY="106444" custLinFactNeighborX="321" custLinFactNeighborY="894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D0862AA-3BF3-4AEF-8424-5191975C9AFB}" type="pres">
      <dgm:prSet presAssocID="{3893CE5B-FC09-4012-8C4A-99DC50E7AA5E}" presName="hierChild2" presStyleCnt="0"/>
      <dgm:spPr/>
      <dgm:t>
        <a:bodyPr/>
        <a:lstStyle/>
        <a:p>
          <a:endParaRPr lang="ru-RU"/>
        </a:p>
      </dgm:t>
    </dgm:pt>
    <dgm:pt modelId="{FC8591CD-5B17-4D68-BAB8-2A226B8EFCF0}" type="pres">
      <dgm:prSet presAssocID="{07355410-9DC2-4D10-B359-01ABF33EA0BB}" presName="Name10" presStyleLbl="parChTrans1D2" presStyleIdx="0" presStyleCnt="4"/>
      <dgm:spPr/>
      <dgm:t>
        <a:bodyPr/>
        <a:lstStyle/>
        <a:p>
          <a:endParaRPr lang="ru-RU"/>
        </a:p>
      </dgm:t>
    </dgm:pt>
    <dgm:pt modelId="{D8073A39-BC79-4FD2-BABC-0813145F0DF6}" type="pres">
      <dgm:prSet presAssocID="{E1BC9C37-0BB5-435D-BD6E-013A57C3D6CD}" presName="hierRoot2" presStyleCnt="0"/>
      <dgm:spPr/>
      <dgm:t>
        <a:bodyPr/>
        <a:lstStyle/>
        <a:p>
          <a:endParaRPr lang="ru-RU"/>
        </a:p>
      </dgm:t>
    </dgm:pt>
    <dgm:pt modelId="{E6019B60-ADD2-4889-97E8-80B1A057BE82}" type="pres">
      <dgm:prSet presAssocID="{E1BC9C37-0BB5-435D-BD6E-013A57C3D6CD}" presName="composite2" presStyleCnt="0"/>
      <dgm:spPr/>
      <dgm:t>
        <a:bodyPr/>
        <a:lstStyle/>
        <a:p>
          <a:endParaRPr lang="ru-RU"/>
        </a:p>
      </dgm:t>
    </dgm:pt>
    <dgm:pt modelId="{CC96300F-E50E-41D6-A248-9765D1E32C9A}" type="pres">
      <dgm:prSet presAssocID="{E1BC9C37-0BB5-435D-BD6E-013A57C3D6CD}" presName="background2" presStyleLbl="node2" presStyleIdx="0" presStyleCnt="4"/>
      <dgm:spPr>
        <a:xfrm>
          <a:off x="3702" y="2202019"/>
          <a:ext cx="3567078" cy="2271098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BDA0083E-D453-44E1-802A-F166AA8FEC77}" type="pres">
      <dgm:prSet presAssocID="{E1BC9C37-0BB5-435D-BD6E-013A57C3D6CD}" presName="text2" presStyleLbl="fgAcc2" presStyleIdx="0" presStyleCnt="4" custScaleX="96316" custScaleY="181974" custLinFactNeighborX="6925" custLinFactNeighborY="128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D118336-0E4F-456E-8999-606299897E9C}" type="pres">
      <dgm:prSet presAssocID="{E1BC9C37-0BB5-435D-BD6E-013A57C3D6CD}" presName="hierChild3" presStyleCnt="0"/>
      <dgm:spPr/>
      <dgm:t>
        <a:bodyPr/>
        <a:lstStyle/>
        <a:p>
          <a:endParaRPr lang="ru-RU"/>
        </a:p>
      </dgm:t>
    </dgm:pt>
    <dgm:pt modelId="{86F2D360-B7CE-406F-8124-FAD3A24CC8E7}" type="pres">
      <dgm:prSet presAssocID="{3A168E68-C424-45B1-B920-BE48A915A462}" presName="Name10" presStyleLbl="parChTrans1D2" presStyleIdx="1" presStyleCnt="4"/>
      <dgm:spPr/>
      <dgm:t>
        <a:bodyPr/>
        <a:lstStyle/>
        <a:p>
          <a:endParaRPr lang="ru-RU"/>
        </a:p>
      </dgm:t>
    </dgm:pt>
    <dgm:pt modelId="{CB0457DA-7813-4F38-BB36-CF33A0E69888}" type="pres">
      <dgm:prSet presAssocID="{195E702C-A3BA-4834-A271-B2DB2D0CDB85}" presName="hierRoot2" presStyleCnt="0"/>
      <dgm:spPr/>
      <dgm:t>
        <a:bodyPr/>
        <a:lstStyle/>
        <a:p>
          <a:endParaRPr lang="ru-RU"/>
        </a:p>
      </dgm:t>
    </dgm:pt>
    <dgm:pt modelId="{6FDD1BF3-BE42-4B5E-90CE-6E80FDC69744}" type="pres">
      <dgm:prSet presAssocID="{195E702C-A3BA-4834-A271-B2DB2D0CDB85}" presName="composite2" presStyleCnt="0"/>
      <dgm:spPr/>
      <dgm:t>
        <a:bodyPr/>
        <a:lstStyle/>
        <a:p>
          <a:endParaRPr lang="ru-RU"/>
        </a:p>
      </dgm:t>
    </dgm:pt>
    <dgm:pt modelId="{B2392668-3041-4098-9F1F-58CC50CB693A}" type="pres">
      <dgm:prSet presAssocID="{195E702C-A3BA-4834-A271-B2DB2D0CDB85}" presName="background2" presStyleLbl="node2" presStyleIdx="1" presStyleCnt="4"/>
      <dgm:spPr>
        <a:xfrm>
          <a:off x="3795321" y="2202019"/>
          <a:ext cx="1563188" cy="2250294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46D75032-7439-4079-B6FA-9BF8337D5030}" type="pres">
      <dgm:prSet presAssocID="{195E702C-A3BA-4834-A271-B2DB2D0CDB85}" presName="text2" presStyleLbl="fgAcc2" presStyleIdx="1" presStyleCnt="4" custScaleX="94783" custScaleY="178445" custLinFactNeighborX="6585" custLinFactNeighborY="128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1703709-A986-4D66-9244-E408D086A857}" type="pres">
      <dgm:prSet presAssocID="{195E702C-A3BA-4834-A271-B2DB2D0CDB85}" presName="hierChild3" presStyleCnt="0"/>
      <dgm:spPr/>
      <dgm:t>
        <a:bodyPr/>
        <a:lstStyle/>
        <a:p>
          <a:endParaRPr lang="ru-RU"/>
        </a:p>
      </dgm:t>
    </dgm:pt>
    <dgm:pt modelId="{B44C9801-2BE5-42EF-BBD0-DEB870EB52FC}" type="pres">
      <dgm:prSet presAssocID="{AC77A714-41E0-4F62-8494-22BBBADCC19B}" presName="Name10" presStyleLbl="parChTrans1D2" presStyleIdx="2" presStyleCnt="4"/>
      <dgm:spPr/>
      <dgm:t>
        <a:bodyPr/>
        <a:lstStyle/>
        <a:p>
          <a:endParaRPr lang="ru-RU"/>
        </a:p>
      </dgm:t>
    </dgm:pt>
    <dgm:pt modelId="{F94D2BDF-8CD7-4D1E-8A6C-119270DB1B5B}" type="pres">
      <dgm:prSet presAssocID="{1D3DBB02-EB25-4B6B-9AFE-614CBAB3CB9C}" presName="hierRoot2" presStyleCnt="0"/>
      <dgm:spPr/>
      <dgm:t>
        <a:bodyPr/>
        <a:lstStyle/>
        <a:p>
          <a:endParaRPr lang="ru-RU"/>
        </a:p>
      </dgm:t>
    </dgm:pt>
    <dgm:pt modelId="{F076D310-CFBE-4BE9-8871-66F6BF61837B}" type="pres">
      <dgm:prSet presAssocID="{1D3DBB02-EB25-4B6B-9AFE-614CBAB3CB9C}" presName="composite2" presStyleCnt="0"/>
      <dgm:spPr/>
      <dgm:t>
        <a:bodyPr/>
        <a:lstStyle/>
        <a:p>
          <a:endParaRPr lang="ru-RU"/>
        </a:p>
      </dgm:t>
    </dgm:pt>
    <dgm:pt modelId="{B76D55F9-42CC-4770-A012-7A8CA345F124}" type="pres">
      <dgm:prSet presAssocID="{1D3DBB02-EB25-4B6B-9AFE-614CBAB3CB9C}" presName="background2" presStyleLbl="node2" presStyleIdx="2" presStyleCnt="4"/>
      <dgm:spPr>
        <a:xfrm>
          <a:off x="5829644" y="2202019"/>
          <a:ext cx="1565270" cy="993946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D2BFD2D7-0272-4B45-A7DE-80FBE9F311C1}" type="pres">
      <dgm:prSet presAssocID="{1D3DBB02-EB25-4B6B-9AFE-614CBAB3CB9C}" presName="text2" presStyleLbl="fgAcc2" presStyleIdx="2" presStyleCnt="4" custScaleX="90796" custScaleY="178445" custLinFactNeighborX="4668" custLinFactNeighborY="128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7BD711C-FDD4-4DBA-A1EC-F55205975A33}" type="pres">
      <dgm:prSet presAssocID="{1D3DBB02-EB25-4B6B-9AFE-614CBAB3CB9C}" presName="hierChild3" presStyleCnt="0"/>
      <dgm:spPr/>
      <dgm:t>
        <a:bodyPr/>
        <a:lstStyle/>
        <a:p>
          <a:endParaRPr lang="ru-RU"/>
        </a:p>
      </dgm:t>
    </dgm:pt>
    <dgm:pt modelId="{8F5EB16E-FE11-4394-841C-1ABD1628CC27}" type="pres">
      <dgm:prSet presAssocID="{48A4CC96-CC93-4269-BEF5-1D94A9C23FE3}" presName="Name10" presStyleLbl="parChTrans1D2" presStyleIdx="3" presStyleCnt="4"/>
      <dgm:spPr/>
      <dgm:t>
        <a:bodyPr/>
        <a:lstStyle/>
        <a:p>
          <a:endParaRPr lang="ru-RU"/>
        </a:p>
      </dgm:t>
    </dgm:pt>
    <dgm:pt modelId="{D1ABA294-9F2E-464A-84D2-C24C9FEA3799}" type="pres">
      <dgm:prSet presAssocID="{8455396A-20FB-4330-A97C-696CBDA8D6CC}" presName="hierRoot2" presStyleCnt="0"/>
      <dgm:spPr/>
      <dgm:t>
        <a:bodyPr/>
        <a:lstStyle/>
        <a:p>
          <a:endParaRPr lang="ru-RU"/>
        </a:p>
      </dgm:t>
    </dgm:pt>
    <dgm:pt modelId="{D9D99736-9194-407A-AB53-BFA11E560A18}" type="pres">
      <dgm:prSet presAssocID="{8455396A-20FB-4330-A97C-696CBDA8D6CC}" presName="composite2" presStyleCnt="0"/>
      <dgm:spPr/>
      <dgm:t>
        <a:bodyPr/>
        <a:lstStyle/>
        <a:p>
          <a:endParaRPr lang="ru-RU"/>
        </a:p>
      </dgm:t>
    </dgm:pt>
    <dgm:pt modelId="{9A1C9653-A9C4-46F3-8534-3D6796C0FA70}" type="pres">
      <dgm:prSet presAssocID="{8455396A-20FB-4330-A97C-696CBDA8D6CC}" presName="background2" presStyleLbl="node2" presStyleIdx="3" presStyleCnt="4"/>
      <dgm:spPr>
        <a:xfrm>
          <a:off x="7742751" y="2202019"/>
          <a:ext cx="1565270" cy="993946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15F74877-DBE5-48C2-9CDF-6E966860C213}" type="pres">
      <dgm:prSet presAssocID="{8455396A-20FB-4330-A97C-696CBDA8D6CC}" presName="text2" presStyleLbl="fgAcc2" presStyleIdx="3" presStyleCnt="4" custScaleX="89441" custScaleY="17844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49E7D87-FD0A-4E12-828B-4EFD021E250C}" type="pres">
      <dgm:prSet presAssocID="{8455396A-20FB-4330-A97C-696CBDA8D6CC}" presName="hierChild3" presStyleCnt="0"/>
      <dgm:spPr/>
      <dgm:t>
        <a:bodyPr/>
        <a:lstStyle/>
        <a:p>
          <a:endParaRPr lang="ru-RU"/>
        </a:p>
      </dgm:t>
    </dgm:pt>
  </dgm:ptLst>
  <dgm:cxnLst>
    <dgm:cxn modelId="{BD706C2A-8738-4C50-BC1A-ECA52D700312}" srcId="{62BF35DD-286B-4A21-AE86-DCB54E74E467}" destId="{3893CE5B-FC09-4012-8C4A-99DC50E7AA5E}" srcOrd="0" destOrd="0" parTransId="{46D2664E-C572-4CCD-8123-9EE129B2028D}" sibTransId="{9FAD6D44-73F8-4414-B8D7-5DC9585049AC}"/>
    <dgm:cxn modelId="{79F3E9D6-C6DB-49EE-8780-ECBD2DFD1EED}" type="presOf" srcId="{195E702C-A3BA-4834-A271-B2DB2D0CDB85}" destId="{46D75032-7439-4079-B6FA-9BF8337D5030}" srcOrd="0" destOrd="0" presId="urn:microsoft.com/office/officeart/2005/8/layout/hierarchy1"/>
    <dgm:cxn modelId="{19055866-F6DB-4672-8C20-451274C4674C}" type="presOf" srcId="{1D3DBB02-EB25-4B6B-9AFE-614CBAB3CB9C}" destId="{D2BFD2D7-0272-4B45-A7DE-80FBE9F311C1}" srcOrd="0" destOrd="0" presId="urn:microsoft.com/office/officeart/2005/8/layout/hierarchy1"/>
    <dgm:cxn modelId="{82BAFE71-8ABE-49AF-A4EA-44C07A48264F}" type="presOf" srcId="{3893CE5B-FC09-4012-8C4A-99DC50E7AA5E}" destId="{41B2F477-5310-443E-AC00-276283663391}" srcOrd="0" destOrd="0" presId="urn:microsoft.com/office/officeart/2005/8/layout/hierarchy1"/>
    <dgm:cxn modelId="{2E43C961-C666-4E31-95D8-96659F50288D}" srcId="{3893CE5B-FC09-4012-8C4A-99DC50E7AA5E}" destId="{8455396A-20FB-4330-A97C-696CBDA8D6CC}" srcOrd="3" destOrd="0" parTransId="{48A4CC96-CC93-4269-BEF5-1D94A9C23FE3}" sibTransId="{C069A89B-F998-4214-9C13-79ACB3A328B1}"/>
    <dgm:cxn modelId="{6065C718-062A-497C-BF14-9F093BE97C11}" srcId="{3893CE5B-FC09-4012-8C4A-99DC50E7AA5E}" destId="{195E702C-A3BA-4834-A271-B2DB2D0CDB85}" srcOrd="1" destOrd="0" parTransId="{3A168E68-C424-45B1-B920-BE48A915A462}" sibTransId="{D2CB9CBC-D5B5-4764-A0B3-6FC6A4E1D92B}"/>
    <dgm:cxn modelId="{5C4A8917-51C2-47FB-8164-2AF0D62FD9D6}" type="presOf" srcId="{E1BC9C37-0BB5-435D-BD6E-013A57C3D6CD}" destId="{BDA0083E-D453-44E1-802A-F166AA8FEC77}" srcOrd="0" destOrd="0" presId="urn:microsoft.com/office/officeart/2005/8/layout/hierarchy1"/>
    <dgm:cxn modelId="{87D0DEDC-BEEB-4A23-A825-AC6AD6E47888}" type="presOf" srcId="{07355410-9DC2-4D10-B359-01ABF33EA0BB}" destId="{FC8591CD-5B17-4D68-BAB8-2A226B8EFCF0}" srcOrd="0" destOrd="0" presId="urn:microsoft.com/office/officeart/2005/8/layout/hierarchy1"/>
    <dgm:cxn modelId="{59668314-5B3D-466A-82D9-08471D3C9E79}" type="presOf" srcId="{62BF35DD-286B-4A21-AE86-DCB54E74E467}" destId="{22D50C83-76AA-41F3-829A-4287AD1FDD8A}" srcOrd="0" destOrd="0" presId="urn:microsoft.com/office/officeart/2005/8/layout/hierarchy1"/>
    <dgm:cxn modelId="{BA2B46B3-6010-4AF4-99BB-AE543713F755}" srcId="{3893CE5B-FC09-4012-8C4A-99DC50E7AA5E}" destId="{1D3DBB02-EB25-4B6B-9AFE-614CBAB3CB9C}" srcOrd="2" destOrd="0" parTransId="{AC77A714-41E0-4F62-8494-22BBBADCC19B}" sibTransId="{BB4101E1-DD44-4CA7-BDEC-23B4B0A86BE4}"/>
    <dgm:cxn modelId="{F6572C27-3DC3-4748-9C57-3FA4EA0C2DBB}" type="presOf" srcId="{3A168E68-C424-45B1-B920-BE48A915A462}" destId="{86F2D360-B7CE-406F-8124-FAD3A24CC8E7}" srcOrd="0" destOrd="0" presId="urn:microsoft.com/office/officeart/2005/8/layout/hierarchy1"/>
    <dgm:cxn modelId="{E17369B8-ABA5-479F-98DB-889590049286}" type="presOf" srcId="{48A4CC96-CC93-4269-BEF5-1D94A9C23FE3}" destId="{8F5EB16E-FE11-4394-841C-1ABD1628CC27}" srcOrd="0" destOrd="0" presId="urn:microsoft.com/office/officeart/2005/8/layout/hierarchy1"/>
    <dgm:cxn modelId="{0EF9EC8D-B6B6-4D18-97F2-D7F9457DED50}" type="presOf" srcId="{8455396A-20FB-4330-A97C-696CBDA8D6CC}" destId="{15F74877-DBE5-48C2-9CDF-6E966860C213}" srcOrd="0" destOrd="0" presId="urn:microsoft.com/office/officeart/2005/8/layout/hierarchy1"/>
    <dgm:cxn modelId="{E3D54388-F905-412A-AF9E-F3EBC6B1E8ED}" srcId="{3893CE5B-FC09-4012-8C4A-99DC50E7AA5E}" destId="{E1BC9C37-0BB5-435D-BD6E-013A57C3D6CD}" srcOrd="0" destOrd="0" parTransId="{07355410-9DC2-4D10-B359-01ABF33EA0BB}" sibTransId="{74012471-FC73-4892-B82C-4358DD267FFF}"/>
    <dgm:cxn modelId="{3D479469-8EC7-4BD2-B857-53D65AEF5DA6}" type="presOf" srcId="{AC77A714-41E0-4F62-8494-22BBBADCC19B}" destId="{B44C9801-2BE5-42EF-BBD0-DEB870EB52FC}" srcOrd="0" destOrd="0" presId="urn:microsoft.com/office/officeart/2005/8/layout/hierarchy1"/>
    <dgm:cxn modelId="{ADA7B088-6868-420C-AEAB-6BD37157C628}" type="presParOf" srcId="{22D50C83-76AA-41F3-829A-4287AD1FDD8A}" destId="{9F4EB723-A1C4-4850-9A65-A2A66E2D1D07}" srcOrd="0" destOrd="0" presId="urn:microsoft.com/office/officeart/2005/8/layout/hierarchy1"/>
    <dgm:cxn modelId="{D48FA8C7-E3A4-4FE9-807F-21D1A110FB94}" type="presParOf" srcId="{9F4EB723-A1C4-4850-9A65-A2A66E2D1D07}" destId="{AABB85A0-7543-48B1-A2B0-9E9C070D666F}" srcOrd="0" destOrd="0" presId="urn:microsoft.com/office/officeart/2005/8/layout/hierarchy1"/>
    <dgm:cxn modelId="{FF4B5CF4-C6AE-4DD4-BD9A-4C544305FF9A}" type="presParOf" srcId="{AABB85A0-7543-48B1-A2B0-9E9C070D666F}" destId="{FF6E8DFF-4A00-4635-B905-889F2E203C4F}" srcOrd="0" destOrd="0" presId="urn:microsoft.com/office/officeart/2005/8/layout/hierarchy1"/>
    <dgm:cxn modelId="{51A34036-8264-4464-94B9-46EB9F151F7D}" type="presParOf" srcId="{AABB85A0-7543-48B1-A2B0-9E9C070D666F}" destId="{41B2F477-5310-443E-AC00-276283663391}" srcOrd="1" destOrd="0" presId="urn:microsoft.com/office/officeart/2005/8/layout/hierarchy1"/>
    <dgm:cxn modelId="{B78F0438-E7B7-4721-A870-C01235934791}" type="presParOf" srcId="{9F4EB723-A1C4-4850-9A65-A2A66E2D1D07}" destId="{9D0862AA-3BF3-4AEF-8424-5191975C9AFB}" srcOrd="1" destOrd="0" presId="urn:microsoft.com/office/officeart/2005/8/layout/hierarchy1"/>
    <dgm:cxn modelId="{8A21D0BA-2D9C-41F6-8E5A-4B64CF35420A}" type="presParOf" srcId="{9D0862AA-3BF3-4AEF-8424-5191975C9AFB}" destId="{FC8591CD-5B17-4D68-BAB8-2A226B8EFCF0}" srcOrd="0" destOrd="0" presId="urn:microsoft.com/office/officeart/2005/8/layout/hierarchy1"/>
    <dgm:cxn modelId="{340D81F3-6908-4F28-AA4C-B009ABC72D24}" type="presParOf" srcId="{9D0862AA-3BF3-4AEF-8424-5191975C9AFB}" destId="{D8073A39-BC79-4FD2-BABC-0813145F0DF6}" srcOrd="1" destOrd="0" presId="urn:microsoft.com/office/officeart/2005/8/layout/hierarchy1"/>
    <dgm:cxn modelId="{7E2A5011-C5C0-4F7D-9DB5-40B21B11D0A7}" type="presParOf" srcId="{D8073A39-BC79-4FD2-BABC-0813145F0DF6}" destId="{E6019B60-ADD2-4889-97E8-80B1A057BE82}" srcOrd="0" destOrd="0" presId="urn:microsoft.com/office/officeart/2005/8/layout/hierarchy1"/>
    <dgm:cxn modelId="{8E6EFFE3-B7DA-406D-A896-28D67B81B94B}" type="presParOf" srcId="{E6019B60-ADD2-4889-97E8-80B1A057BE82}" destId="{CC96300F-E50E-41D6-A248-9765D1E32C9A}" srcOrd="0" destOrd="0" presId="urn:microsoft.com/office/officeart/2005/8/layout/hierarchy1"/>
    <dgm:cxn modelId="{FD0166DD-9FF1-4BB7-8160-4F93EDC1CA84}" type="presParOf" srcId="{E6019B60-ADD2-4889-97E8-80B1A057BE82}" destId="{BDA0083E-D453-44E1-802A-F166AA8FEC77}" srcOrd="1" destOrd="0" presId="urn:microsoft.com/office/officeart/2005/8/layout/hierarchy1"/>
    <dgm:cxn modelId="{E462F961-D777-43A2-9A83-C8B031697F82}" type="presParOf" srcId="{D8073A39-BC79-4FD2-BABC-0813145F0DF6}" destId="{3D118336-0E4F-456E-8999-606299897E9C}" srcOrd="1" destOrd="0" presId="urn:microsoft.com/office/officeart/2005/8/layout/hierarchy1"/>
    <dgm:cxn modelId="{296FA579-810B-4E62-A1CA-FC2C1518D2F3}" type="presParOf" srcId="{9D0862AA-3BF3-4AEF-8424-5191975C9AFB}" destId="{86F2D360-B7CE-406F-8124-FAD3A24CC8E7}" srcOrd="2" destOrd="0" presId="urn:microsoft.com/office/officeart/2005/8/layout/hierarchy1"/>
    <dgm:cxn modelId="{9C080345-36DA-4890-9D48-ED0A52D61E4F}" type="presParOf" srcId="{9D0862AA-3BF3-4AEF-8424-5191975C9AFB}" destId="{CB0457DA-7813-4F38-BB36-CF33A0E69888}" srcOrd="3" destOrd="0" presId="urn:microsoft.com/office/officeart/2005/8/layout/hierarchy1"/>
    <dgm:cxn modelId="{B186AE00-3A55-4F03-802D-E817104818AB}" type="presParOf" srcId="{CB0457DA-7813-4F38-BB36-CF33A0E69888}" destId="{6FDD1BF3-BE42-4B5E-90CE-6E80FDC69744}" srcOrd="0" destOrd="0" presId="urn:microsoft.com/office/officeart/2005/8/layout/hierarchy1"/>
    <dgm:cxn modelId="{F6CE2DE2-8A71-434B-A8B6-E5D258E02392}" type="presParOf" srcId="{6FDD1BF3-BE42-4B5E-90CE-6E80FDC69744}" destId="{B2392668-3041-4098-9F1F-58CC50CB693A}" srcOrd="0" destOrd="0" presId="urn:microsoft.com/office/officeart/2005/8/layout/hierarchy1"/>
    <dgm:cxn modelId="{6A8BC3C4-871B-47ED-BED9-4161EA14C0C9}" type="presParOf" srcId="{6FDD1BF3-BE42-4B5E-90CE-6E80FDC69744}" destId="{46D75032-7439-4079-B6FA-9BF8337D5030}" srcOrd="1" destOrd="0" presId="urn:microsoft.com/office/officeart/2005/8/layout/hierarchy1"/>
    <dgm:cxn modelId="{176605F0-AFE6-4AB6-8642-208F95C1D52D}" type="presParOf" srcId="{CB0457DA-7813-4F38-BB36-CF33A0E69888}" destId="{C1703709-A986-4D66-9244-E408D086A857}" srcOrd="1" destOrd="0" presId="urn:microsoft.com/office/officeart/2005/8/layout/hierarchy1"/>
    <dgm:cxn modelId="{8DBFFD5E-F09C-4F80-AFCF-9ECAD3839BCA}" type="presParOf" srcId="{9D0862AA-3BF3-4AEF-8424-5191975C9AFB}" destId="{B44C9801-2BE5-42EF-BBD0-DEB870EB52FC}" srcOrd="4" destOrd="0" presId="urn:microsoft.com/office/officeart/2005/8/layout/hierarchy1"/>
    <dgm:cxn modelId="{DA246615-2D5C-4774-8AFB-9719391CDF43}" type="presParOf" srcId="{9D0862AA-3BF3-4AEF-8424-5191975C9AFB}" destId="{F94D2BDF-8CD7-4D1E-8A6C-119270DB1B5B}" srcOrd="5" destOrd="0" presId="urn:microsoft.com/office/officeart/2005/8/layout/hierarchy1"/>
    <dgm:cxn modelId="{EE8855F0-ACF7-4064-88A4-67D6F629DB3E}" type="presParOf" srcId="{F94D2BDF-8CD7-4D1E-8A6C-119270DB1B5B}" destId="{F076D310-CFBE-4BE9-8871-66F6BF61837B}" srcOrd="0" destOrd="0" presId="urn:microsoft.com/office/officeart/2005/8/layout/hierarchy1"/>
    <dgm:cxn modelId="{3596D0D4-78FB-4E86-839A-88F54A3AD0BD}" type="presParOf" srcId="{F076D310-CFBE-4BE9-8871-66F6BF61837B}" destId="{B76D55F9-42CC-4770-A012-7A8CA345F124}" srcOrd="0" destOrd="0" presId="urn:microsoft.com/office/officeart/2005/8/layout/hierarchy1"/>
    <dgm:cxn modelId="{5372ED9C-D1B9-443C-96A2-EEE43CCED165}" type="presParOf" srcId="{F076D310-CFBE-4BE9-8871-66F6BF61837B}" destId="{D2BFD2D7-0272-4B45-A7DE-80FBE9F311C1}" srcOrd="1" destOrd="0" presId="urn:microsoft.com/office/officeart/2005/8/layout/hierarchy1"/>
    <dgm:cxn modelId="{BB69B342-4745-4F04-8F9D-C1BCCB1609D1}" type="presParOf" srcId="{F94D2BDF-8CD7-4D1E-8A6C-119270DB1B5B}" destId="{C7BD711C-FDD4-4DBA-A1EC-F55205975A33}" srcOrd="1" destOrd="0" presId="urn:microsoft.com/office/officeart/2005/8/layout/hierarchy1"/>
    <dgm:cxn modelId="{6F5F637B-998E-4704-AEC7-CAB15662A242}" type="presParOf" srcId="{9D0862AA-3BF3-4AEF-8424-5191975C9AFB}" destId="{8F5EB16E-FE11-4394-841C-1ABD1628CC27}" srcOrd="6" destOrd="0" presId="urn:microsoft.com/office/officeart/2005/8/layout/hierarchy1"/>
    <dgm:cxn modelId="{0B7DC48D-DE1F-43DD-9C90-C63AF5EB0144}" type="presParOf" srcId="{9D0862AA-3BF3-4AEF-8424-5191975C9AFB}" destId="{D1ABA294-9F2E-464A-84D2-C24C9FEA3799}" srcOrd="7" destOrd="0" presId="urn:microsoft.com/office/officeart/2005/8/layout/hierarchy1"/>
    <dgm:cxn modelId="{28C16052-B181-44C3-BB65-DB1263D99745}" type="presParOf" srcId="{D1ABA294-9F2E-464A-84D2-C24C9FEA3799}" destId="{D9D99736-9194-407A-AB53-BFA11E560A18}" srcOrd="0" destOrd="0" presId="urn:microsoft.com/office/officeart/2005/8/layout/hierarchy1"/>
    <dgm:cxn modelId="{4C7029E9-EBCE-43D4-A37D-E20523B7DF2A}" type="presParOf" srcId="{D9D99736-9194-407A-AB53-BFA11E560A18}" destId="{9A1C9653-A9C4-46F3-8534-3D6796C0FA70}" srcOrd="0" destOrd="0" presId="urn:microsoft.com/office/officeart/2005/8/layout/hierarchy1"/>
    <dgm:cxn modelId="{D0DDD1B0-DF60-4792-9274-DEC6A489061F}" type="presParOf" srcId="{D9D99736-9194-407A-AB53-BFA11E560A18}" destId="{15F74877-DBE5-48C2-9CDF-6E966860C213}" srcOrd="1" destOrd="0" presId="urn:microsoft.com/office/officeart/2005/8/layout/hierarchy1"/>
    <dgm:cxn modelId="{BE3C8174-34EC-4F80-9ABE-1BB066A7D3E2}" type="presParOf" srcId="{D1ABA294-9F2E-464A-84D2-C24C9FEA3799}" destId="{B49E7D87-FD0A-4E12-828B-4EFD021E25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120B8-BB13-4B44-B9DB-2C3687B1CA2F}">
      <dsp:nvSpPr>
        <dsp:cNvPr id="0" name=""/>
        <dsp:cNvSpPr/>
      </dsp:nvSpPr>
      <dsp:spPr>
        <a:xfrm rot="5400000">
          <a:off x="5591754" y="-4262328"/>
          <a:ext cx="307187" cy="8914177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ru-RU" sz="1600" b="1" i="0" u="none" strike="noStrike" kern="1200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Основные положения Программы</a:t>
          </a:r>
          <a:endParaRPr lang="ru-RU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sp:txBody>
      <dsp:txXfrm rot="-5400000">
        <a:off x="1288259" y="56163"/>
        <a:ext cx="8899181" cy="277195"/>
      </dsp:txXfrm>
    </dsp:sp>
    <dsp:sp modelId="{A52A05A7-BA6C-438D-ADD3-A88CA9883CBD}">
      <dsp:nvSpPr>
        <dsp:cNvPr id="0" name=""/>
        <dsp:cNvSpPr/>
      </dsp:nvSpPr>
      <dsp:spPr>
        <a:xfrm>
          <a:off x="310365" y="2767"/>
          <a:ext cx="906250" cy="38398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1</a:t>
          </a:r>
          <a:endParaRPr lang="ru-RU" sz="1600" b="1" kern="1200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sp:txBody>
      <dsp:txXfrm>
        <a:off x="329110" y="21512"/>
        <a:ext cx="868760" cy="346494"/>
      </dsp:txXfrm>
    </dsp:sp>
    <dsp:sp modelId="{DBC564A2-EC0F-455E-A2AD-58D8D6284B65}">
      <dsp:nvSpPr>
        <dsp:cNvPr id="0" name=""/>
        <dsp:cNvSpPr/>
      </dsp:nvSpPr>
      <dsp:spPr>
        <a:xfrm>
          <a:off x="310365" y="405951"/>
          <a:ext cx="3758817" cy="38398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Подпрограммы:</a:t>
          </a:r>
          <a:endParaRPr lang="ru-RU" sz="1600" b="1" kern="1200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sp:txBody>
      <dsp:txXfrm>
        <a:off x="329110" y="424696"/>
        <a:ext cx="3721327" cy="346494"/>
      </dsp:txXfrm>
    </dsp:sp>
    <dsp:sp modelId="{5E4F0006-68F0-4515-81E5-0F26B2076B97}">
      <dsp:nvSpPr>
        <dsp:cNvPr id="0" name=""/>
        <dsp:cNvSpPr/>
      </dsp:nvSpPr>
      <dsp:spPr>
        <a:xfrm rot="5400000">
          <a:off x="5591754" y="-3455962"/>
          <a:ext cx="307187" cy="8914177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marR="0" lvl="0" indent="0" algn="just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kumimoji="0" lang="ru-RU" sz="1600" b="1" i="0" u="none" strike="noStrike" kern="1200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 «Железнодорожный транспорт»</a:t>
          </a:r>
          <a:endParaRPr lang="ru-RU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sp:txBody>
      <dsp:txXfrm rot="-5400000">
        <a:off x="1288259" y="862529"/>
        <a:ext cx="8899181" cy="277195"/>
      </dsp:txXfrm>
    </dsp:sp>
    <dsp:sp modelId="{EDA70DE4-6A9E-4BBD-93C3-18B5585452EF}">
      <dsp:nvSpPr>
        <dsp:cNvPr id="0" name=""/>
        <dsp:cNvSpPr/>
      </dsp:nvSpPr>
      <dsp:spPr>
        <a:xfrm>
          <a:off x="310365" y="809134"/>
          <a:ext cx="906250" cy="38398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2</a:t>
          </a:r>
          <a:endParaRPr lang="ru-RU" sz="1600" b="1" kern="1200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sp:txBody>
      <dsp:txXfrm>
        <a:off x="329110" y="827879"/>
        <a:ext cx="868760" cy="346494"/>
      </dsp:txXfrm>
    </dsp:sp>
    <dsp:sp modelId="{7DBF4341-3730-479B-A8F8-A6ABB5D3B9A2}">
      <dsp:nvSpPr>
        <dsp:cNvPr id="0" name=""/>
        <dsp:cNvSpPr/>
      </dsp:nvSpPr>
      <dsp:spPr>
        <a:xfrm rot="5400000">
          <a:off x="5591754" y="-3052779"/>
          <a:ext cx="307187" cy="8914177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ru-RU" sz="1600" b="1" i="0" u="none" strike="noStrike" kern="1200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«Морской транспорт»	</a:t>
          </a:r>
          <a:endParaRPr lang="ru-RU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sp:txBody>
      <dsp:txXfrm rot="-5400000">
        <a:off x="1288259" y="1265712"/>
        <a:ext cx="8899181" cy="277195"/>
      </dsp:txXfrm>
    </dsp:sp>
    <dsp:sp modelId="{0A958E80-5AC1-489D-9D9B-B1D47051D97F}">
      <dsp:nvSpPr>
        <dsp:cNvPr id="0" name=""/>
        <dsp:cNvSpPr/>
      </dsp:nvSpPr>
      <dsp:spPr>
        <a:xfrm>
          <a:off x="310365" y="1212317"/>
          <a:ext cx="906250" cy="38398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3</a:t>
          </a:r>
          <a:endParaRPr lang="ru-RU" sz="1600" b="1" kern="1200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sp:txBody>
      <dsp:txXfrm>
        <a:off x="329110" y="1231062"/>
        <a:ext cx="868760" cy="346494"/>
      </dsp:txXfrm>
    </dsp:sp>
    <dsp:sp modelId="{3F2C9066-8A91-40A4-AFF6-BA7302093FE2}">
      <dsp:nvSpPr>
        <dsp:cNvPr id="0" name=""/>
        <dsp:cNvSpPr/>
      </dsp:nvSpPr>
      <dsp:spPr>
        <a:xfrm rot="5400000">
          <a:off x="5591754" y="-2649595"/>
          <a:ext cx="307187" cy="8914177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ru-RU" sz="1600" b="1" i="0" u="none" strike="noStrike" kern="1200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«Внутренний водный транспорт»</a:t>
          </a:r>
          <a:endParaRPr lang="ru-RU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sp:txBody>
      <dsp:txXfrm rot="-5400000">
        <a:off x="1288259" y="1668896"/>
        <a:ext cx="8899181" cy="277195"/>
      </dsp:txXfrm>
    </dsp:sp>
    <dsp:sp modelId="{C79440B1-78A4-4A62-BABF-3C3AADD6A95A}">
      <dsp:nvSpPr>
        <dsp:cNvPr id="0" name=""/>
        <dsp:cNvSpPr/>
      </dsp:nvSpPr>
      <dsp:spPr>
        <a:xfrm>
          <a:off x="310365" y="1615501"/>
          <a:ext cx="906250" cy="38398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4</a:t>
          </a:r>
          <a:endParaRPr lang="ru-RU" sz="1600" b="1" kern="1200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sp:txBody>
      <dsp:txXfrm>
        <a:off x="329110" y="1634246"/>
        <a:ext cx="868760" cy="346494"/>
      </dsp:txXfrm>
    </dsp:sp>
    <dsp:sp modelId="{195B1EA6-B07A-4201-B693-2B439C6DFE39}">
      <dsp:nvSpPr>
        <dsp:cNvPr id="0" name=""/>
        <dsp:cNvSpPr/>
      </dsp:nvSpPr>
      <dsp:spPr>
        <a:xfrm rot="5400000">
          <a:off x="5591754" y="-2246412"/>
          <a:ext cx="307187" cy="8914177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ru-RU" sz="1600" b="1" i="0" u="none" strike="noStrike" kern="1200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«Воздушный транспорт»</a:t>
          </a:r>
          <a:endParaRPr lang="ru-RU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sp:txBody>
      <dsp:txXfrm rot="-5400000">
        <a:off x="1288259" y="2072079"/>
        <a:ext cx="8899181" cy="277195"/>
      </dsp:txXfrm>
    </dsp:sp>
    <dsp:sp modelId="{8AAA2953-9F68-472A-9989-5BD9CFE525CF}">
      <dsp:nvSpPr>
        <dsp:cNvPr id="0" name=""/>
        <dsp:cNvSpPr/>
      </dsp:nvSpPr>
      <dsp:spPr>
        <a:xfrm>
          <a:off x="310365" y="2018684"/>
          <a:ext cx="906250" cy="38398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5</a:t>
          </a:r>
          <a:endParaRPr lang="ru-RU" sz="1600" b="1" kern="1200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sp:txBody>
      <dsp:txXfrm>
        <a:off x="329110" y="2037429"/>
        <a:ext cx="868760" cy="346494"/>
      </dsp:txXfrm>
    </dsp:sp>
    <dsp:sp modelId="{4DC94706-3784-425C-A118-59A577B7F34C}">
      <dsp:nvSpPr>
        <dsp:cNvPr id="0" name=""/>
        <dsp:cNvSpPr/>
      </dsp:nvSpPr>
      <dsp:spPr>
        <a:xfrm rot="5400000">
          <a:off x="5591754" y="-1843229"/>
          <a:ext cx="307187" cy="8914177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ru-RU" sz="1600" b="1" i="0" u="none" strike="noStrike" kern="1200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«Автомобильные дороги и улично-дорожная сеть»</a:t>
          </a:r>
          <a:endParaRPr lang="ru-RU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sp:txBody>
      <dsp:txXfrm rot="-5400000">
        <a:off x="1288259" y="2475262"/>
        <a:ext cx="8899181" cy="277195"/>
      </dsp:txXfrm>
    </dsp:sp>
    <dsp:sp modelId="{8656A942-0A93-48D3-BC3A-33C4666F6DD4}">
      <dsp:nvSpPr>
        <dsp:cNvPr id="0" name=""/>
        <dsp:cNvSpPr/>
      </dsp:nvSpPr>
      <dsp:spPr>
        <a:xfrm>
          <a:off x="310365" y="2421867"/>
          <a:ext cx="906250" cy="38398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6</a:t>
          </a:r>
          <a:endParaRPr lang="ru-RU" sz="1600" b="1" kern="1200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sp:txBody>
      <dsp:txXfrm>
        <a:off x="329110" y="2440612"/>
        <a:ext cx="868760" cy="346494"/>
      </dsp:txXfrm>
    </dsp:sp>
    <dsp:sp modelId="{B0944160-286E-4866-B788-275AE88299AD}">
      <dsp:nvSpPr>
        <dsp:cNvPr id="0" name=""/>
        <dsp:cNvSpPr/>
      </dsp:nvSpPr>
      <dsp:spPr>
        <a:xfrm rot="5400000">
          <a:off x="5591754" y="-1440046"/>
          <a:ext cx="307187" cy="8914177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Arial" pitchFamily="34" charset="0"/>
            </a:rPr>
            <a:t>«Метрополитен и другие виды внеуличного скоростного пассажирского  транспорта»</a:t>
          </a:r>
          <a:endParaRPr lang="ru-RU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sp:txBody>
      <dsp:txXfrm rot="-5400000">
        <a:off x="1288259" y="2878445"/>
        <a:ext cx="8899181" cy="277195"/>
      </dsp:txXfrm>
    </dsp:sp>
    <dsp:sp modelId="{19F02307-907C-4A71-8DF0-05C0694333C9}">
      <dsp:nvSpPr>
        <dsp:cNvPr id="0" name=""/>
        <dsp:cNvSpPr/>
      </dsp:nvSpPr>
      <dsp:spPr>
        <a:xfrm>
          <a:off x="310365" y="2825050"/>
          <a:ext cx="906250" cy="38398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7</a:t>
          </a:r>
          <a:endParaRPr lang="ru-RU" sz="1600" b="1" kern="1200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sp:txBody>
      <dsp:txXfrm>
        <a:off x="329110" y="2843795"/>
        <a:ext cx="868760" cy="346494"/>
      </dsp:txXfrm>
    </dsp:sp>
    <dsp:sp modelId="{612AF9A9-1246-44BC-9F49-3807A311DF9D}">
      <dsp:nvSpPr>
        <dsp:cNvPr id="0" name=""/>
        <dsp:cNvSpPr/>
      </dsp:nvSpPr>
      <dsp:spPr>
        <a:xfrm rot="5400000">
          <a:off x="5591754" y="-1036862"/>
          <a:ext cx="307187" cy="8914177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ru-RU" sz="1600" b="1" i="0" u="none" strike="noStrike" kern="1200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«Наземный пассажирский транспорт общего пользования»</a:t>
          </a:r>
          <a:endParaRPr lang="ru-RU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sp:txBody>
      <dsp:txXfrm rot="-5400000">
        <a:off x="1288259" y="3281629"/>
        <a:ext cx="8899181" cy="277195"/>
      </dsp:txXfrm>
    </dsp:sp>
    <dsp:sp modelId="{3C019FF2-08F3-4972-ADF6-F430713BB53F}">
      <dsp:nvSpPr>
        <dsp:cNvPr id="0" name=""/>
        <dsp:cNvSpPr/>
      </dsp:nvSpPr>
      <dsp:spPr>
        <a:xfrm>
          <a:off x="310365" y="3228234"/>
          <a:ext cx="906250" cy="38398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8</a:t>
          </a:r>
          <a:endParaRPr lang="ru-RU" sz="1600" b="1" kern="1200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sp:txBody>
      <dsp:txXfrm>
        <a:off x="329110" y="3246979"/>
        <a:ext cx="868760" cy="346494"/>
      </dsp:txXfrm>
    </dsp:sp>
    <dsp:sp modelId="{81E8FBCD-2BEC-4480-BDA4-6F88C07FB8DE}">
      <dsp:nvSpPr>
        <dsp:cNvPr id="0" name=""/>
        <dsp:cNvSpPr/>
      </dsp:nvSpPr>
      <dsp:spPr>
        <a:xfrm rot="5400000">
          <a:off x="5591754" y="-633679"/>
          <a:ext cx="307187" cy="8914177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ru-RU" sz="1600" b="1" i="0" u="none" strike="noStrike" kern="1200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«Транспортно-пересадочные узлы и парковки»</a:t>
          </a:r>
          <a:endParaRPr lang="ru-RU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sp:txBody>
      <dsp:txXfrm rot="-5400000">
        <a:off x="1288259" y="3684812"/>
        <a:ext cx="8899181" cy="277195"/>
      </dsp:txXfrm>
    </dsp:sp>
    <dsp:sp modelId="{ED323E01-44EC-41CE-A65B-1FDE29FB7B92}">
      <dsp:nvSpPr>
        <dsp:cNvPr id="0" name=""/>
        <dsp:cNvSpPr/>
      </dsp:nvSpPr>
      <dsp:spPr>
        <a:xfrm>
          <a:off x="310365" y="3631417"/>
          <a:ext cx="906250" cy="38398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9</a:t>
          </a:r>
          <a:endParaRPr lang="ru-RU" sz="1600" b="1" kern="1200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sp:txBody>
      <dsp:txXfrm>
        <a:off x="329110" y="3650162"/>
        <a:ext cx="868760" cy="346494"/>
      </dsp:txXfrm>
    </dsp:sp>
    <dsp:sp modelId="{84D5188F-150E-4755-95CD-DB6C10EE5B4B}">
      <dsp:nvSpPr>
        <dsp:cNvPr id="0" name=""/>
        <dsp:cNvSpPr/>
      </dsp:nvSpPr>
      <dsp:spPr>
        <a:xfrm rot="5400000">
          <a:off x="5591754" y="-230496"/>
          <a:ext cx="307187" cy="8914177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ru-RU" sz="1600" b="1" i="0" u="none" strike="noStrike" kern="1200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«Безопасность дорожного движения, организация дорожного движения </a:t>
          </a:r>
          <a:br>
            <a:rPr kumimoji="0" lang="ru-RU" sz="1600" b="1" i="0" u="none" strike="noStrike" kern="1200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</a:br>
          <a:r>
            <a:rPr kumimoji="0" lang="ru-RU" sz="1600" b="1" i="0" u="none" strike="noStrike" kern="1200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и интеллектуальные транспортные системы»</a:t>
          </a:r>
          <a:endParaRPr lang="ru-RU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sp:txBody>
      <dsp:txXfrm rot="-5400000">
        <a:off x="1288259" y="4087995"/>
        <a:ext cx="8899181" cy="277195"/>
      </dsp:txXfrm>
    </dsp:sp>
    <dsp:sp modelId="{7A107C4D-B0B9-46D0-AB20-A27C3600D865}">
      <dsp:nvSpPr>
        <dsp:cNvPr id="0" name=""/>
        <dsp:cNvSpPr/>
      </dsp:nvSpPr>
      <dsp:spPr>
        <a:xfrm>
          <a:off x="310365" y="4034600"/>
          <a:ext cx="906250" cy="38398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10</a:t>
          </a:r>
          <a:endParaRPr lang="ru-RU" sz="1600" b="1" kern="1200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sp:txBody>
      <dsp:txXfrm>
        <a:off x="329110" y="4053345"/>
        <a:ext cx="868760" cy="346494"/>
      </dsp:txXfrm>
    </dsp:sp>
    <dsp:sp modelId="{FC219558-2AF8-4D38-A0D2-F3C7893732B9}">
      <dsp:nvSpPr>
        <dsp:cNvPr id="0" name=""/>
        <dsp:cNvSpPr/>
      </dsp:nvSpPr>
      <dsp:spPr>
        <a:xfrm rot="5400000">
          <a:off x="5591754" y="172687"/>
          <a:ext cx="307187" cy="8914177"/>
        </a:xfrm>
        <a:prstGeom prst="round2Same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ru-RU" sz="1600" b="1" i="0" u="none" strike="noStrike" kern="1200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«</a:t>
          </a:r>
          <a:r>
            <a:rPr kumimoji="0" lang="ru-RU" sz="1600" b="1" i="0" u="none" strike="noStrike" kern="1200" cap="none" normalizeH="0" baseline="0" dirty="0" err="1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Терминально-логистические</a:t>
          </a:r>
          <a:r>
            <a:rPr kumimoji="0" lang="ru-RU" sz="1600" b="1" i="0" u="none" strike="noStrike" kern="1200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+mn-ea"/>
              <a:cs typeface="Arial" pitchFamily="34" charset="0"/>
            </a:rPr>
            <a:t> центры»</a:t>
          </a:r>
          <a:endParaRPr lang="ru-RU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Arial" pitchFamily="34" charset="0"/>
          </a:endParaRPr>
        </a:p>
      </dsp:txBody>
      <dsp:txXfrm rot="-5400000">
        <a:off x="1288259" y="4491178"/>
        <a:ext cx="8899181" cy="277195"/>
      </dsp:txXfrm>
    </dsp:sp>
    <dsp:sp modelId="{6A0ED4C0-8E6D-4C8C-AE48-6F09EFAB4C7E}">
      <dsp:nvSpPr>
        <dsp:cNvPr id="0" name=""/>
        <dsp:cNvSpPr/>
      </dsp:nvSpPr>
      <dsp:spPr>
        <a:xfrm>
          <a:off x="310365" y="4437783"/>
          <a:ext cx="906250" cy="383984"/>
        </a:xfrm>
        <a:prstGeom prst="round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Том 11</a:t>
          </a:r>
          <a:endParaRPr lang="ru-RU" sz="1600" b="1" kern="1200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sp:txBody>
      <dsp:txXfrm>
        <a:off x="329110" y="4456528"/>
        <a:ext cx="868760" cy="346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2005" y="2348897"/>
            <a:ext cx="9089390" cy="162077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4010" y="4284719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37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94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752715" y="302806"/>
            <a:ext cx="2406015" cy="645157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302806"/>
            <a:ext cx="7039822" cy="645157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11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22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4858816"/>
            <a:ext cx="9089390" cy="150175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7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50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0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5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2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00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7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670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812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0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51" indent="0">
              <a:buNone/>
              <a:defRPr sz="2200" b="1"/>
            </a:lvl2pPr>
            <a:lvl3pPr marL="995501" indent="0">
              <a:buNone/>
              <a:defRPr sz="2000" b="1"/>
            </a:lvl3pPr>
            <a:lvl4pPr marL="1493253" indent="0">
              <a:buNone/>
              <a:defRPr sz="1700" b="1"/>
            </a:lvl4pPr>
            <a:lvl5pPr marL="1991004" indent="0">
              <a:buNone/>
              <a:defRPr sz="1700" b="1"/>
            </a:lvl5pPr>
            <a:lvl6pPr marL="2488754" indent="0">
              <a:buNone/>
              <a:defRPr sz="1700" b="1"/>
            </a:lvl6pPr>
            <a:lvl7pPr marL="2986504" indent="0">
              <a:buNone/>
              <a:defRPr sz="1700" b="1"/>
            </a:lvl7pPr>
            <a:lvl8pPr marL="3484256" indent="0">
              <a:buNone/>
              <a:defRPr sz="1700" b="1"/>
            </a:lvl8pPr>
            <a:lvl9pPr marL="3982007" indent="0">
              <a:buNone/>
              <a:defRPr sz="17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51" indent="0">
              <a:buNone/>
              <a:defRPr sz="2200" b="1"/>
            </a:lvl2pPr>
            <a:lvl3pPr marL="995501" indent="0">
              <a:buNone/>
              <a:defRPr sz="2000" b="1"/>
            </a:lvl3pPr>
            <a:lvl4pPr marL="1493253" indent="0">
              <a:buNone/>
              <a:defRPr sz="1700" b="1"/>
            </a:lvl4pPr>
            <a:lvl5pPr marL="1991004" indent="0">
              <a:buNone/>
              <a:defRPr sz="1700" b="1"/>
            </a:lvl5pPr>
            <a:lvl6pPr marL="2488754" indent="0">
              <a:buNone/>
              <a:defRPr sz="1700" b="1"/>
            </a:lvl6pPr>
            <a:lvl7pPr marL="2986504" indent="0">
              <a:buNone/>
              <a:defRPr sz="1700" b="1"/>
            </a:lvl7pPr>
            <a:lvl8pPr marL="3484256" indent="0">
              <a:buNone/>
              <a:defRPr sz="1700" b="1"/>
            </a:lvl8pPr>
            <a:lvl9pPr marL="3982007" indent="0">
              <a:buNone/>
              <a:defRPr sz="17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54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54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64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301050"/>
            <a:ext cx="3518055" cy="128121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80827" y="301052"/>
            <a:ext cx="5977907" cy="645332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4670" y="1582266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7751" indent="0">
              <a:buNone/>
              <a:defRPr sz="1300"/>
            </a:lvl2pPr>
            <a:lvl3pPr marL="995501" indent="0">
              <a:buNone/>
              <a:defRPr sz="1100"/>
            </a:lvl3pPr>
            <a:lvl4pPr marL="1493253" indent="0">
              <a:buNone/>
              <a:defRPr sz="1000"/>
            </a:lvl4pPr>
            <a:lvl5pPr marL="1991004" indent="0">
              <a:buNone/>
              <a:defRPr sz="1000"/>
            </a:lvl5pPr>
            <a:lvl6pPr marL="2488754" indent="0">
              <a:buNone/>
              <a:defRPr sz="1000"/>
            </a:lvl6pPr>
            <a:lvl7pPr marL="2986504" indent="0">
              <a:buNone/>
              <a:defRPr sz="1000"/>
            </a:lvl7pPr>
            <a:lvl8pPr marL="3484256" indent="0">
              <a:buNone/>
              <a:defRPr sz="1000"/>
            </a:lvl8pPr>
            <a:lvl9pPr marL="3982007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27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00"/>
            </a:lvl1pPr>
            <a:lvl2pPr marL="497751" indent="0">
              <a:buNone/>
              <a:defRPr sz="3000"/>
            </a:lvl2pPr>
            <a:lvl3pPr marL="995501" indent="0">
              <a:buNone/>
              <a:defRPr sz="2600"/>
            </a:lvl3pPr>
            <a:lvl4pPr marL="1493253" indent="0">
              <a:buNone/>
              <a:defRPr sz="2200"/>
            </a:lvl4pPr>
            <a:lvl5pPr marL="1991004" indent="0">
              <a:buNone/>
              <a:defRPr sz="2200"/>
            </a:lvl5pPr>
            <a:lvl6pPr marL="2488754" indent="0">
              <a:buNone/>
              <a:defRPr sz="2200"/>
            </a:lvl6pPr>
            <a:lvl7pPr marL="2986504" indent="0">
              <a:buNone/>
              <a:defRPr sz="2200"/>
            </a:lvl7pPr>
            <a:lvl8pPr marL="3484256" indent="0">
              <a:buNone/>
              <a:defRPr sz="2200"/>
            </a:lvl8pPr>
            <a:lvl9pPr marL="3982007" indent="0">
              <a:buNone/>
              <a:defRPr sz="22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7751" indent="0">
              <a:buNone/>
              <a:defRPr sz="1300"/>
            </a:lvl2pPr>
            <a:lvl3pPr marL="995501" indent="0">
              <a:buNone/>
              <a:defRPr sz="1100"/>
            </a:lvl3pPr>
            <a:lvl4pPr marL="1493253" indent="0">
              <a:buNone/>
              <a:defRPr sz="1000"/>
            </a:lvl4pPr>
            <a:lvl5pPr marL="1991004" indent="0">
              <a:buNone/>
              <a:defRPr sz="1000"/>
            </a:lvl5pPr>
            <a:lvl6pPr marL="2488754" indent="0">
              <a:buNone/>
              <a:defRPr sz="1000"/>
            </a:lvl6pPr>
            <a:lvl7pPr marL="2986504" indent="0">
              <a:buNone/>
              <a:defRPr sz="1000"/>
            </a:lvl7pPr>
            <a:lvl8pPr marL="3484256" indent="0">
              <a:buNone/>
              <a:defRPr sz="1000"/>
            </a:lvl8pPr>
            <a:lvl9pPr marL="3982007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64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260211"/>
          </a:xfrm>
          <a:prstGeom prst="rect">
            <a:avLst/>
          </a:prstGeom>
        </p:spPr>
        <p:txBody>
          <a:bodyPr vert="horz" lIns="99549" tIns="49776" rIns="99549" bIns="49776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670" y="1764296"/>
            <a:ext cx="9624060" cy="4990084"/>
          </a:xfrm>
          <a:prstGeom prst="rect">
            <a:avLst/>
          </a:prstGeom>
        </p:spPr>
        <p:txBody>
          <a:bodyPr vert="horz" lIns="99549" tIns="49776" rIns="99549" bIns="49776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4672" y="7008176"/>
            <a:ext cx="2495127" cy="402567"/>
          </a:xfrm>
          <a:prstGeom prst="rect">
            <a:avLst/>
          </a:prstGeom>
        </p:spPr>
        <p:txBody>
          <a:bodyPr vert="horz" lIns="99549" tIns="49776" rIns="99549" bIns="4977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90376-CE46-4986-8253-1876C2CE4352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53582" y="7008176"/>
            <a:ext cx="3386243" cy="402567"/>
          </a:xfrm>
          <a:prstGeom prst="rect">
            <a:avLst/>
          </a:prstGeom>
        </p:spPr>
        <p:txBody>
          <a:bodyPr vert="horz" lIns="99549" tIns="49776" rIns="99549" bIns="4977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63603" y="7008176"/>
            <a:ext cx="2495127" cy="402567"/>
          </a:xfrm>
          <a:prstGeom prst="rect">
            <a:avLst/>
          </a:prstGeom>
        </p:spPr>
        <p:txBody>
          <a:bodyPr vert="horz" lIns="99549" tIns="49776" rIns="99549" bIns="4977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55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501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13" indent="-373313" algn="l" defTabSz="995501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845" indent="-311094" algn="l" defTabSz="995501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377" indent="-248876" algn="l" defTabSz="99550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128" indent="-248876" algn="l" defTabSz="995501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878" indent="-248876" algn="l" defTabSz="995501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630" indent="-248876" algn="l" defTabSz="9955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80" indent="-248876" algn="l" defTabSz="9955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131" indent="-248876" algn="l" defTabSz="9955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880" indent="-248876" algn="l" defTabSz="9955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9550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51" algn="l" defTabSz="99550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01" algn="l" defTabSz="99550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53" algn="l" defTabSz="99550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04" algn="l" defTabSz="99550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754" algn="l" defTabSz="99550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504" algn="l" defTabSz="99550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256" algn="l" defTabSz="99550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007" algn="l" defTabSz="99550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0701963" cy="7560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140" y="5364807"/>
            <a:ext cx="68407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solidFill>
                  <a:schemeClr val="bg1"/>
                </a:solidFill>
              </a:rPr>
              <a:t>Программа </a:t>
            </a:r>
            <a:r>
              <a:rPr lang="ru-RU" sz="3000" dirty="0">
                <a:solidFill>
                  <a:schemeClr val="bg1"/>
                </a:solidFill>
              </a:rPr>
              <a:t>развития транспортной системы </a:t>
            </a:r>
            <a:r>
              <a:rPr lang="ru-RU" sz="3000" dirty="0" smtClean="0">
                <a:solidFill>
                  <a:schemeClr val="bg1"/>
                </a:solidFill>
              </a:rPr>
              <a:t>Санкт-Петербурга </a:t>
            </a:r>
            <a:r>
              <a:rPr lang="ru-RU" sz="3000" dirty="0">
                <a:solidFill>
                  <a:schemeClr val="bg1"/>
                </a:solidFill>
              </a:rPr>
              <a:t>и Ленинградской области </a:t>
            </a:r>
            <a:r>
              <a:rPr lang="ru-RU" sz="3000" dirty="0" smtClean="0">
                <a:solidFill>
                  <a:schemeClr val="bg1"/>
                </a:solidFill>
              </a:rPr>
              <a:t>на </a:t>
            </a:r>
            <a:r>
              <a:rPr lang="ru-RU" sz="3000" dirty="0">
                <a:solidFill>
                  <a:schemeClr val="bg1"/>
                </a:solidFill>
              </a:rPr>
              <a:t>период до 2020 </a:t>
            </a:r>
            <a:r>
              <a:rPr lang="ru-RU" sz="3000" dirty="0" smtClean="0">
                <a:solidFill>
                  <a:schemeClr val="bg1"/>
                </a:solidFill>
              </a:rPr>
              <a:t>года</a:t>
            </a:r>
            <a:endParaRPr lang="ru-RU" sz="3000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757296" y="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Слайд 1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5528" cy="756126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48" y="1044328"/>
            <a:ext cx="9433048" cy="864096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Предложения в проект решения Координационного совета по первому вопросу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51198" y="2052439"/>
            <a:ext cx="99640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1. Утвердить Программу развития транспортной системы Санкт-Петербурга </a:t>
            </a:r>
          </a:p>
          <a:p>
            <a:pPr lvl="0" algn="just"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и Ленинградской области на период до 2020 года (далее – Программа).</a:t>
            </a:r>
          </a:p>
          <a:p>
            <a:pPr lvl="0" algn="just">
              <a:spcAft>
                <a:spcPts val="0"/>
              </a:spcAft>
            </a:pPr>
            <a:endParaRPr lang="ru-RU" sz="1600" dirty="0" smtClean="0">
              <a:solidFill>
                <a:schemeClr val="accent1">
                  <a:lumMod val="50000"/>
                </a:schemeClr>
              </a:solidFill>
              <a:ea typeface="Calibri"/>
              <a:cs typeface="Times New Roman"/>
            </a:endParaRPr>
          </a:p>
          <a:p>
            <a:pPr lvl="0" algn="just">
              <a:spcAft>
                <a:spcPts val="0"/>
              </a:spcAft>
            </a:pP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2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. Подготовить и внести в Правительство Российской Федерации предложения </a:t>
            </a:r>
          </a:p>
          <a:p>
            <a:pPr lvl="0" algn="just"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по корректировке Государственной программы Российской Федерации «Развитие транспортной системы», утвержденной постановлением Правительства Российской Федерации от 15 апреля 2014 г. № 319 (далее – Государственная программа), предусматривающие:</a:t>
            </a:r>
          </a:p>
          <a:p>
            <a:pPr lvl="0" algn="just"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2.1. Дополнение Государственной программы основными направлениями </a:t>
            </a: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по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развитию единой транспортной системы Санкт-Петербурга и Ленинградской области;</a:t>
            </a:r>
          </a:p>
          <a:p>
            <a:pPr lvl="0" algn="just"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Ответственные: Минтранс России, Дирекция</a:t>
            </a:r>
          </a:p>
          <a:p>
            <a:pPr lvl="0" algn="just"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Срок: </a:t>
            </a: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1 марта 2015 года</a:t>
            </a:r>
            <a:endParaRPr lang="ru-RU" sz="1600" dirty="0">
              <a:solidFill>
                <a:schemeClr val="accent1">
                  <a:lumMod val="50000"/>
                </a:schemeClr>
              </a:solidFill>
              <a:ea typeface="Calibri"/>
              <a:cs typeface="Times New Roman"/>
            </a:endParaRPr>
          </a:p>
          <a:p>
            <a:pPr lvl="0" algn="just"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2.2. Внесение изменений в Перечень основных мероприятий Государственной программы в рамках подпрограммы «Обеспечение реализации государственной программы Российской Федерации «Развитие транспортной системы» Государственной программы в части наделения Дирекции функцией </a:t>
            </a: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по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обеспечению реализации Государственной программы, в том числе </a:t>
            </a: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по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научному обеспечению Государственной программы (пункт 21 приложения 3 Государственной программы).</a:t>
            </a:r>
          </a:p>
          <a:p>
            <a:pPr lvl="0" algn="just"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Ответственные: Минтранс России, Дирекция</a:t>
            </a:r>
          </a:p>
          <a:p>
            <a:pPr lvl="0" algn="just"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Срок: </a:t>
            </a: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1 марта 2015 года</a:t>
            </a:r>
            <a:endParaRPr lang="ru-RU" sz="1600" dirty="0">
              <a:solidFill>
                <a:schemeClr val="accent1">
                  <a:lumMod val="50000"/>
                </a:schemeClr>
              </a:solidFill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5172" y="0"/>
            <a:ext cx="109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Слайд 10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5528" cy="756126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48" y="1044328"/>
            <a:ext cx="9433048" cy="864096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Предложения в проект решения Координационного совета по первому вопросу 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51198" y="1891064"/>
            <a:ext cx="9964054" cy="3976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endParaRPr lang="ru-RU" sz="1400" dirty="0">
              <a:solidFill>
                <a:schemeClr val="accent1">
                  <a:lumMod val="50000"/>
                </a:schemeClr>
              </a:solidFill>
              <a:ea typeface="Calibri"/>
              <a:cs typeface="Times New Roman"/>
            </a:endParaRPr>
          </a:p>
          <a:p>
            <a:pPr lvl="0" algn="just"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3. Подготовить комплекты документов, обосновывающих привлечение государственных инвестиций </a:t>
            </a: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/>
            </a:r>
            <a:br>
              <a:rPr lang="ru-RU" sz="16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</a:b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с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целью включения новых объектов транспортной инфраструктуры, а именно – мероприятий «Программы по развитию транспортной системы Санкт-Петербурга и Ленинградской области </a:t>
            </a: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/>
            </a:r>
            <a:br>
              <a:rPr lang="ru-RU" sz="16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</a:b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на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период </a:t>
            </a: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до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2020 года», в Государственную программу, федеральные целевые программы, федеральную адресную инвестиционную программу.</a:t>
            </a:r>
          </a:p>
          <a:p>
            <a:pPr lvl="0" algn="just"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Ответственные: Минтранс России, Правительство Санкт-Петербурга, Правительство Ленинградской области, Дирекция</a:t>
            </a:r>
          </a:p>
          <a:p>
            <a:pPr lvl="0" algn="just"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Срок: </a:t>
            </a: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1 марта 2015 года</a:t>
            </a:r>
            <a:endParaRPr lang="ru-RU" sz="1600" dirty="0">
              <a:solidFill>
                <a:schemeClr val="accent1">
                  <a:lumMod val="50000"/>
                </a:schemeClr>
              </a:solidFill>
              <a:ea typeface="Calibri"/>
              <a:cs typeface="Times New Roman"/>
            </a:endParaRPr>
          </a:p>
          <a:p>
            <a:pPr lvl="0" algn="just">
              <a:spcAft>
                <a:spcPts val="0"/>
              </a:spcAft>
            </a:pPr>
            <a:endParaRPr lang="ru-RU" sz="1600" dirty="0" smtClean="0">
              <a:solidFill>
                <a:schemeClr val="accent1">
                  <a:lumMod val="50000"/>
                </a:schemeClr>
              </a:solidFill>
              <a:ea typeface="Calibri"/>
              <a:cs typeface="Times New Roman"/>
            </a:endParaRPr>
          </a:p>
          <a:p>
            <a:pPr lvl="0" algn="just">
              <a:spcAft>
                <a:spcPts val="0"/>
              </a:spcAft>
            </a:pP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4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. Обеспечить ежегодную корректировку и мониторинг Программы в целях </a:t>
            </a: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достижения запланированных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индикаторов и показателей.</a:t>
            </a:r>
          </a:p>
          <a:p>
            <a:pPr lvl="0" algn="just"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Ответственные: Минтранс России, Правительство Санкт-Петербурга, Правительство Ленинградской области, Дирекция</a:t>
            </a:r>
          </a:p>
          <a:p>
            <a:pPr lvl="0" algn="just"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a typeface="Calibri"/>
                <a:cs typeface="Times New Roman"/>
              </a:rPr>
              <a:t>Срок: Ежегодно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endParaRPr lang="ru-RU" sz="1250" dirty="0">
              <a:solidFill>
                <a:schemeClr val="accent1">
                  <a:lumMod val="50000"/>
                </a:schemeClr>
              </a:solidFill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5172" y="0"/>
            <a:ext cx="109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Слайд 11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5528" cy="756126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8348" y="2844528"/>
            <a:ext cx="6552728" cy="648071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rgbClr val="00385E"/>
                </a:solidFill>
              </a:rPr>
              <a:t>Благодарю за внимание!</a:t>
            </a:r>
            <a:endParaRPr lang="ru-RU" dirty="0">
              <a:solidFill>
                <a:srgbClr val="00385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95172" y="0"/>
            <a:ext cx="109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smtClean="0">
                <a:solidFill>
                  <a:schemeClr val="bg1"/>
                </a:solidFill>
              </a:rPr>
              <a:t>Слайд 12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8" y="0"/>
            <a:ext cx="10695528" cy="7583985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48" y="1116335"/>
            <a:ext cx="10081120" cy="100811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Анализ работы транспортного комплекса </a:t>
            </a:r>
            <a:b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Санкт-Петербурга и Ленинградской области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5351" y="2377995"/>
            <a:ext cx="10081120" cy="3850907"/>
          </a:xfrm>
          <a:prstGeom prst="rect">
            <a:avLst/>
          </a:prstGeom>
        </p:spPr>
        <p:txBody>
          <a:bodyPr vert="horz" lIns="99549" tIns="49776" rIns="99549" bIns="49776" rtlCol="0" anchor="ctr">
            <a:noAutofit/>
          </a:bodyPr>
          <a:lstStyle>
            <a:lvl1pPr algn="ctr" defTabSz="995501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9923" y="3420591"/>
            <a:ext cx="97778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1600" b="1" dirty="0">
                <a:solidFill>
                  <a:srgbClr val="002060"/>
                </a:solidFill>
                <a:ea typeface="Calibri"/>
                <a:cs typeface="Times New Roman"/>
              </a:rPr>
              <a:t>исчерпание пропускной способности ключевых объектов транспортной инфраструктуры;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1600" b="1" dirty="0">
                <a:solidFill>
                  <a:srgbClr val="002060"/>
                </a:solidFill>
                <a:ea typeface="Calibri"/>
                <a:cs typeface="Times New Roman"/>
              </a:rPr>
              <a:t>отставание в развитии скоростного пассажирского </a:t>
            </a:r>
            <a:r>
              <a:rPr lang="ru-RU" sz="1600" b="1" dirty="0" smtClean="0">
                <a:solidFill>
                  <a:srgbClr val="002060"/>
                </a:solidFill>
                <a:ea typeface="Calibri"/>
                <a:cs typeface="Times New Roman"/>
              </a:rPr>
              <a:t>транспорта от </a:t>
            </a:r>
            <a:r>
              <a:rPr lang="ru-RU" sz="1600" b="1" dirty="0">
                <a:solidFill>
                  <a:srgbClr val="002060"/>
                </a:solidFill>
                <a:ea typeface="Calibri"/>
                <a:cs typeface="Times New Roman"/>
              </a:rPr>
              <a:t>потребностей населения в перевозках;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1600" b="1" dirty="0">
                <a:solidFill>
                  <a:srgbClr val="002060"/>
                </a:solidFill>
                <a:ea typeface="Calibri"/>
                <a:cs typeface="Times New Roman"/>
              </a:rPr>
              <a:t>низкий технический уровень ряда транспортных объектов, </a:t>
            </a:r>
            <a:r>
              <a:rPr lang="ru-RU" sz="1600" b="1" dirty="0" smtClean="0">
                <a:solidFill>
                  <a:srgbClr val="002060"/>
                </a:solidFill>
                <a:ea typeface="Calibri"/>
                <a:cs typeface="Times New Roman"/>
              </a:rPr>
              <a:t>высокий </a:t>
            </a:r>
            <a:r>
              <a:rPr lang="ru-RU" sz="1600" b="1" dirty="0">
                <a:solidFill>
                  <a:srgbClr val="002060"/>
                </a:solidFill>
                <a:ea typeface="Calibri"/>
                <a:cs typeface="Times New Roman"/>
              </a:rPr>
              <a:t>удельный </a:t>
            </a:r>
            <a:r>
              <a:rPr lang="ru-RU" sz="1600" b="1" dirty="0" smtClean="0">
                <a:solidFill>
                  <a:srgbClr val="002060"/>
                </a:solidFill>
                <a:ea typeface="Calibri"/>
                <a:cs typeface="Times New Roman"/>
              </a:rPr>
              <a:t>вес амортизированного </a:t>
            </a:r>
            <a:r>
              <a:rPr lang="ru-RU" sz="1600" b="1" dirty="0">
                <a:solidFill>
                  <a:srgbClr val="002060"/>
                </a:solidFill>
                <a:ea typeface="Calibri"/>
                <a:cs typeface="Times New Roman"/>
              </a:rPr>
              <a:t>парка транспортных средств;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1600" b="1" dirty="0">
                <a:solidFill>
                  <a:srgbClr val="002060"/>
                </a:solidFill>
                <a:ea typeface="Calibri"/>
                <a:cs typeface="Times New Roman"/>
              </a:rPr>
              <a:t>недостаток финансовых ресурсов для строительства и реконструкции объектов транспортной инфраструктуры;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1600" b="1" dirty="0">
                <a:solidFill>
                  <a:srgbClr val="002060"/>
                </a:solidFill>
                <a:ea typeface="Calibri"/>
                <a:cs typeface="Times New Roman"/>
              </a:rPr>
              <a:t>рост аварийности и ухудшение экологической </a:t>
            </a:r>
            <a:r>
              <a:rPr lang="ru-RU" sz="1600" b="1" dirty="0" smtClean="0">
                <a:solidFill>
                  <a:srgbClr val="002060"/>
                </a:solidFill>
                <a:ea typeface="Calibri"/>
                <a:cs typeface="Times New Roman"/>
              </a:rPr>
              <a:t>ситуации.</a:t>
            </a:r>
            <a:endParaRPr lang="ru-RU" sz="1600" b="1" dirty="0">
              <a:solidFill>
                <a:srgbClr val="002060"/>
              </a:solidFill>
              <a:effectLst/>
              <a:ea typeface="Calibri"/>
              <a:cs typeface="Times New Roman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449303" y="2268463"/>
            <a:ext cx="9778513" cy="936103"/>
            <a:chOff x="8940" y="-1067807"/>
            <a:chExt cx="9358147" cy="1057450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8940" y="-1067807"/>
              <a:ext cx="9358147" cy="1057450"/>
            </a:xfrm>
            <a:prstGeom prst="roundRect">
              <a:avLst>
                <a:gd name="adj" fmla="val 10000"/>
              </a:avLst>
            </a:prstGeom>
            <a:solidFill>
              <a:srgbClr val="4F81BD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0" name="Скругленный прямоугольник 4"/>
            <p:cNvSpPr/>
            <p:nvPr/>
          </p:nvSpPr>
          <p:spPr>
            <a:xfrm>
              <a:off x="8940" y="-944075"/>
              <a:ext cx="9310499" cy="7895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Системные проблемы транспортного комплекса</a:t>
              </a:r>
              <a:endPara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57296" y="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Слайд 2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5528" cy="756126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48" y="972319"/>
            <a:ext cx="6696744" cy="648071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Цели и задачи Программы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124439"/>
              </p:ext>
            </p:extLst>
          </p:nvPr>
        </p:nvGraphicFramePr>
        <p:xfrm>
          <a:off x="522164" y="1692399"/>
          <a:ext cx="9721080" cy="5293594"/>
        </p:xfrm>
        <a:graphic>
          <a:graphicData uri="http://schemas.openxmlformats.org/drawingml/2006/table">
            <a:tbl>
              <a:tblPr/>
              <a:tblGrid>
                <a:gridCol w="2520280"/>
                <a:gridCol w="7200800"/>
              </a:tblGrid>
              <a:tr h="3101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ЦЕЛИ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614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ЗАДАЧИ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8C93"/>
                    </a:solidFill>
                  </a:tcPr>
                </a:tc>
              </a:tr>
              <a:tr h="465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Удовлетворение спроса населения и отраслей экономики </a:t>
                      </a:r>
                      <a:b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</a:br>
                      <a: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на транспортные услуги </a:t>
                      </a:r>
                      <a:b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</a:br>
                      <a: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с требуемыми показателями доступности,  надежности, экономичности и  безопасности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Эффективное развитие транспортной инфраструктуры</a:t>
                      </a:r>
                      <a:b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</a:br>
                      <a: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 для повышения конкурентоспособности Санкт-Петербурга </a:t>
                      </a:r>
                      <a:b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</a:br>
                      <a: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и Ленинградской области, улучшения качества жизни населения и устойчивого экономического роста</a:t>
                      </a:r>
                      <a:endParaRPr kumimoji="0" lang="ru-RU" sz="13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F3F5F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180905" marR="0" lvl="0" indent="-180905" algn="just" defTabSz="1617037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59E"/>
                          </a:solidFill>
                          <a:effectLst/>
                          <a:uLnTx/>
                          <a:uFillTx/>
                          <a:latin typeface="+mn-lt"/>
                          <a:ea typeface="Calibri" pitchFamily="34" charset="0"/>
                          <a:cs typeface="Arial" pitchFamily="34" charset="0"/>
                        </a:rPr>
                        <a:t>улучшение транспортной доступности Санкт-Петербурга и  Ленинградской области за счет развития системы воздушных сообщений, строительства высокоскоростных железнодорожных магистралей, скоростных железных </a:t>
                      </a:r>
                      <a:b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59E"/>
                          </a:solidFill>
                          <a:effectLst/>
                          <a:uLnTx/>
                          <a:uFillTx/>
                          <a:latin typeface="+mn-lt"/>
                          <a:ea typeface="Calibri" pitchFamily="34" charset="0"/>
                          <a:cs typeface="Arial" pitchFamily="34" charset="0"/>
                        </a:rPr>
                      </a:br>
                      <a: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59E"/>
                          </a:solidFill>
                          <a:effectLst/>
                          <a:uLnTx/>
                          <a:uFillTx/>
                          <a:latin typeface="+mn-lt"/>
                          <a:ea typeface="Calibri" pitchFamily="34" charset="0"/>
                          <a:cs typeface="Arial" pitchFamily="34" charset="0"/>
                        </a:rPr>
                        <a:t>и автомобильных дорог;</a:t>
                      </a:r>
                      <a:endParaRPr kumimoji="0" lang="ru-RU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359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80905" marR="0" lvl="0" indent="-180905" algn="just" defTabSz="1617037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59E"/>
                          </a:solidFill>
                          <a:effectLst/>
                          <a:uLnTx/>
                          <a:uFillTx/>
                          <a:latin typeface="+mn-lt"/>
                          <a:ea typeface="Times-Bold"/>
                          <a:cs typeface="Arial" pitchFamily="34" charset="0"/>
                        </a:rPr>
                        <a:t>формирование в Санкт-Петербурге и Ленинградской области </a:t>
                      </a:r>
                      <a: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59E"/>
                          </a:solidFill>
                          <a:effectLst/>
                          <a:uLnTx/>
                          <a:uFillTx/>
                          <a:latin typeface="+mn-lt"/>
                          <a:ea typeface="Calibri" pitchFamily="34" charset="0"/>
                          <a:cs typeface="Arial" pitchFamily="34" charset="0"/>
                        </a:rPr>
                        <a:t>национального транспортно-логистического и дистрибутивного центра Европейской части России;</a:t>
                      </a:r>
                      <a:endParaRPr kumimoji="0" lang="ru-RU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359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80905" marR="0" lvl="0" indent="-180905" algn="just" defTabSz="1617037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59E"/>
                          </a:solidFill>
                          <a:effectLst/>
                          <a:uLnTx/>
                          <a:uFillTx/>
                          <a:latin typeface="+mn-lt"/>
                          <a:ea typeface="Times-Bold"/>
                          <a:cs typeface="Arial" pitchFamily="34" charset="0"/>
                        </a:rPr>
                        <a:t>ликвидация ограничений провозной и пропускной способности транспортной инфраструктуры;</a:t>
                      </a:r>
                      <a:endParaRPr kumimoji="0" lang="ru-RU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359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80905" marR="0" lvl="0" indent="-180905" algn="just" defTabSz="1617037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59E"/>
                          </a:solidFill>
                          <a:effectLst/>
                          <a:uLnTx/>
                          <a:uFillTx/>
                          <a:latin typeface="+mn-lt"/>
                          <a:ea typeface="Calibri" pitchFamily="34" charset="0"/>
                          <a:cs typeface="Arial" pitchFamily="34" charset="0"/>
                        </a:rPr>
                        <a:t>стимулирование роста перевозок населения на пассажирском транспорте общего пользования за счет развития скоростных внеуличных видов транспорта, оптимизации маршрутной сети, обеспечения приоритета движения наземных видов общественного транспорта, повышения качества, надежности </a:t>
                      </a:r>
                      <a:b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59E"/>
                          </a:solidFill>
                          <a:effectLst/>
                          <a:uLnTx/>
                          <a:uFillTx/>
                          <a:latin typeface="+mn-lt"/>
                          <a:ea typeface="Calibri" pitchFamily="34" charset="0"/>
                          <a:cs typeface="Arial" pitchFamily="34" charset="0"/>
                        </a:rPr>
                      </a:br>
                      <a: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59E"/>
                          </a:solidFill>
                          <a:effectLst/>
                          <a:uLnTx/>
                          <a:uFillTx/>
                          <a:latin typeface="+mn-lt"/>
                          <a:ea typeface="Calibri" pitchFamily="34" charset="0"/>
                          <a:cs typeface="Arial" pitchFamily="34" charset="0"/>
                        </a:rPr>
                        <a:t>и безопасности поездок, в том числе для маломобильных групп населения;</a:t>
                      </a:r>
                      <a:endParaRPr kumimoji="0" lang="ru-RU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359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80905" marR="0" lvl="0" indent="-180905" algn="just" defTabSz="1617037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59E"/>
                          </a:solidFill>
                          <a:effectLst/>
                          <a:uLnTx/>
                          <a:uFillTx/>
                          <a:latin typeface="+mn-lt"/>
                          <a:ea typeface="Calibri" pitchFamily="34" charset="0"/>
                          <a:cs typeface="Arial" pitchFamily="34" charset="0"/>
                        </a:rPr>
                        <a:t>организация транспортно-пересадочных узлов и перехватывающих парковок;</a:t>
                      </a:r>
                      <a:endParaRPr kumimoji="0" lang="ru-RU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359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80905" marR="0" lvl="0" indent="-180905" algn="just" defTabSz="1617037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59E"/>
                          </a:solidFill>
                          <a:effectLst/>
                          <a:uLnTx/>
                          <a:uFillTx/>
                          <a:latin typeface="+mn-lt"/>
                          <a:ea typeface="Calibri" pitchFamily="34" charset="0"/>
                          <a:cs typeface="Arial" pitchFamily="34" charset="0"/>
                        </a:rPr>
                        <a:t>развитие интеллектуальных  транспортных систем, комплексная информатизация работы всех видов транспорта на основе использования современных телекоммуникационных и навигационных технологий;</a:t>
                      </a:r>
                      <a:endParaRPr kumimoji="0" lang="ru-RU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359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80905" marR="0" lvl="0" indent="-180905" algn="just" defTabSz="1617037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59E"/>
                          </a:solidFill>
                          <a:effectLst/>
                          <a:uLnTx/>
                          <a:uFillTx/>
                          <a:latin typeface="+mn-lt"/>
                          <a:ea typeface="Calibri" pitchFamily="34" charset="0"/>
                          <a:cs typeface="Arial" pitchFamily="34" charset="0"/>
                        </a:rPr>
                        <a:t>развитие  учебных заведений и центров подготовки специалистов </a:t>
                      </a:r>
                      <a:b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59E"/>
                          </a:solidFill>
                          <a:effectLst/>
                          <a:uLnTx/>
                          <a:uFillTx/>
                          <a:latin typeface="+mn-lt"/>
                          <a:ea typeface="Calibri" pitchFamily="34" charset="0"/>
                          <a:cs typeface="Arial" pitchFamily="34" charset="0"/>
                        </a:rPr>
                      </a:br>
                      <a: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59E"/>
                          </a:solidFill>
                          <a:effectLst/>
                          <a:uLnTx/>
                          <a:uFillTx/>
                          <a:latin typeface="+mn-lt"/>
                          <a:ea typeface="Calibri" pitchFamily="34" charset="0"/>
                          <a:cs typeface="Arial" pitchFamily="34" charset="0"/>
                        </a:rPr>
                        <a:t>для транспортной  отрасли;</a:t>
                      </a:r>
                    </a:p>
                    <a:p>
                      <a:pPr marL="180905" marR="0" lvl="0" indent="-180905" algn="just" defTabSz="1617037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59E"/>
                          </a:solidFill>
                          <a:effectLst/>
                          <a:uLnTx/>
                          <a:uFillTx/>
                          <a:latin typeface="+mn-lt"/>
                          <a:ea typeface="Calibri" pitchFamily="34" charset="0"/>
                          <a:cs typeface="Arial" pitchFamily="34" charset="0"/>
                        </a:rPr>
                        <a:t>снижение аварийности, улучшение условий движения,  уменьшение негативного влияния транспорта на состояние окружающей среды.</a:t>
                      </a:r>
                      <a:r>
                        <a:rPr kumimoji="0" lang="ru-RU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59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3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F3F5F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6E8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57296" y="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Слайд 3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5528" cy="756126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48" y="1044327"/>
            <a:ext cx="9721050" cy="504056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Этапы </a:t>
            </a: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реализации и сценарные варианты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233019" y="1669866"/>
            <a:ext cx="10142053" cy="4557785"/>
            <a:chOff x="378148" y="1734789"/>
            <a:chExt cx="10142053" cy="4557785"/>
          </a:xfrm>
        </p:grpSpPr>
        <p:sp>
          <p:nvSpPr>
            <p:cNvPr id="35" name="Прямоугольник 34"/>
            <p:cNvSpPr/>
            <p:nvPr/>
          </p:nvSpPr>
          <p:spPr>
            <a:xfrm>
              <a:off x="378148" y="1734789"/>
              <a:ext cx="10142053" cy="4557785"/>
            </a:xfrm>
            <a:prstGeom prst="rect">
              <a:avLst/>
            </a:prstGeom>
            <a:gradFill flip="none" rotWithShape="1">
              <a:gsLst>
                <a:gs pos="0">
                  <a:srgbClr val="4F81BD">
                    <a:tint val="66000"/>
                    <a:satMod val="160000"/>
                    <a:alpha val="5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91405" tIns="45702" rIns="91405" bIns="45702" rtlCol="0" anchor="ctr"/>
            <a:lstStyle/>
            <a:p>
              <a:pPr marL="0" marR="0" lvl="0" indent="0" algn="ctr" defTabSz="95232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6" name="Группа 35"/>
            <p:cNvGrpSpPr/>
            <p:nvPr/>
          </p:nvGrpSpPr>
          <p:grpSpPr>
            <a:xfrm>
              <a:off x="701074" y="1836415"/>
              <a:ext cx="9570135" cy="720078"/>
              <a:chOff x="8940" y="-1393174"/>
              <a:chExt cx="9358147" cy="813421"/>
            </a:xfrm>
          </p:grpSpPr>
          <p:sp>
            <p:nvSpPr>
              <p:cNvPr id="37" name="Скругленный прямоугольник 36"/>
              <p:cNvSpPr/>
              <p:nvPr/>
            </p:nvSpPr>
            <p:spPr>
              <a:xfrm>
                <a:off x="8940" y="-1393174"/>
                <a:ext cx="9358147" cy="813421"/>
              </a:xfrm>
              <a:prstGeom prst="roundRect">
                <a:avLst>
                  <a:gd name="adj" fmla="val 10000"/>
                </a:avLst>
              </a:prstGeom>
              <a:solidFill>
                <a:srgbClr val="4F81BD">
                  <a:hueOff val="0"/>
                  <a:satOff val="0"/>
                  <a:lumOff val="0"/>
                  <a:alphaOff val="0"/>
                </a:srgbClr>
              </a:solidFill>
              <a:ln w="254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</a:ln>
              <a:effectLst/>
            </p:spPr>
          </p:sp>
          <p:sp>
            <p:nvSpPr>
              <p:cNvPr id="38" name="Скругленный прямоугольник 4"/>
              <p:cNvSpPr/>
              <p:nvPr/>
            </p:nvSpPr>
            <p:spPr>
              <a:xfrm>
                <a:off x="32763" y="-1369350"/>
                <a:ext cx="9310499" cy="7895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marR="0" lvl="0" indent="0" algn="ctr" defTabSz="6223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Предусматривается  реализация Программы в два этапа</a:t>
                </a:r>
                <a:endParaRPr kumimoji="0" lang="ru-RU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</a:endParaRPr>
              </a:p>
            </p:txBody>
          </p:sp>
        </p:grpSp>
        <p:grpSp>
          <p:nvGrpSpPr>
            <p:cNvPr id="39" name="Группа 38"/>
            <p:cNvGrpSpPr/>
            <p:nvPr/>
          </p:nvGrpSpPr>
          <p:grpSpPr>
            <a:xfrm>
              <a:off x="759677" y="2700511"/>
              <a:ext cx="4490474" cy="813421"/>
              <a:chOff x="0" y="1043438"/>
              <a:chExt cx="4490474" cy="813421"/>
            </a:xfrm>
          </p:grpSpPr>
          <p:sp>
            <p:nvSpPr>
              <p:cNvPr id="40" name="Скругленный прямоугольник 39"/>
              <p:cNvSpPr/>
              <p:nvPr/>
            </p:nvSpPr>
            <p:spPr>
              <a:xfrm>
                <a:off x="0" y="1043438"/>
                <a:ext cx="4490474" cy="813421"/>
              </a:xfrm>
              <a:prstGeom prst="roundRect">
                <a:avLst>
                  <a:gd name="adj" fmla="val 10000"/>
                </a:avLst>
              </a:prstGeom>
              <a:solidFill>
                <a:srgbClr val="4BACC6">
                  <a:lumMod val="40000"/>
                  <a:lumOff val="60000"/>
                </a:srgbClr>
              </a:solidFill>
              <a:ln w="254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</a:ln>
              <a:effectLst/>
            </p:spPr>
          </p:sp>
          <p:sp>
            <p:nvSpPr>
              <p:cNvPr id="41" name="Скругленный прямоугольник 4"/>
              <p:cNvSpPr/>
              <p:nvPr/>
            </p:nvSpPr>
            <p:spPr>
              <a:xfrm>
                <a:off x="23824" y="1067262"/>
                <a:ext cx="4442826" cy="7657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marR="0" lvl="0" indent="0" algn="ctr" defTabSz="6223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cs typeface="Arial" pitchFamily="34" charset="0"/>
                  </a:rPr>
                  <a:t>I </a:t>
                </a:r>
                <a:r>
                  <a:rPr kumimoji="0" lang="ru-RU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cs typeface="Arial" pitchFamily="34" charset="0"/>
                  </a:rPr>
                  <a:t>этап</a:t>
                </a:r>
                <a:r>
                  <a:rPr lang="ru-RU" dirty="0">
                    <a:solidFill>
                      <a:srgbClr val="00359E"/>
                    </a:solidFill>
                    <a:cs typeface="Arial" pitchFamily="34" charset="0"/>
                  </a:rPr>
                  <a:t>:</a:t>
                </a:r>
                <a:endParaRPr kumimoji="0" lang="ru-RU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359E"/>
                  </a:solidFill>
                  <a:effectLst/>
                  <a:uLnTx/>
                  <a:uFillTx/>
                  <a:cs typeface="Arial" pitchFamily="34" charset="0"/>
                </a:endParaRPr>
              </a:p>
              <a:p>
                <a:pPr marL="0" marR="0" lvl="0" indent="0" algn="ctr" defTabSz="6223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cs typeface="Arial" pitchFamily="34" charset="0"/>
                  </a:rPr>
                  <a:t> 2015-2017 гг.  </a:t>
                </a:r>
                <a:endParaRPr kumimoji="0" lang="ru-RU" b="0" i="0" u="none" strike="noStrike" kern="1200" cap="none" spc="0" normalizeH="0" baseline="0" noProof="0" dirty="0">
                  <a:ln>
                    <a:noFill/>
                  </a:ln>
                  <a:solidFill>
                    <a:srgbClr val="00359E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grpSp>
          <p:nvGrpSpPr>
            <p:cNvPr id="42" name="Группа 41"/>
            <p:cNvGrpSpPr/>
            <p:nvPr/>
          </p:nvGrpSpPr>
          <p:grpSpPr>
            <a:xfrm>
              <a:off x="5706229" y="2700510"/>
              <a:ext cx="4490474" cy="813421"/>
              <a:chOff x="4871130" y="1043438"/>
              <a:chExt cx="4490474" cy="813421"/>
            </a:xfrm>
          </p:grpSpPr>
          <p:sp>
            <p:nvSpPr>
              <p:cNvPr id="43" name="Скругленный прямоугольник 42"/>
              <p:cNvSpPr/>
              <p:nvPr/>
            </p:nvSpPr>
            <p:spPr>
              <a:xfrm>
                <a:off x="4871130" y="1043438"/>
                <a:ext cx="4490474" cy="813421"/>
              </a:xfrm>
              <a:prstGeom prst="roundRect">
                <a:avLst>
                  <a:gd name="adj" fmla="val 10000"/>
                </a:avLst>
              </a:prstGeom>
              <a:solidFill>
                <a:srgbClr val="4BACC6">
                  <a:lumMod val="40000"/>
                  <a:lumOff val="60000"/>
                </a:srgbClr>
              </a:solidFill>
              <a:ln w="254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</a:ln>
              <a:effectLst/>
            </p:spPr>
          </p:sp>
          <p:sp>
            <p:nvSpPr>
              <p:cNvPr id="44" name="Скругленный прямоугольник 4"/>
              <p:cNvSpPr/>
              <p:nvPr/>
            </p:nvSpPr>
            <p:spPr>
              <a:xfrm>
                <a:off x="4894954" y="1067262"/>
                <a:ext cx="4442826" cy="7657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marR="0" lvl="0" indent="0" algn="ctr" defTabSz="6223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II</a:t>
                </a:r>
                <a:r>
                  <a:rPr kumimoji="0" lang="ru-RU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 этап: </a:t>
                </a:r>
              </a:p>
              <a:p>
                <a:pPr marL="0" marR="0" lvl="0" indent="0" algn="ctr" defTabSz="6223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2018-2020 гг.</a:t>
                </a:r>
                <a:endParaRPr kumimoji="0" lang="ru-RU" b="0" i="0" u="none" strike="noStrike" kern="1200" cap="none" spc="0" normalizeH="0" baseline="0" noProof="0" dirty="0">
                  <a:ln>
                    <a:noFill/>
                  </a:ln>
                  <a:solidFill>
                    <a:srgbClr val="00359E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45" name="Группа 44"/>
            <p:cNvGrpSpPr/>
            <p:nvPr/>
          </p:nvGrpSpPr>
          <p:grpSpPr>
            <a:xfrm>
              <a:off x="701087" y="3661531"/>
              <a:ext cx="9570135" cy="778917"/>
              <a:chOff x="3494" y="401"/>
              <a:chExt cx="9458558" cy="922933"/>
            </a:xfrm>
          </p:grpSpPr>
          <p:sp>
            <p:nvSpPr>
              <p:cNvPr id="46" name="Скругленный прямоугольник 45"/>
              <p:cNvSpPr/>
              <p:nvPr/>
            </p:nvSpPr>
            <p:spPr>
              <a:xfrm>
                <a:off x="3494" y="401"/>
                <a:ext cx="9458558" cy="922933"/>
              </a:xfrm>
              <a:prstGeom prst="roundRect">
                <a:avLst>
                  <a:gd name="adj" fmla="val 10000"/>
                </a:avLst>
              </a:prstGeom>
              <a:solidFill>
                <a:srgbClr val="4F81BD">
                  <a:hueOff val="0"/>
                  <a:satOff val="0"/>
                  <a:lumOff val="0"/>
                  <a:alphaOff val="0"/>
                </a:srgbClr>
              </a:solidFill>
              <a:ln w="254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</a:ln>
              <a:effectLst/>
            </p:spPr>
          </p:sp>
          <p:sp>
            <p:nvSpPr>
              <p:cNvPr id="47" name="Скругленный прямоугольник 4"/>
              <p:cNvSpPr/>
              <p:nvPr/>
            </p:nvSpPr>
            <p:spPr>
              <a:xfrm>
                <a:off x="30526" y="27433"/>
                <a:ext cx="9404494" cy="8688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marR="0" lvl="0" indent="0" algn="ctr" defTabSz="6223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Мероприятия Программы разработаны по двум вариантам</a:t>
                </a:r>
                <a:endParaRPr kumimoji="0" lang="ru-RU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</a:endParaRPr>
              </a:p>
            </p:txBody>
          </p:sp>
        </p:grpSp>
        <p:grpSp>
          <p:nvGrpSpPr>
            <p:cNvPr id="48" name="Группа 47"/>
            <p:cNvGrpSpPr/>
            <p:nvPr/>
          </p:nvGrpSpPr>
          <p:grpSpPr>
            <a:xfrm>
              <a:off x="687672" y="4468520"/>
              <a:ext cx="4553734" cy="1824054"/>
              <a:chOff x="-2404779" y="2555917"/>
              <a:chExt cx="4553734" cy="1584176"/>
            </a:xfrm>
          </p:grpSpPr>
          <p:sp>
            <p:nvSpPr>
              <p:cNvPr id="49" name="Скругленный прямоугольник 48"/>
              <p:cNvSpPr/>
              <p:nvPr/>
            </p:nvSpPr>
            <p:spPr>
              <a:xfrm>
                <a:off x="-2389700" y="2699933"/>
                <a:ext cx="4538655" cy="1296144"/>
              </a:xfrm>
              <a:prstGeom prst="roundRect">
                <a:avLst>
                  <a:gd name="adj" fmla="val 10000"/>
                </a:avLst>
              </a:prstGeom>
              <a:solidFill>
                <a:srgbClr val="4BACC6">
                  <a:lumMod val="40000"/>
                  <a:lumOff val="60000"/>
                </a:srgbClr>
              </a:solidFill>
              <a:ln w="254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</a:ln>
              <a:effectLst/>
            </p:spPr>
          </p:sp>
          <p:sp>
            <p:nvSpPr>
              <p:cNvPr id="50" name="Скругленный прямоугольник 4"/>
              <p:cNvSpPr/>
              <p:nvPr/>
            </p:nvSpPr>
            <p:spPr>
              <a:xfrm>
                <a:off x="-2404779" y="2555917"/>
                <a:ext cx="4484591" cy="15841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marL="0" marR="0" lvl="0" indent="0" algn="ctr" defTabSz="577850" eaLnBrk="1" fontAlgn="auto" latinLnBrk="0" hangingPunct="1"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Консервативный вариант:</a:t>
                </a:r>
              </a:p>
              <a:p>
                <a:pPr marL="0" marR="0" lvl="0" indent="0" algn="ctr" defTabSz="577850" eaLnBrk="1" fontAlgn="auto" latinLnBrk="0" hangingPunct="1"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предусматривает реализацию мероприятий, включенных в утвержденные документы транспортного планирования</a:t>
                </a:r>
                <a:endParaRPr kumimoji="0" lang="ru-RU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359E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51" name="Группа 50"/>
            <p:cNvGrpSpPr/>
            <p:nvPr/>
          </p:nvGrpSpPr>
          <p:grpSpPr>
            <a:xfrm>
              <a:off x="5741222" y="4634343"/>
              <a:ext cx="4502023" cy="1492409"/>
              <a:chOff x="4923397" y="1158347"/>
              <a:chExt cx="4538657" cy="922933"/>
            </a:xfrm>
          </p:grpSpPr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4923397" y="1158347"/>
                <a:ext cx="4538655" cy="922933"/>
              </a:xfrm>
              <a:prstGeom prst="roundRect">
                <a:avLst>
                  <a:gd name="adj" fmla="val 10000"/>
                </a:avLst>
              </a:prstGeom>
              <a:solidFill>
                <a:srgbClr val="4BACC6">
                  <a:lumMod val="40000"/>
                  <a:lumOff val="60000"/>
                </a:srgbClr>
              </a:solidFill>
              <a:ln w="254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</a:ln>
              <a:effectLst/>
            </p:spPr>
          </p:sp>
          <p:sp>
            <p:nvSpPr>
              <p:cNvPr id="53" name="Скругленный прямоугольник 4"/>
              <p:cNvSpPr/>
              <p:nvPr/>
            </p:nvSpPr>
            <p:spPr>
              <a:xfrm>
                <a:off x="4923399" y="1189235"/>
                <a:ext cx="4538655" cy="840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marL="0" marR="0" lvl="0" indent="0" algn="ctr" defTabSz="577850" eaLnBrk="1" fontAlgn="auto" latinLnBrk="0" hangingPunct="1"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Целевой вариант: </a:t>
                </a:r>
              </a:p>
              <a:p>
                <a:pPr marL="0" marR="0" lvl="0" indent="0" algn="ctr" defTabSz="577850" eaLnBrk="1" fontAlgn="auto" latinLnBrk="0" hangingPunct="1"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включает дополнительные  мероприятия, необходимые для  обеспечения спроса </a:t>
                </a:r>
                <a:br>
                  <a:rPr kumimoji="0" lang="ru-RU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</a:br>
                <a:r>
                  <a:rPr kumimoji="0" lang="ru-RU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на грузовые и пассажирские перевозки </a:t>
                </a:r>
                <a:br>
                  <a:rPr kumimoji="0" lang="ru-RU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</a:br>
                <a:r>
                  <a:rPr kumimoji="0" lang="ru-RU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в регионе</a:t>
                </a:r>
                <a:endParaRPr kumimoji="0" lang="ru-RU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359E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9757296" y="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Слайд 4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5528" cy="756126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48" y="972320"/>
            <a:ext cx="8928992" cy="504055"/>
          </a:xfrm>
        </p:spPr>
        <p:txBody>
          <a:bodyPr>
            <a:noAutofit/>
          </a:bodyPr>
          <a:lstStyle/>
          <a:p>
            <a:pPr algn="l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Структура Программы</a:t>
            </a:r>
            <a:endParaRPr lang="ru-R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833850408"/>
              </p:ext>
            </p:extLst>
          </p:nvPr>
        </p:nvGraphicFramePr>
        <p:xfrm>
          <a:off x="-29220" y="1548383"/>
          <a:ext cx="104411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57296" y="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Слайд 5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5528" cy="756126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48" y="1116335"/>
            <a:ext cx="9865096" cy="792088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Приоритетные направления развития транспортной системы Санкт-Петербурга и Ленинградской области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01686" y="2052439"/>
            <a:ext cx="9597542" cy="4176464"/>
            <a:chOff x="501686" y="2196455"/>
            <a:chExt cx="9597542" cy="4176464"/>
          </a:xfrm>
        </p:grpSpPr>
        <p:grpSp>
          <p:nvGrpSpPr>
            <p:cNvPr id="7" name="Группа 6"/>
            <p:cNvGrpSpPr>
              <a:grpSpLocks/>
            </p:cNvGrpSpPr>
            <p:nvPr/>
          </p:nvGrpSpPr>
          <p:grpSpPr bwMode="auto">
            <a:xfrm>
              <a:off x="501687" y="2196455"/>
              <a:ext cx="9597541" cy="864096"/>
              <a:chOff x="833537" y="3745523"/>
              <a:chExt cx="14060633" cy="827371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2428291" y="3745523"/>
                <a:ext cx="12465879" cy="827371"/>
              </a:xfrm>
              <a:prstGeom prst="rect">
                <a:avLst/>
              </a:prstGeom>
              <a:solidFill>
                <a:srgbClr val="4BACC6">
                  <a:lumMod val="20000"/>
                  <a:lumOff val="80000"/>
                </a:srgbClr>
              </a:solidFill>
              <a:ln w="28575" cap="flat" cmpd="dbl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5232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Создание привлекательных условий для пользования общественным транспортом</a:t>
                </a:r>
                <a:endParaRPr kumimoji="0" lang="ru-RU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" name="Стрелка вправо 8"/>
              <p:cNvSpPr/>
              <p:nvPr/>
            </p:nvSpPr>
            <p:spPr>
              <a:xfrm>
                <a:off x="833537" y="3745523"/>
                <a:ext cx="1181958" cy="827371"/>
              </a:xfrm>
              <a:prstGeom prst="rightArrow">
                <a:avLst>
                  <a:gd name="adj1" fmla="val 81250"/>
                  <a:gd name="adj2" fmla="val 50000"/>
                </a:avLst>
              </a:prstGeom>
              <a:solidFill>
                <a:srgbClr val="F2DCDB"/>
              </a:solidFill>
              <a:ln w="50800" cap="flat" cmpd="dbl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2329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900" b="1" i="0" u="none" strike="noStrike" kern="0" cap="none" spc="0" normalizeH="0" baseline="0" noProof="0" dirty="0">
                  <a:ln>
                    <a:noFill/>
                  </a:ln>
                  <a:solidFill>
                    <a:srgbClr val="4BACC6">
                      <a:lumMod val="50000"/>
                    </a:srgb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0" name="Группа 7"/>
            <p:cNvGrpSpPr>
              <a:grpSpLocks/>
            </p:cNvGrpSpPr>
            <p:nvPr/>
          </p:nvGrpSpPr>
          <p:grpSpPr bwMode="auto">
            <a:xfrm>
              <a:off x="501687" y="3250324"/>
              <a:ext cx="9597541" cy="890347"/>
              <a:chOff x="745960" y="3745523"/>
              <a:chExt cx="14389766" cy="801232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2378044" y="3745523"/>
                <a:ext cx="12757682" cy="801232"/>
              </a:xfrm>
              <a:prstGeom prst="rect">
                <a:avLst/>
              </a:prstGeom>
              <a:solidFill>
                <a:srgbClr val="4BACC6">
                  <a:lumMod val="20000"/>
                  <a:lumOff val="80000"/>
                </a:srgbClr>
              </a:solidFill>
              <a:ln w="28575" cap="flat" cmpd="dbl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52329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Создание единой транспортно-логистической системы </a:t>
                </a:r>
                <a:br>
                  <a:rPr kumimoji="0" lang="ru-RU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</a:br>
                <a:r>
                  <a:rPr kumimoji="0" lang="ru-RU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Санкт-Петербурга и Ленинградской области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359E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" name="Стрелка вправо 11"/>
              <p:cNvSpPr/>
              <p:nvPr/>
            </p:nvSpPr>
            <p:spPr>
              <a:xfrm>
                <a:off x="745960" y="3745523"/>
                <a:ext cx="1209627" cy="801232"/>
              </a:xfrm>
              <a:prstGeom prst="rightArrow">
                <a:avLst>
                  <a:gd name="adj1" fmla="val 81250"/>
                  <a:gd name="adj2" fmla="val 50000"/>
                </a:avLst>
              </a:prstGeom>
              <a:solidFill>
                <a:srgbClr val="C0504D">
                  <a:lumMod val="20000"/>
                  <a:lumOff val="80000"/>
                </a:srgbClr>
              </a:solidFill>
              <a:ln w="50800" cap="flat" cmpd="dbl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2329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9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3" name="Группа 10"/>
            <p:cNvGrpSpPr>
              <a:grpSpLocks/>
            </p:cNvGrpSpPr>
            <p:nvPr/>
          </p:nvGrpSpPr>
          <p:grpSpPr bwMode="auto">
            <a:xfrm>
              <a:off x="501686" y="4413637"/>
              <a:ext cx="9597542" cy="866732"/>
              <a:chOff x="993496" y="3745522"/>
              <a:chExt cx="13900671" cy="804733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2570108" y="3745523"/>
                <a:ext cx="12324059" cy="804732"/>
              </a:xfrm>
              <a:prstGeom prst="rect">
                <a:avLst/>
              </a:prstGeom>
              <a:solidFill>
                <a:srgbClr val="4BACC6">
                  <a:lumMod val="20000"/>
                  <a:lumOff val="80000"/>
                </a:srgbClr>
              </a:solidFill>
              <a:ln w="28575" cap="flat" cmpd="dbl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52329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Повышение пропускной способности автомобильных дорого общего пользования</a:t>
                </a:r>
                <a:r>
                  <a:rPr kumimoji="0" lang="ru-RU" sz="1800" b="1" i="0" u="none" strike="noStrike" kern="0" cap="none" spc="0" normalizeH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 регионального значения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359E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5" name="Стрелка вправо 14"/>
              <p:cNvSpPr/>
              <p:nvPr/>
            </p:nvSpPr>
            <p:spPr>
              <a:xfrm>
                <a:off x="993496" y="3745522"/>
                <a:ext cx="1175339" cy="804732"/>
              </a:xfrm>
              <a:prstGeom prst="rightArrow">
                <a:avLst>
                  <a:gd name="adj1" fmla="val 81250"/>
                  <a:gd name="adj2" fmla="val 50000"/>
                </a:avLst>
              </a:prstGeom>
              <a:solidFill>
                <a:srgbClr val="C0504D">
                  <a:lumMod val="20000"/>
                  <a:lumOff val="80000"/>
                </a:srgbClr>
              </a:solidFill>
              <a:ln w="50800" cap="flat" cmpd="dbl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2329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9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6" name="Группа 10"/>
            <p:cNvGrpSpPr>
              <a:grpSpLocks/>
            </p:cNvGrpSpPr>
            <p:nvPr/>
          </p:nvGrpSpPr>
          <p:grpSpPr bwMode="auto">
            <a:xfrm>
              <a:off x="519272" y="5521274"/>
              <a:ext cx="9579956" cy="851645"/>
              <a:chOff x="1061491" y="3983555"/>
              <a:chExt cx="13832678" cy="728072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2607879" y="3983555"/>
                <a:ext cx="12286290" cy="728072"/>
              </a:xfrm>
              <a:prstGeom prst="rect">
                <a:avLst/>
              </a:prstGeom>
              <a:solidFill>
                <a:srgbClr val="4BACC6">
                  <a:lumMod val="20000"/>
                  <a:lumOff val="80000"/>
                </a:srgbClr>
              </a:solidFill>
              <a:ln w="28575" cap="flat" cmpd="dbl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52329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Развитие Санкт-Петербургского  авиационного транспортного узла </a:t>
                </a:r>
                <a:br>
                  <a:rPr kumimoji="0" lang="ru-RU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</a:br>
                <a:r>
                  <a:rPr kumimoji="0" lang="ru-RU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59E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и автоматизированной системы организации воздушного движения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359E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" name="Стрелка вправо 17"/>
              <p:cNvSpPr/>
              <p:nvPr/>
            </p:nvSpPr>
            <p:spPr>
              <a:xfrm>
                <a:off x="1061491" y="4000168"/>
                <a:ext cx="1192600" cy="711459"/>
              </a:xfrm>
              <a:prstGeom prst="rightArrow">
                <a:avLst>
                  <a:gd name="adj1" fmla="val 81250"/>
                  <a:gd name="adj2" fmla="val 50000"/>
                </a:avLst>
              </a:prstGeom>
              <a:solidFill>
                <a:srgbClr val="C0504D">
                  <a:lumMod val="20000"/>
                  <a:lumOff val="80000"/>
                </a:srgbClr>
              </a:solidFill>
              <a:ln w="50800" cap="flat" cmpd="dbl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2329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9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9757296" y="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Слайд 6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5528" cy="7561263"/>
          </a:xfrm>
        </p:spPr>
      </p:pic>
      <p:sp>
        <p:nvSpPr>
          <p:cNvPr id="7" name="Text Box 1034"/>
          <p:cNvSpPr txBox="1">
            <a:spLocks noChangeArrowheads="1"/>
          </p:cNvSpPr>
          <p:nvPr/>
        </p:nvSpPr>
        <p:spPr bwMode="auto">
          <a:xfrm>
            <a:off x="72006" y="7158050"/>
            <a:ext cx="1579477" cy="22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785" tIns="47893" rIns="95785" bIns="47893">
            <a:spAutoFit/>
          </a:bodyPr>
          <a:lstStyle/>
          <a:p>
            <a:pPr algn="ctr" defTabSz="957263">
              <a:spcBef>
                <a:spcPct val="50000"/>
              </a:spcBef>
            </a:pPr>
            <a:r>
              <a:rPr lang="en-US" sz="800">
                <a:solidFill>
                  <a:srgbClr val="E1E1FF"/>
                </a:solidFill>
              </a:rPr>
              <a:t>www.mcd-pkf.cm</a:t>
            </a:r>
            <a:endParaRPr lang="ru-RU" sz="800">
              <a:solidFill>
                <a:srgbClr val="E1E1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4327"/>
            <a:ext cx="10693400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Заголовок 1"/>
          <p:cNvSpPr txBox="1">
            <a:spLocks/>
          </p:cNvSpPr>
          <p:nvPr/>
        </p:nvSpPr>
        <p:spPr>
          <a:xfrm>
            <a:off x="5454675" y="468263"/>
            <a:ext cx="4608512" cy="576064"/>
          </a:xfrm>
          <a:prstGeom prst="rect">
            <a:avLst/>
          </a:prstGeom>
        </p:spPr>
        <p:txBody>
          <a:bodyPr vert="horz" lIns="99549" tIns="49776" rIns="99549" bIns="49776" rtlCol="0" anchor="ctr">
            <a:noAutofit/>
          </a:bodyPr>
          <a:lstStyle>
            <a:lvl1pPr algn="ctr" defTabSz="995501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Ожидаемые результаты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179277"/>
              </p:ext>
            </p:extLst>
          </p:nvPr>
        </p:nvGraphicFramePr>
        <p:xfrm>
          <a:off x="270135" y="1074986"/>
          <a:ext cx="10189133" cy="6306041"/>
        </p:xfrm>
        <a:graphic>
          <a:graphicData uri="http://schemas.openxmlformats.org/drawingml/2006/table">
            <a:tbl>
              <a:tblPr firstRow="1" firstCol="1" bandRow="1"/>
              <a:tblGrid>
                <a:gridCol w="252029"/>
                <a:gridCol w="7488832"/>
                <a:gridCol w="792088"/>
                <a:gridCol w="864096"/>
                <a:gridCol w="792088"/>
              </a:tblGrid>
              <a:tr h="31052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№ п/п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Наименование целевого показателя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Единица измерения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Значение целевого показателя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05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2017 </a:t>
                      </a:r>
                      <a:r>
                        <a:rPr lang="ru-RU" sz="9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(прогноз)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ru-RU" sz="9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(прогноз)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1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Доля железнодорожных линий общего пользования в Санкт-Петербурге и Ленинградской области, имеющих ограничение пропускной способности, от общей протяженности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км/км </a:t>
                      </a:r>
                      <a:endParaRPr lang="ru-RU" sz="9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(%)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147,1 / 2956,1 (5)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191,1 /2956,1 (6,55)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Ввод в эксплуатацию железнодорожных линий после строительства, нарастающим итогом 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км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67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200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Ввод в эксплуатацию железнодорожных линий после реконструкции, нарастающим итогом 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км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213,5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450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3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Объем перевалки грузов в морских портах на территории Санкт-Петербурга и Ленинградской области, всего – в </a:t>
                      </a:r>
                      <a:r>
                        <a:rPr lang="ru-RU" sz="9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т.ч</a:t>
                      </a: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.: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млн.т</a:t>
                      </a: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/год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225,5</a:t>
                      </a:r>
                      <a:endParaRPr lang="ru-RU" sz="9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252</a:t>
                      </a:r>
                      <a:endParaRPr lang="ru-RU" sz="9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на территории Санкт-Петербурга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78,5</a:t>
                      </a:r>
                      <a:endParaRPr lang="ru-RU" sz="9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98,5</a:t>
                      </a:r>
                      <a:endParaRPr lang="ru-RU" sz="9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на территории Ленинградской области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160,3</a:t>
                      </a:r>
                      <a:endParaRPr lang="ru-RU" sz="9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173,6</a:t>
                      </a:r>
                      <a:endParaRPr lang="ru-RU" sz="9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1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Доля протяженности Волго-Балтийского водного пути с ограничениями пропускной </a:t>
                      </a:r>
                      <a:r>
                        <a:rPr lang="ru-RU" sz="9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способности на </a:t>
                      </a: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территории Санкт-Петербурга </a:t>
                      </a:r>
                      <a:r>
                        <a:rPr lang="ru-RU" sz="9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9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ru-RU" sz="9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и </a:t>
                      </a: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Ленинградской области 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%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16,5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11,1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Строительство грузового аэропорта «Усть-Луга»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ед.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116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Ввод в эксплуатацию автомобильных дорог общего пользования федерального значения после строительства и реконструкции нарастающим итогом - всего, в т. ч.: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км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229,7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628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после строительства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181,2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196,3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после реконструкции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48,5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431,7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116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Ввод в эксплуатацию автомобильных дорог общего пользования регионального и межмуниципального значения в Ленинградской области после строительства и реконструкции нарастающим итогом - всего, в т. ч.: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км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20,9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101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после строительства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95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13,1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30,7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после реконструкции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7,8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70,3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116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Ввод в эксплуатацию автомобильных дорог общего пользования регионального </a:t>
                      </a:r>
                      <a:r>
                        <a:rPr lang="ru-RU" sz="9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значения в </a:t>
                      </a: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Санкт-Петербурге после строительства </a:t>
                      </a:r>
                      <a:r>
                        <a:rPr lang="ru-RU" sz="9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9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ru-RU" sz="9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и </a:t>
                      </a: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реконструкции нарастающим итогом - всего, в т. ч.: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км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71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202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после строительства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95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36,5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148,5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после реконструкции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34,5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53,5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95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Ликвидация железнодорожных переездов в одном уровне (ввод в эксплуатацию путепроводов) нарастающим итогом, всего – в т. ч.: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шт.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24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на территории Санкт-Петербурга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на территории Ленинградской области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18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11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Ввод в эксплуатацию станций метрополитена после строительства (нарастающим итогом)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шт.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16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Ввод в эксплуатацию линий метрополитена после строительства (нарастающим итогом)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км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3,1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31,8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13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Общая протяженность введенных в эксплуатацию линий легкорельсового транспорта (нарастающим итогом)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км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55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1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14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Ввод в эксплуатацию после завершения строительства новых транспортно-пересадочных </a:t>
                      </a:r>
                      <a:r>
                        <a:rPr lang="ru-RU" sz="9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узлов на </a:t>
                      </a: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территории  </a:t>
                      </a:r>
                      <a:r>
                        <a:rPr lang="ru-RU" sz="9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Санкт-Петербурга </a:t>
                      </a:r>
                      <a:br>
                        <a:rPr lang="ru-RU" sz="9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</a:br>
                      <a:r>
                        <a:rPr lang="ru-RU" sz="9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и </a:t>
                      </a: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Ленинградской области, нарастающим итогом</a:t>
                      </a: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ед.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1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15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Снижение общего  количества ДТП на улично-дорожной сети Санкт-Петербурга  и  на автомобильных дорогах общего </a:t>
                      </a:r>
                      <a:r>
                        <a:rPr lang="ru-RU" sz="9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пользования </a:t>
                      </a:r>
                      <a:br>
                        <a:rPr lang="ru-RU" sz="9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ru-RU" sz="9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в Ленинградской </a:t>
                      </a: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области,  к уровню 2013 г.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%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1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16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Строительство крупных транспортно-логистических центров и «терминальных деревень» в Санкт-Петербурге и Ленинградской области, нарастающим итогом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ед.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3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17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Создание портово-промышленных зон в районе морского торгового порта Усть-Луга и в районе ММПК Бронка, нарастающим итогом</a:t>
                      </a: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ед.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464" marR="264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57296" y="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Слайд 7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00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5528" cy="7561263"/>
          </a:xfrm>
        </p:spPr>
      </p:pic>
      <p:sp>
        <p:nvSpPr>
          <p:cNvPr id="20" name="Прямоугольник 19"/>
          <p:cNvSpPr/>
          <p:nvPr/>
        </p:nvSpPr>
        <p:spPr>
          <a:xfrm>
            <a:off x="0" y="1116335"/>
            <a:ext cx="10693400" cy="6264695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66000"/>
                  <a:satMod val="160000"/>
                  <a:alpha val="5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05" tIns="45702" rIns="91405" bIns="45702" rtlCol="0" anchor="ctr"/>
          <a:lstStyle/>
          <a:p>
            <a:pPr marL="0" marR="0" lvl="0" indent="0" algn="ctr" defTabSz="95232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1" name="Схема 30"/>
          <p:cNvGraphicFramePr/>
          <p:nvPr>
            <p:extLst>
              <p:ext uri="{D42A27DB-BD31-4B8C-83A1-F6EECF244321}">
                <p14:modId xmlns:p14="http://schemas.microsoft.com/office/powerpoint/2010/main" val="2836992906"/>
              </p:ext>
            </p:extLst>
          </p:nvPr>
        </p:nvGraphicFramePr>
        <p:xfrm>
          <a:off x="0" y="828303"/>
          <a:ext cx="10400645" cy="5606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95172" y="0"/>
            <a:ext cx="109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    Слайд 8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5528" cy="7561263"/>
          </a:xfrm>
        </p:spPr>
      </p:pic>
      <p:sp>
        <p:nvSpPr>
          <p:cNvPr id="33" name="Заголовок 1"/>
          <p:cNvSpPr txBox="1">
            <a:spLocks/>
          </p:cNvSpPr>
          <p:nvPr/>
        </p:nvSpPr>
        <p:spPr>
          <a:xfrm>
            <a:off x="378148" y="972320"/>
            <a:ext cx="9721080" cy="648072"/>
          </a:xfrm>
          <a:prstGeom prst="rect">
            <a:avLst/>
          </a:prstGeom>
        </p:spPr>
        <p:txBody>
          <a:bodyPr vert="horz" lIns="99549" tIns="49776" rIns="99549" bIns="49776" rtlCol="0" anchor="ctr">
            <a:noAutofit/>
          </a:bodyPr>
          <a:lstStyle>
            <a:lvl1pPr algn="ctr" defTabSz="995501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Оценка социально-экономической эффективности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0" y="1620392"/>
            <a:ext cx="10693400" cy="5688631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66000"/>
                  <a:satMod val="160000"/>
                  <a:alpha val="5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05" tIns="45702" rIns="91405" bIns="45702" rtlCol="0" anchor="ctr"/>
          <a:lstStyle/>
          <a:p>
            <a:pPr marL="0" marR="0" lvl="0" indent="0" algn="ctr" defTabSz="95232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0406"/>
              </p:ext>
            </p:extLst>
          </p:nvPr>
        </p:nvGraphicFramePr>
        <p:xfrm>
          <a:off x="378148" y="1980431"/>
          <a:ext cx="9865096" cy="2148302"/>
        </p:xfrm>
        <a:graphic>
          <a:graphicData uri="http://schemas.openxmlformats.org/drawingml/2006/table">
            <a:tbl>
              <a:tblPr>
                <a:effectLst>
                  <a:outerShdw blurRad="1397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401351"/>
                <a:gridCol w="2845701"/>
                <a:gridCol w="2618044"/>
              </a:tblGrid>
              <a:tr h="373755">
                <a:tc>
                  <a:txBody>
                    <a:bodyPr/>
                    <a:lstStyle>
                      <a:lvl1pPr marL="0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9775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9550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493253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9910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48875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9865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484256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982007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Показатель</a:t>
                      </a:r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9775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9550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493253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9910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48875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9865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484256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982007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Консервативный</a:t>
                      </a:r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вариант</a:t>
                      </a:r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9775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9550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493253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9910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48875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9865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484256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982007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Целевой </a:t>
                      </a:r>
                      <a:r>
                        <a:rPr lang="ru-RU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вариант</a:t>
                      </a:r>
                      <a:endParaRPr lang="ru-RU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495974">
                <a:tc>
                  <a:txBody>
                    <a:bodyPr/>
                    <a:lstStyle>
                      <a:lvl1pPr marL="0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9775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9550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493253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9910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48875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9865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484256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982007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Чистый дисконтированный доход, </a:t>
                      </a:r>
                      <a:r>
                        <a:rPr lang="ru-RU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млрд. </a:t>
                      </a:r>
                      <a:r>
                        <a:rPr lang="ru-RU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руб.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9775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9550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493253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9910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48875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9865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484256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982007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54124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316,1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9775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9550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493253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9910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48875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9865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484256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982007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54124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1 097,0</a:t>
                      </a:r>
                      <a:endParaRPr lang="ru-RU" sz="1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495974">
                <a:tc>
                  <a:txBody>
                    <a:bodyPr/>
                    <a:lstStyle>
                      <a:lvl1pPr marL="0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9775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9550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493253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9910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48875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9865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484256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982007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Дисконтированный срок окупаемости, лет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9775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9550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493253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9910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48875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9865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484256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982007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54124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19,4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9775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9550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493253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9910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48875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9865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484256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982007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54124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15,3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408844">
                <a:tc>
                  <a:txBody>
                    <a:bodyPr/>
                    <a:lstStyle>
                      <a:lvl1pPr marL="0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9775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9550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493253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9910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48875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9865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484256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982007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Внутренняя норма доходности,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9775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9550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493253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9910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48875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9865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484256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982007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54124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10,9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9775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9550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493253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9910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48875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9865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484256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982007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54124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16,7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373755">
                <a:tc>
                  <a:txBody>
                    <a:bodyPr/>
                    <a:lstStyle>
                      <a:lvl1pPr marL="0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9775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9550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493253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9910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48875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9865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484256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982007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Индекс доходности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9775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9550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493253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9910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48875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9865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484256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982007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54124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1,1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9775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95501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493253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9910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48875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986504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484256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982007" algn="l" defTabSz="995501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54124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Arial" pitchFamily="34" charset="0"/>
                        </a:rPr>
                        <a:t>1,8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648258" y="4442495"/>
            <a:ext cx="9396883" cy="175429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05" tIns="45702" rIns="91405" bIns="4570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046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В </a:t>
            </a:r>
            <a:r>
              <a: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ea typeface="Calibri" pitchFamily="34" charset="0"/>
                <a:cs typeface="Arial" pitchFamily="34" charset="0"/>
              </a:rPr>
              <a:t>качестве рекомендуемого предлагается целевой вариант Программы, который имеет лучшие показатели  социально-экономической эффективности и обеспечит решение поставленных задач развития транспортной системы Санкт-Петербурга и Ленинградской области на период до 2020 года</a:t>
            </a:r>
            <a:endParaRPr kumimoji="0" lang="ru-RU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ea typeface="Calibri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95172" y="0"/>
            <a:ext cx="109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Слайд 9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ирекция_транспорта">
      <a:majorFont>
        <a:latin typeface="Myriad Pro Light SemiCond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1002</Words>
  <Application>Microsoft Office PowerPoint</Application>
  <PresentationFormat>Произвольный</PresentationFormat>
  <Paragraphs>243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Анализ работы транспортного комплекса  Санкт-Петербурга и Ленинградской области</vt:lpstr>
      <vt:lpstr>Цели и задачи Программы</vt:lpstr>
      <vt:lpstr>Этапы реализации и сценарные варианты</vt:lpstr>
      <vt:lpstr>Структура Программы</vt:lpstr>
      <vt:lpstr>Приоритетные направления развития транспортной системы Санкт-Петербурга и Ленинградской области</vt:lpstr>
      <vt:lpstr>Презентация PowerPoint</vt:lpstr>
      <vt:lpstr>Презентация PowerPoint</vt:lpstr>
      <vt:lpstr>Презентация PowerPoint</vt:lpstr>
      <vt:lpstr>Предложения в проект решения Координационного совета по первому вопросу</vt:lpstr>
      <vt:lpstr>Предложения в проект решения Координационного совета по первому вопросу </vt:lpstr>
      <vt:lpstr>Благодарю за внимание!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Stasya</dc:creator>
  <cp:lastModifiedBy>Бутунаева Александра Алексеевна</cp:lastModifiedBy>
  <cp:revision>125</cp:revision>
  <cp:lastPrinted>2014-09-08T11:41:23Z</cp:lastPrinted>
  <dcterms:created xsi:type="dcterms:W3CDTF">2014-02-17T16:59:34Z</dcterms:created>
  <dcterms:modified xsi:type="dcterms:W3CDTF">2014-11-26T15:15:29Z</dcterms:modified>
</cp:coreProperties>
</file>