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5980" y="879506"/>
            <a:ext cx="7836038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459" y="2045762"/>
            <a:ext cx="16421080" cy="212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496175" cy="10287000"/>
            <a:chOff x="0" y="0"/>
            <a:chExt cx="7496175" cy="10287000"/>
          </a:xfrm>
        </p:grpSpPr>
        <p:sp>
          <p:nvSpPr>
            <p:cNvPr id="3" name="object 3"/>
            <p:cNvSpPr/>
            <p:nvPr/>
          </p:nvSpPr>
          <p:spPr>
            <a:xfrm>
              <a:off x="1210534" y="0"/>
              <a:ext cx="6014720" cy="2171700"/>
            </a:xfrm>
            <a:custGeom>
              <a:avLst/>
              <a:gdLst/>
              <a:ahLst/>
              <a:cxnLst/>
              <a:rect l="l" t="t" r="r" b="b"/>
              <a:pathLst>
                <a:path w="6014720" h="2171700">
                  <a:moveTo>
                    <a:pt x="2597543" y="2171476"/>
                  </a:moveTo>
                  <a:lnTo>
                    <a:pt x="0" y="678495"/>
                  </a:lnTo>
                  <a:lnTo>
                    <a:pt x="359501" y="0"/>
                  </a:lnTo>
                  <a:lnTo>
                    <a:pt x="6014424" y="0"/>
                  </a:lnTo>
                  <a:lnTo>
                    <a:pt x="5328605" y="203763"/>
                  </a:lnTo>
                  <a:lnTo>
                    <a:pt x="4639433" y="987341"/>
                  </a:lnTo>
                  <a:lnTo>
                    <a:pt x="3076322" y="1267865"/>
                  </a:lnTo>
                  <a:lnTo>
                    <a:pt x="2597543" y="217147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65235" y="0"/>
              <a:ext cx="5039995" cy="1857375"/>
            </a:xfrm>
            <a:custGeom>
              <a:avLst/>
              <a:gdLst/>
              <a:ahLst/>
              <a:cxnLst/>
              <a:rect l="l" t="t" r="r" b="b"/>
              <a:pathLst>
                <a:path w="5039995" h="1857375">
                  <a:moveTo>
                    <a:pt x="1603571" y="1600987"/>
                  </a:moveTo>
                  <a:lnTo>
                    <a:pt x="1603571" y="1579409"/>
                  </a:lnTo>
                  <a:lnTo>
                    <a:pt x="1608966" y="1579409"/>
                  </a:lnTo>
                  <a:lnTo>
                    <a:pt x="1608966" y="1599639"/>
                  </a:lnTo>
                  <a:lnTo>
                    <a:pt x="1603571" y="1600987"/>
                  </a:lnTo>
                  <a:close/>
                </a:path>
                <a:path w="5039995" h="1857375">
                  <a:moveTo>
                    <a:pt x="1630545" y="1605033"/>
                  </a:moveTo>
                  <a:lnTo>
                    <a:pt x="1608966" y="1605033"/>
                  </a:lnTo>
                  <a:lnTo>
                    <a:pt x="1608966" y="1599639"/>
                  </a:lnTo>
                  <a:lnTo>
                    <a:pt x="1630545" y="1599639"/>
                  </a:lnTo>
                  <a:lnTo>
                    <a:pt x="1630545" y="1605033"/>
                  </a:lnTo>
                  <a:close/>
                </a:path>
                <a:path w="5039995" h="1857375">
                  <a:moveTo>
                    <a:pt x="5039989" y="1462"/>
                  </a:moveTo>
                  <a:lnTo>
                    <a:pt x="5018410" y="1462"/>
                  </a:lnTo>
                  <a:lnTo>
                    <a:pt x="5018410" y="0"/>
                  </a:lnTo>
                  <a:lnTo>
                    <a:pt x="5039989" y="0"/>
                  </a:lnTo>
                  <a:lnTo>
                    <a:pt x="5039989" y="1462"/>
                  </a:lnTo>
                  <a:close/>
                </a:path>
                <a:path w="5039995" h="1857375">
                  <a:moveTo>
                    <a:pt x="4837688" y="2810"/>
                  </a:moveTo>
                  <a:lnTo>
                    <a:pt x="4789136" y="2810"/>
                  </a:lnTo>
                  <a:lnTo>
                    <a:pt x="4789136" y="0"/>
                  </a:lnTo>
                  <a:lnTo>
                    <a:pt x="4837688" y="0"/>
                  </a:lnTo>
                  <a:lnTo>
                    <a:pt x="4837688" y="2810"/>
                  </a:lnTo>
                  <a:close/>
                </a:path>
                <a:path w="5039995" h="1857375">
                  <a:moveTo>
                    <a:pt x="4816109" y="24389"/>
                  </a:moveTo>
                  <a:lnTo>
                    <a:pt x="4810715" y="24389"/>
                  </a:lnTo>
                  <a:lnTo>
                    <a:pt x="4810715" y="2810"/>
                  </a:lnTo>
                  <a:lnTo>
                    <a:pt x="4816109" y="2810"/>
                  </a:lnTo>
                  <a:lnTo>
                    <a:pt x="4816109" y="24389"/>
                  </a:lnTo>
                  <a:close/>
                </a:path>
                <a:path w="5039995" h="1857375">
                  <a:moveTo>
                    <a:pt x="4701472" y="139026"/>
                  </a:moveTo>
                  <a:lnTo>
                    <a:pt x="4696077" y="139026"/>
                  </a:lnTo>
                  <a:lnTo>
                    <a:pt x="4696077" y="117447"/>
                  </a:lnTo>
                  <a:lnTo>
                    <a:pt x="4674499" y="117447"/>
                  </a:lnTo>
                  <a:lnTo>
                    <a:pt x="4674499" y="112053"/>
                  </a:lnTo>
                  <a:lnTo>
                    <a:pt x="4696077" y="112053"/>
                  </a:lnTo>
                  <a:lnTo>
                    <a:pt x="4696077" y="90474"/>
                  </a:lnTo>
                  <a:lnTo>
                    <a:pt x="4701472" y="90474"/>
                  </a:lnTo>
                  <a:lnTo>
                    <a:pt x="4701472" y="112053"/>
                  </a:lnTo>
                  <a:lnTo>
                    <a:pt x="4723051" y="112053"/>
                  </a:lnTo>
                  <a:lnTo>
                    <a:pt x="4723051" y="117448"/>
                  </a:lnTo>
                  <a:lnTo>
                    <a:pt x="4702821" y="117448"/>
                  </a:lnTo>
                  <a:lnTo>
                    <a:pt x="4701472" y="120145"/>
                  </a:lnTo>
                  <a:lnTo>
                    <a:pt x="4701472" y="139026"/>
                  </a:lnTo>
                  <a:close/>
                </a:path>
                <a:path w="5039995" h="1857375">
                  <a:moveTo>
                    <a:pt x="4586835" y="226690"/>
                  </a:moveTo>
                  <a:lnTo>
                    <a:pt x="4581440" y="226690"/>
                  </a:lnTo>
                  <a:lnTo>
                    <a:pt x="4581440" y="205111"/>
                  </a:lnTo>
                  <a:lnTo>
                    <a:pt x="4586835" y="205111"/>
                  </a:lnTo>
                  <a:lnTo>
                    <a:pt x="4586835" y="226690"/>
                  </a:lnTo>
                  <a:close/>
                </a:path>
                <a:path w="5039995" h="1857375">
                  <a:moveTo>
                    <a:pt x="4608414" y="232085"/>
                  </a:moveTo>
                  <a:lnTo>
                    <a:pt x="4559861" y="232085"/>
                  </a:lnTo>
                  <a:lnTo>
                    <a:pt x="4559861" y="226690"/>
                  </a:lnTo>
                  <a:lnTo>
                    <a:pt x="4608414" y="226690"/>
                  </a:lnTo>
                  <a:lnTo>
                    <a:pt x="4608414" y="232085"/>
                  </a:lnTo>
                  <a:close/>
                </a:path>
                <a:path w="5039995" h="1857375">
                  <a:moveTo>
                    <a:pt x="4586835" y="253663"/>
                  </a:moveTo>
                  <a:lnTo>
                    <a:pt x="4581440" y="253663"/>
                  </a:lnTo>
                  <a:lnTo>
                    <a:pt x="4581440" y="232085"/>
                  </a:lnTo>
                  <a:lnTo>
                    <a:pt x="4603019" y="232085"/>
                  </a:lnTo>
                  <a:lnTo>
                    <a:pt x="4586835" y="249617"/>
                  </a:lnTo>
                  <a:lnTo>
                    <a:pt x="4586835" y="253663"/>
                  </a:lnTo>
                  <a:close/>
                </a:path>
                <a:path w="5039995" h="1857375">
                  <a:moveTo>
                    <a:pt x="4608414" y="2810"/>
                  </a:moveTo>
                  <a:lnTo>
                    <a:pt x="4559861" y="2810"/>
                  </a:lnTo>
                  <a:lnTo>
                    <a:pt x="4559861" y="0"/>
                  </a:lnTo>
                  <a:lnTo>
                    <a:pt x="4608414" y="0"/>
                  </a:lnTo>
                  <a:lnTo>
                    <a:pt x="4608414" y="2810"/>
                  </a:lnTo>
                  <a:close/>
                </a:path>
                <a:path w="5039995" h="1857375">
                  <a:moveTo>
                    <a:pt x="4586835" y="24389"/>
                  </a:moveTo>
                  <a:lnTo>
                    <a:pt x="4581440" y="24389"/>
                  </a:lnTo>
                  <a:lnTo>
                    <a:pt x="4581440" y="2810"/>
                  </a:lnTo>
                  <a:lnTo>
                    <a:pt x="4586835" y="2810"/>
                  </a:lnTo>
                  <a:lnTo>
                    <a:pt x="4586835" y="24389"/>
                  </a:lnTo>
                  <a:close/>
                </a:path>
                <a:path w="5039995" h="1857375">
                  <a:moveTo>
                    <a:pt x="4379139" y="2810"/>
                  </a:moveTo>
                  <a:lnTo>
                    <a:pt x="4330587" y="2810"/>
                  </a:lnTo>
                  <a:lnTo>
                    <a:pt x="4330587" y="0"/>
                  </a:lnTo>
                  <a:lnTo>
                    <a:pt x="4379139" y="0"/>
                  </a:lnTo>
                  <a:lnTo>
                    <a:pt x="4379139" y="2810"/>
                  </a:lnTo>
                  <a:close/>
                </a:path>
                <a:path w="5039995" h="1857375">
                  <a:moveTo>
                    <a:pt x="4357561" y="24389"/>
                  </a:moveTo>
                  <a:lnTo>
                    <a:pt x="4352166" y="24389"/>
                  </a:lnTo>
                  <a:lnTo>
                    <a:pt x="4352166" y="2810"/>
                  </a:lnTo>
                  <a:lnTo>
                    <a:pt x="4357561" y="2810"/>
                  </a:lnTo>
                  <a:lnTo>
                    <a:pt x="4357561" y="24389"/>
                  </a:lnTo>
                  <a:close/>
                </a:path>
                <a:path w="5039995" h="1857375">
                  <a:moveTo>
                    <a:pt x="4149865" y="2810"/>
                  </a:moveTo>
                  <a:lnTo>
                    <a:pt x="4101313" y="2810"/>
                  </a:lnTo>
                  <a:lnTo>
                    <a:pt x="4101313" y="0"/>
                  </a:lnTo>
                  <a:lnTo>
                    <a:pt x="4149865" y="0"/>
                  </a:lnTo>
                  <a:lnTo>
                    <a:pt x="4149865" y="2810"/>
                  </a:lnTo>
                  <a:close/>
                </a:path>
                <a:path w="5039995" h="1857375">
                  <a:moveTo>
                    <a:pt x="4128286" y="24389"/>
                  </a:moveTo>
                  <a:lnTo>
                    <a:pt x="4122892" y="24389"/>
                  </a:lnTo>
                  <a:lnTo>
                    <a:pt x="4122892" y="2810"/>
                  </a:lnTo>
                  <a:lnTo>
                    <a:pt x="4128286" y="2810"/>
                  </a:lnTo>
                  <a:lnTo>
                    <a:pt x="4128286" y="24389"/>
                  </a:lnTo>
                  <a:close/>
                </a:path>
                <a:path w="5039995" h="1857375">
                  <a:moveTo>
                    <a:pt x="3920591" y="2810"/>
                  </a:moveTo>
                  <a:lnTo>
                    <a:pt x="3872038" y="2810"/>
                  </a:lnTo>
                  <a:lnTo>
                    <a:pt x="3872038" y="0"/>
                  </a:lnTo>
                  <a:lnTo>
                    <a:pt x="3920591" y="0"/>
                  </a:lnTo>
                  <a:lnTo>
                    <a:pt x="3920591" y="2810"/>
                  </a:lnTo>
                  <a:close/>
                </a:path>
                <a:path w="5039995" h="1857375">
                  <a:moveTo>
                    <a:pt x="3899012" y="24389"/>
                  </a:moveTo>
                  <a:lnTo>
                    <a:pt x="3893617" y="24389"/>
                  </a:lnTo>
                  <a:lnTo>
                    <a:pt x="3893617" y="2810"/>
                  </a:lnTo>
                  <a:lnTo>
                    <a:pt x="3899012" y="2810"/>
                  </a:lnTo>
                  <a:lnTo>
                    <a:pt x="3899012" y="24389"/>
                  </a:lnTo>
                  <a:close/>
                </a:path>
                <a:path w="5039995" h="1857375">
                  <a:moveTo>
                    <a:pt x="4472198" y="112053"/>
                  </a:moveTo>
                  <a:lnTo>
                    <a:pt x="4466803" y="112053"/>
                  </a:lnTo>
                  <a:lnTo>
                    <a:pt x="4466803" y="90474"/>
                  </a:lnTo>
                  <a:lnTo>
                    <a:pt x="4472198" y="90474"/>
                  </a:lnTo>
                  <a:lnTo>
                    <a:pt x="4472198" y="112053"/>
                  </a:lnTo>
                  <a:close/>
                </a:path>
                <a:path w="5039995" h="1857375">
                  <a:moveTo>
                    <a:pt x="4493777" y="117447"/>
                  </a:moveTo>
                  <a:lnTo>
                    <a:pt x="4445224" y="117447"/>
                  </a:lnTo>
                  <a:lnTo>
                    <a:pt x="4445224" y="112053"/>
                  </a:lnTo>
                  <a:lnTo>
                    <a:pt x="4493777" y="112053"/>
                  </a:lnTo>
                  <a:lnTo>
                    <a:pt x="4493777" y="117447"/>
                  </a:lnTo>
                  <a:close/>
                </a:path>
                <a:path w="5039995" h="1857375">
                  <a:moveTo>
                    <a:pt x="4472198" y="139026"/>
                  </a:moveTo>
                  <a:lnTo>
                    <a:pt x="4466803" y="139026"/>
                  </a:lnTo>
                  <a:lnTo>
                    <a:pt x="4466803" y="117447"/>
                  </a:lnTo>
                  <a:lnTo>
                    <a:pt x="4472198" y="117447"/>
                  </a:lnTo>
                  <a:lnTo>
                    <a:pt x="4472198" y="139026"/>
                  </a:lnTo>
                  <a:close/>
                </a:path>
                <a:path w="5039995" h="1857375">
                  <a:moveTo>
                    <a:pt x="4242923" y="112053"/>
                  </a:moveTo>
                  <a:lnTo>
                    <a:pt x="4237529" y="112053"/>
                  </a:lnTo>
                  <a:lnTo>
                    <a:pt x="4237529" y="90474"/>
                  </a:lnTo>
                  <a:lnTo>
                    <a:pt x="4242923" y="90474"/>
                  </a:lnTo>
                  <a:lnTo>
                    <a:pt x="4242923" y="112053"/>
                  </a:lnTo>
                  <a:close/>
                </a:path>
                <a:path w="5039995" h="1857375">
                  <a:moveTo>
                    <a:pt x="4264502" y="117447"/>
                  </a:moveTo>
                  <a:lnTo>
                    <a:pt x="4215950" y="117447"/>
                  </a:lnTo>
                  <a:lnTo>
                    <a:pt x="4215950" y="112053"/>
                  </a:lnTo>
                  <a:lnTo>
                    <a:pt x="4264502" y="112053"/>
                  </a:lnTo>
                  <a:lnTo>
                    <a:pt x="4264502" y="117447"/>
                  </a:lnTo>
                  <a:close/>
                </a:path>
                <a:path w="5039995" h="1857375">
                  <a:moveTo>
                    <a:pt x="4242923" y="139026"/>
                  </a:moveTo>
                  <a:lnTo>
                    <a:pt x="4237529" y="139026"/>
                  </a:lnTo>
                  <a:lnTo>
                    <a:pt x="4237529" y="117447"/>
                  </a:lnTo>
                  <a:lnTo>
                    <a:pt x="4242923" y="117447"/>
                  </a:lnTo>
                  <a:lnTo>
                    <a:pt x="4242923" y="139026"/>
                  </a:lnTo>
                  <a:close/>
                </a:path>
                <a:path w="5039995" h="1857375">
                  <a:moveTo>
                    <a:pt x="4013649" y="112053"/>
                  </a:moveTo>
                  <a:lnTo>
                    <a:pt x="4008254" y="112053"/>
                  </a:lnTo>
                  <a:lnTo>
                    <a:pt x="4008254" y="90474"/>
                  </a:lnTo>
                  <a:lnTo>
                    <a:pt x="4013649" y="90474"/>
                  </a:lnTo>
                  <a:lnTo>
                    <a:pt x="4013649" y="112053"/>
                  </a:lnTo>
                  <a:close/>
                </a:path>
                <a:path w="5039995" h="1857375">
                  <a:moveTo>
                    <a:pt x="4035228" y="117447"/>
                  </a:moveTo>
                  <a:lnTo>
                    <a:pt x="3986676" y="117447"/>
                  </a:lnTo>
                  <a:lnTo>
                    <a:pt x="3986676" y="112053"/>
                  </a:lnTo>
                  <a:lnTo>
                    <a:pt x="4035228" y="112053"/>
                  </a:lnTo>
                  <a:lnTo>
                    <a:pt x="4035228" y="117447"/>
                  </a:lnTo>
                  <a:close/>
                </a:path>
                <a:path w="5039995" h="1857375">
                  <a:moveTo>
                    <a:pt x="4013649" y="139026"/>
                  </a:moveTo>
                  <a:lnTo>
                    <a:pt x="4008254" y="139026"/>
                  </a:lnTo>
                  <a:lnTo>
                    <a:pt x="4008254" y="117447"/>
                  </a:lnTo>
                  <a:lnTo>
                    <a:pt x="4013649" y="117447"/>
                  </a:lnTo>
                  <a:lnTo>
                    <a:pt x="4013649" y="139026"/>
                  </a:lnTo>
                  <a:close/>
                </a:path>
                <a:path w="5039995" h="1857375">
                  <a:moveTo>
                    <a:pt x="4357561" y="226690"/>
                  </a:moveTo>
                  <a:lnTo>
                    <a:pt x="4352166" y="226690"/>
                  </a:lnTo>
                  <a:lnTo>
                    <a:pt x="4352166" y="205111"/>
                  </a:lnTo>
                  <a:lnTo>
                    <a:pt x="4357561" y="205111"/>
                  </a:lnTo>
                  <a:lnTo>
                    <a:pt x="4357561" y="226690"/>
                  </a:lnTo>
                  <a:close/>
                </a:path>
                <a:path w="5039995" h="1857375">
                  <a:moveTo>
                    <a:pt x="4379139" y="232085"/>
                  </a:moveTo>
                  <a:lnTo>
                    <a:pt x="4330587" y="232085"/>
                  </a:lnTo>
                  <a:lnTo>
                    <a:pt x="4330587" y="226690"/>
                  </a:lnTo>
                  <a:lnTo>
                    <a:pt x="4379139" y="226690"/>
                  </a:lnTo>
                  <a:lnTo>
                    <a:pt x="4379139" y="232085"/>
                  </a:lnTo>
                  <a:close/>
                </a:path>
                <a:path w="5039995" h="1857375">
                  <a:moveTo>
                    <a:pt x="4357561" y="253663"/>
                  </a:moveTo>
                  <a:lnTo>
                    <a:pt x="4352166" y="253663"/>
                  </a:lnTo>
                  <a:lnTo>
                    <a:pt x="4352166" y="232085"/>
                  </a:lnTo>
                  <a:lnTo>
                    <a:pt x="4357561" y="232085"/>
                  </a:lnTo>
                  <a:lnTo>
                    <a:pt x="4357561" y="253663"/>
                  </a:lnTo>
                  <a:close/>
                </a:path>
                <a:path w="5039995" h="1857375">
                  <a:moveTo>
                    <a:pt x="4128286" y="226690"/>
                  </a:moveTo>
                  <a:lnTo>
                    <a:pt x="4122892" y="226690"/>
                  </a:lnTo>
                  <a:lnTo>
                    <a:pt x="4122892" y="205111"/>
                  </a:lnTo>
                  <a:lnTo>
                    <a:pt x="4128286" y="205111"/>
                  </a:lnTo>
                  <a:lnTo>
                    <a:pt x="4128286" y="226690"/>
                  </a:lnTo>
                  <a:close/>
                </a:path>
                <a:path w="5039995" h="1857375">
                  <a:moveTo>
                    <a:pt x="4149865" y="232085"/>
                  </a:moveTo>
                  <a:lnTo>
                    <a:pt x="4101313" y="232085"/>
                  </a:lnTo>
                  <a:lnTo>
                    <a:pt x="4101313" y="226690"/>
                  </a:lnTo>
                  <a:lnTo>
                    <a:pt x="4149865" y="226690"/>
                  </a:lnTo>
                  <a:lnTo>
                    <a:pt x="4149865" y="232085"/>
                  </a:lnTo>
                  <a:close/>
                </a:path>
                <a:path w="5039995" h="1857375">
                  <a:moveTo>
                    <a:pt x="4128286" y="253663"/>
                  </a:moveTo>
                  <a:lnTo>
                    <a:pt x="4122892" y="253663"/>
                  </a:lnTo>
                  <a:lnTo>
                    <a:pt x="4122892" y="232085"/>
                  </a:lnTo>
                  <a:lnTo>
                    <a:pt x="4128286" y="232085"/>
                  </a:lnTo>
                  <a:lnTo>
                    <a:pt x="4128286" y="253663"/>
                  </a:lnTo>
                  <a:close/>
                </a:path>
                <a:path w="5039995" h="1857375">
                  <a:moveTo>
                    <a:pt x="3899012" y="226690"/>
                  </a:moveTo>
                  <a:lnTo>
                    <a:pt x="3893617" y="226690"/>
                  </a:lnTo>
                  <a:lnTo>
                    <a:pt x="3893617" y="205111"/>
                  </a:lnTo>
                  <a:lnTo>
                    <a:pt x="3899012" y="205111"/>
                  </a:lnTo>
                  <a:lnTo>
                    <a:pt x="3899012" y="226690"/>
                  </a:lnTo>
                  <a:close/>
                </a:path>
                <a:path w="5039995" h="1857375">
                  <a:moveTo>
                    <a:pt x="3920591" y="232085"/>
                  </a:moveTo>
                  <a:lnTo>
                    <a:pt x="3872038" y="232085"/>
                  </a:lnTo>
                  <a:lnTo>
                    <a:pt x="3872038" y="226690"/>
                  </a:lnTo>
                  <a:lnTo>
                    <a:pt x="3920591" y="226690"/>
                  </a:lnTo>
                  <a:lnTo>
                    <a:pt x="3920591" y="232085"/>
                  </a:lnTo>
                  <a:close/>
                </a:path>
                <a:path w="5039995" h="1857375">
                  <a:moveTo>
                    <a:pt x="3899012" y="253663"/>
                  </a:moveTo>
                  <a:lnTo>
                    <a:pt x="3893617" y="253663"/>
                  </a:lnTo>
                  <a:lnTo>
                    <a:pt x="3893617" y="232085"/>
                  </a:lnTo>
                  <a:lnTo>
                    <a:pt x="3899012" y="232085"/>
                  </a:lnTo>
                  <a:lnTo>
                    <a:pt x="3899012" y="253663"/>
                  </a:lnTo>
                  <a:close/>
                </a:path>
                <a:path w="5039995" h="1857375">
                  <a:moveTo>
                    <a:pt x="4472198" y="341327"/>
                  </a:moveTo>
                  <a:lnTo>
                    <a:pt x="4466803" y="341327"/>
                  </a:lnTo>
                  <a:lnTo>
                    <a:pt x="4466803" y="319748"/>
                  </a:lnTo>
                  <a:lnTo>
                    <a:pt x="4472198" y="319748"/>
                  </a:lnTo>
                  <a:lnTo>
                    <a:pt x="4472198" y="341327"/>
                  </a:lnTo>
                  <a:close/>
                </a:path>
                <a:path w="5039995" h="1857375">
                  <a:moveTo>
                    <a:pt x="4493777" y="346722"/>
                  </a:moveTo>
                  <a:lnTo>
                    <a:pt x="4445224" y="346722"/>
                  </a:lnTo>
                  <a:lnTo>
                    <a:pt x="4445224" y="341327"/>
                  </a:lnTo>
                  <a:lnTo>
                    <a:pt x="4493777" y="341327"/>
                  </a:lnTo>
                  <a:lnTo>
                    <a:pt x="4493777" y="346722"/>
                  </a:lnTo>
                  <a:close/>
                </a:path>
                <a:path w="5039995" h="1857375">
                  <a:moveTo>
                    <a:pt x="4472198" y="368301"/>
                  </a:moveTo>
                  <a:lnTo>
                    <a:pt x="4466803" y="368301"/>
                  </a:lnTo>
                  <a:lnTo>
                    <a:pt x="4466803" y="346722"/>
                  </a:lnTo>
                  <a:lnTo>
                    <a:pt x="4472198" y="346722"/>
                  </a:lnTo>
                  <a:lnTo>
                    <a:pt x="4472198" y="368301"/>
                  </a:lnTo>
                  <a:close/>
                </a:path>
                <a:path w="5039995" h="1857375">
                  <a:moveTo>
                    <a:pt x="4242923" y="341327"/>
                  </a:moveTo>
                  <a:lnTo>
                    <a:pt x="4237529" y="341327"/>
                  </a:lnTo>
                  <a:lnTo>
                    <a:pt x="4237529" y="319748"/>
                  </a:lnTo>
                  <a:lnTo>
                    <a:pt x="4242923" y="319748"/>
                  </a:lnTo>
                  <a:lnTo>
                    <a:pt x="4242923" y="341327"/>
                  </a:lnTo>
                  <a:close/>
                </a:path>
                <a:path w="5039995" h="1857375">
                  <a:moveTo>
                    <a:pt x="4264502" y="346722"/>
                  </a:moveTo>
                  <a:lnTo>
                    <a:pt x="4215950" y="346722"/>
                  </a:lnTo>
                  <a:lnTo>
                    <a:pt x="4215950" y="341327"/>
                  </a:lnTo>
                  <a:lnTo>
                    <a:pt x="4264502" y="341327"/>
                  </a:lnTo>
                  <a:lnTo>
                    <a:pt x="4264502" y="346722"/>
                  </a:lnTo>
                  <a:close/>
                </a:path>
                <a:path w="5039995" h="1857375">
                  <a:moveTo>
                    <a:pt x="4242923" y="368301"/>
                  </a:moveTo>
                  <a:lnTo>
                    <a:pt x="4237529" y="368301"/>
                  </a:lnTo>
                  <a:lnTo>
                    <a:pt x="4237529" y="346722"/>
                  </a:lnTo>
                  <a:lnTo>
                    <a:pt x="4242923" y="346722"/>
                  </a:lnTo>
                  <a:lnTo>
                    <a:pt x="4242923" y="368301"/>
                  </a:lnTo>
                  <a:close/>
                </a:path>
                <a:path w="5039995" h="1857375">
                  <a:moveTo>
                    <a:pt x="4013649" y="341327"/>
                  </a:moveTo>
                  <a:lnTo>
                    <a:pt x="4008254" y="341327"/>
                  </a:lnTo>
                  <a:lnTo>
                    <a:pt x="4008254" y="319748"/>
                  </a:lnTo>
                  <a:lnTo>
                    <a:pt x="4013649" y="319748"/>
                  </a:lnTo>
                  <a:lnTo>
                    <a:pt x="4013649" y="341327"/>
                  </a:lnTo>
                  <a:close/>
                </a:path>
                <a:path w="5039995" h="1857375">
                  <a:moveTo>
                    <a:pt x="4035228" y="346722"/>
                  </a:moveTo>
                  <a:lnTo>
                    <a:pt x="3986676" y="346722"/>
                  </a:lnTo>
                  <a:lnTo>
                    <a:pt x="3986676" y="341327"/>
                  </a:lnTo>
                  <a:lnTo>
                    <a:pt x="4035228" y="341327"/>
                  </a:lnTo>
                  <a:lnTo>
                    <a:pt x="4035228" y="346722"/>
                  </a:lnTo>
                  <a:close/>
                </a:path>
                <a:path w="5039995" h="1857375">
                  <a:moveTo>
                    <a:pt x="4013649" y="368301"/>
                  </a:moveTo>
                  <a:lnTo>
                    <a:pt x="4008254" y="368301"/>
                  </a:lnTo>
                  <a:lnTo>
                    <a:pt x="4008254" y="346722"/>
                  </a:lnTo>
                  <a:lnTo>
                    <a:pt x="4013649" y="346722"/>
                  </a:lnTo>
                  <a:lnTo>
                    <a:pt x="4013649" y="368301"/>
                  </a:lnTo>
                  <a:close/>
                </a:path>
                <a:path w="5039995" h="1857375">
                  <a:moveTo>
                    <a:pt x="4357561" y="455964"/>
                  </a:moveTo>
                  <a:lnTo>
                    <a:pt x="4352166" y="455964"/>
                  </a:lnTo>
                  <a:lnTo>
                    <a:pt x="4352166" y="434385"/>
                  </a:lnTo>
                  <a:lnTo>
                    <a:pt x="4357561" y="434385"/>
                  </a:lnTo>
                  <a:lnTo>
                    <a:pt x="4357561" y="455964"/>
                  </a:lnTo>
                  <a:close/>
                </a:path>
                <a:path w="5039995" h="1857375">
                  <a:moveTo>
                    <a:pt x="4379139" y="461359"/>
                  </a:moveTo>
                  <a:lnTo>
                    <a:pt x="4330587" y="461359"/>
                  </a:lnTo>
                  <a:lnTo>
                    <a:pt x="4330587" y="455964"/>
                  </a:lnTo>
                  <a:lnTo>
                    <a:pt x="4379139" y="455964"/>
                  </a:lnTo>
                  <a:lnTo>
                    <a:pt x="4379139" y="461359"/>
                  </a:lnTo>
                  <a:close/>
                </a:path>
                <a:path w="5039995" h="1857375">
                  <a:moveTo>
                    <a:pt x="4357561" y="482938"/>
                  </a:moveTo>
                  <a:lnTo>
                    <a:pt x="4352166" y="482938"/>
                  </a:lnTo>
                  <a:lnTo>
                    <a:pt x="4352166" y="461359"/>
                  </a:lnTo>
                  <a:lnTo>
                    <a:pt x="4357561" y="461359"/>
                  </a:lnTo>
                  <a:lnTo>
                    <a:pt x="4357561" y="482938"/>
                  </a:lnTo>
                  <a:close/>
                </a:path>
                <a:path w="5039995" h="1857375">
                  <a:moveTo>
                    <a:pt x="4128286" y="455964"/>
                  </a:moveTo>
                  <a:lnTo>
                    <a:pt x="4122892" y="455964"/>
                  </a:lnTo>
                  <a:lnTo>
                    <a:pt x="4122892" y="434385"/>
                  </a:lnTo>
                  <a:lnTo>
                    <a:pt x="4128286" y="434385"/>
                  </a:lnTo>
                  <a:lnTo>
                    <a:pt x="4128286" y="455964"/>
                  </a:lnTo>
                  <a:close/>
                </a:path>
                <a:path w="5039995" h="1857375">
                  <a:moveTo>
                    <a:pt x="4149865" y="461359"/>
                  </a:moveTo>
                  <a:lnTo>
                    <a:pt x="4101313" y="461359"/>
                  </a:lnTo>
                  <a:lnTo>
                    <a:pt x="4101313" y="455964"/>
                  </a:lnTo>
                  <a:lnTo>
                    <a:pt x="4149865" y="455964"/>
                  </a:lnTo>
                  <a:lnTo>
                    <a:pt x="4149865" y="461359"/>
                  </a:lnTo>
                  <a:close/>
                </a:path>
                <a:path w="5039995" h="1857375">
                  <a:moveTo>
                    <a:pt x="4128286" y="482938"/>
                  </a:moveTo>
                  <a:lnTo>
                    <a:pt x="4122892" y="482938"/>
                  </a:lnTo>
                  <a:lnTo>
                    <a:pt x="4122892" y="461359"/>
                  </a:lnTo>
                  <a:lnTo>
                    <a:pt x="4128286" y="461359"/>
                  </a:lnTo>
                  <a:lnTo>
                    <a:pt x="4128286" y="482938"/>
                  </a:lnTo>
                  <a:close/>
                </a:path>
                <a:path w="5039995" h="1857375">
                  <a:moveTo>
                    <a:pt x="3899012" y="455964"/>
                  </a:moveTo>
                  <a:lnTo>
                    <a:pt x="3893617" y="455964"/>
                  </a:lnTo>
                  <a:lnTo>
                    <a:pt x="3893617" y="434385"/>
                  </a:lnTo>
                  <a:lnTo>
                    <a:pt x="3899012" y="434385"/>
                  </a:lnTo>
                  <a:lnTo>
                    <a:pt x="3899012" y="455964"/>
                  </a:lnTo>
                  <a:close/>
                </a:path>
                <a:path w="5039995" h="1857375">
                  <a:moveTo>
                    <a:pt x="3920591" y="461359"/>
                  </a:moveTo>
                  <a:lnTo>
                    <a:pt x="3872038" y="461359"/>
                  </a:lnTo>
                  <a:lnTo>
                    <a:pt x="3872038" y="455964"/>
                  </a:lnTo>
                  <a:lnTo>
                    <a:pt x="3920591" y="455964"/>
                  </a:lnTo>
                  <a:lnTo>
                    <a:pt x="3920591" y="461359"/>
                  </a:lnTo>
                  <a:close/>
                </a:path>
                <a:path w="5039995" h="1857375">
                  <a:moveTo>
                    <a:pt x="3899012" y="482938"/>
                  </a:moveTo>
                  <a:lnTo>
                    <a:pt x="3893617" y="482938"/>
                  </a:lnTo>
                  <a:lnTo>
                    <a:pt x="3893617" y="461359"/>
                  </a:lnTo>
                  <a:lnTo>
                    <a:pt x="3899012" y="461359"/>
                  </a:lnTo>
                  <a:lnTo>
                    <a:pt x="3899012" y="482938"/>
                  </a:lnTo>
                  <a:close/>
                </a:path>
                <a:path w="5039995" h="1857375">
                  <a:moveTo>
                    <a:pt x="4242923" y="570601"/>
                  </a:moveTo>
                  <a:lnTo>
                    <a:pt x="4237529" y="570601"/>
                  </a:lnTo>
                  <a:lnTo>
                    <a:pt x="4237529" y="549023"/>
                  </a:lnTo>
                  <a:lnTo>
                    <a:pt x="4242923" y="549023"/>
                  </a:lnTo>
                  <a:lnTo>
                    <a:pt x="4242923" y="570601"/>
                  </a:lnTo>
                  <a:close/>
                </a:path>
                <a:path w="5039995" h="1857375">
                  <a:moveTo>
                    <a:pt x="4264502" y="575996"/>
                  </a:moveTo>
                  <a:lnTo>
                    <a:pt x="4215950" y="575996"/>
                  </a:lnTo>
                  <a:lnTo>
                    <a:pt x="4215950" y="570601"/>
                  </a:lnTo>
                  <a:lnTo>
                    <a:pt x="4264502" y="570601"/>
                  </a:lnTo>
                  <a:lnTo>
                    <a:pt x="4264502" y="575996"/>
                  </a:lnTo>
                  <a:close/>
                </a:path>
                <a:path w="5039995" h="1857375">
                  <a:moveTo>
                    <a:pt x="4242923" y="597575"/>
                  </a:moveTo>
                  <a:lnTo>
                    <a:pt x="4237529" y="597575"/>
                  </a:lnTo>
                  <a:lnTo>
                    <a:pt x="4237529" y="575996"/>
                  </a:lnTo>
                  <a:lnTo>
                    <a:pt x="4242923" y="575996"/>
                  </a:lnTo>
                  <a:lnTo>
                    <a:pt x="4242923" y="597575"/>
                  </a:lnTo>
                  <a:close/>
                </a:path>
                <a:path w="5039995" h="1857375">
                  <a:moveTo>
                    <a:pt x="4013649" y="570601"/>
                  </a:moveTo>
                  <a:lnTo>
                    <a:pt x="4008254" y="570601"/>
                  </a:lnTo>
                  <a:lnTo>
                    <a:pt x="4008254" y="549023"/>
                  </a:lnTo>
                  <a:lnTo>
                    <a:pt x="4013649" y="549023"/>
                  </a:lnTo>
                  <a:lnTo>
                    <a:pt x="4013649" y="570601"/>
                  </a:lnTo>
                  <a:close/>
                </a:path>
                <a:path w="5039995" h="1857375">
                  <a:moveTo>
                    <a:pt x="4035228" y="575996"/>
                  </a:moveTo>
                  <a:lnTo>
                    <a:pt x="3986676" y="575996"/>
                  </a:lnTo>
                  <a:lnTo>
                    <a:pt x="3986676" y="570601"/>
                  </a:lnTo>
                  <a:lnTo>
                    <a:pt x="4035228" y="570601"/>
                  </a:lnTo>
                  <a:lnTo>
                    <a:pt x="4035228" y="575996"/>
                  </a:lnTo>
                  <a:close/>
                </a:path>
                <a:path w="5039995" h="1857375">
                  <a:moveTo>
                    <a:pt x="4013649" y="597575"/>
                  </a:moveTo>
                  <a:lnTo>
                    <a:pt x="4008254" y="597575"/>
                  </a:lnTo>
                  <a:lnTo>
                    <a:pt x="4008254" y="575996"/>
                  </a:lnTo>
                  <a:lnTo>
                    <a:pt x="4013649" y="575996"/>
                  </a:lnTo>
                  <a:lnTo>
                    <a:pt x="4013649" y="597575"/>
                  </a:lnTo>
                  <a:close/>
                </a:path>
                <a:path w="5039995" h="1857375">
                  <a:moveTo>
                    <a:pt x="4128286" y="685239"/>
                  </a:moveTo>
                  <a:lnTo>
                    <a:pt x="4122892" y="685239"/>
                  </a:lnTo>
                  <a:lnTo>
                    <a:pt x="4122892" y="663660"/>
                  </a:lnTo>
                  <a:lnTo>
                    <a:pt x="4128286" y="663660"/>
                  </a:lnTo>
                  <a:lnTo>
                    <a:pt x="4128286" y="685239"/>
                  </a:lnTo>
                  <a:close/>
                </a:path>
                <a:path w="5039995" h="1857375">
                  <a:moveTo>
                    <a:pt x="4149865" y="690633"/>
                  </a:moveTo>
                  <a:lnTo>
                    <a:pt x="4101313" y="690633"/>
                  </a:lnTo>
                  <a:lnTo>
                    <a:pt x="4101313" y="685239"/>
                  </a:lnTo>
                  <a:lnTo>
                    <a:pt x="4149865" y="685239"/>
                  </a:lnTo>
                  <a:lnTo>
                    <a:pt x="4149865" y="690633"/>
                  </a:lnTo>
                  <a:close/>
                </a:path>
                <a:path w="5039995" h="1857375">
                  <a:moveTo>
                    <a:pt x="4128286" y="712212"/>
                  </a:moveTo>
                  <a:lnTo>
                    <a:pt x="4122892" y="712212"/>
                  </a:lnTo>
                  <a:lnTo>
                    <a:pt x="4122892" y="690633"/>
                  </a:lnTo>
                  <a:lnTo>
                    <a:pt x="4128286" y="690633"/>
                  </a:lnTo>
                  <a:lnTo>
                    <a:pt x="4128286" y="712212"/>
                  </a:lnTo>
                  <a:close/>
                </a:path>
                <a:path w="5039995" h="1857375">
                  <a:moveTo>
                    <a:pt x="3899012" y="685239"/>
                  </a:moveTo>
                  <a:lnTo>
                    <a:pt x="3893617" y="685239"/>
                  </a:lnTo>
                  <a:lnTo>
                    <a:pt x="3893617" y="663660"/>
                  </a:lnTo>
                  <a:lnTo>
                    <a:pt x="3899012" y="663660"/>
                  </a:lnTo>
                  <a:lnTo>
                    <a:pt x="3899012" y="685239"/>
                  </a:lnTo>
                  <a:close/>
                </a:path>
                <a:path w="5039995" h="1857375">
                  <a:moveTo>
                    <a:pt x="3920591" y="690633"/>
                  </a:moveTo>
                  <a:lnTo>
                    <a:pt x="3872038" y="690633"/>
                  </a:lnTo>
                  <a:lnTo>
                    <a:pt x="3872038" y="685239"/>
                  </a:lnTo>
                  <a:lnTo>
                    <a:pt x="3920591" y="685239"/>
                  </a:lnTo>
                  <a:lnTo>
                    <a:pt x="3920591" y="690633"/>
                  </a:lnTo>
                  <a:close/>
                </a:path>
                <a:path w="5039995" h="1857375">
                  <a:moveTo>
                    <a:pt x="3899012" y="712212"/>
                  </a:moveTo>
                  <a:lnTo>
                    <a:pt x="3893617" y="712212"/>
                  </a:lnTo>
                  <a:lnTo>
                    <a:pt x="3893617" y="690633"/>
                  </a:lnTo>
                  <a:lnTo>
                    <a:pt x="3899012" y="690633"/>
                  </a:lnTo>
                  <a:lnTo>
                    <a:pt x="3899012" y="712212"/>
                  </a:lnTo>
                  <a:close/>
                </a:path>
                <a:path w="5039995" h="1857375">
                  <a:moveTo>
                    <a:pt x="4013649" y="799876"/>
                  </a:moveTo>
                  <a:lnTo>
                    <a:pt x="4008254" y="799876"/>
                  </a:lnTo>
                  <a:lnTo>
                    <a:pt x="4008254" y="778297"/>
                  </a:lnTo>
                  <a:lnTo>
                    <a:pt x="4013649" y="778297"/>
                  </a:lnTo>
                  <a:lnTo>
                    <a:pt x="4013649" y="799876"/>
                  </a:lnTo>
                  <a:close/>
                </a:path>
                <a:path w="5039995" h="1857375">
                  <a:moveTo>
                    <a:pt x="4035228" y="805270"/>
                  </a:moveTo>
                  <a:lnTo>
                    <a:pt x="3986676" y="805270"/>
                  </a:lnTo>
                  <a:lnTo>
                    <a:pt x="3986676" y="799876"/>
                  </a:lnTo>
                  <a:lnTo>
                    <a:pt x="4035228" y="799876"/>
                  </a:lnTo>
                  <a:lnTo>
                    <a:pt x="4035228" y="805270"/>
                  </a:lnTo>
                  <a:close/>
                </a:path>
                <a:path w="5039995" h="1857375">
                  <a:moveTo>
                    <a:pt x="4013649" y="826849"/>
                  </a:moveTo>
                  <a:lnTo>
                    <a:pt x="4008254" y="826849"/>
                  </a:lnTo>
                  <a:lnTo>
                    <a:pt x="4008254" y="805270"/>
                  </a:lnTo>
                  <a:lnTo>
                    <a:pt x="4013649" y="805270"/>
                  </a:lnTo>
                  <a:lnTo>
                    <a:pt x="4013649" y="826849"/>
                  </a:lnTo>
                  <a:close/>
                </a:path>
                <a:path w="5039995" h="1857375">
                  <a:moveTo>
                    <a:pt x="3692665" y="2810"/>
                  </a:moveTo>
                  <a:lnTo>
                    <a:pt x="3644113" y="2810"/>
                  </a:lnTo>
                  <a:lnTo>
                    <a:pt x="3644113" y="0"/>
                  </a:lnTo>
                  <a:lnTo>
                    <a:pt x="3692665" y="0"/>
                  </a:lnTo>
                  <a:lnTo>
                    <a:pt x="3692665" y="2810"/>
                  </a:lnTo>
                  <a:close/>
                </a:path>
                <a:path w="5039995" h="1857375">
                  <a:moveTo>
                    <a:pt x="3671086" y="24389"/>
                  </a:moveTo>
                  <a:lnTo>
                    <a:pt x="3665692" y="24389"/>
                  </a:lnTo>
                  <a:lnTo>
                    <a:pt x="3665692" y="2810"/>
                  </a:lnTo>
                  <a:lnTo>
                    <a:pt x="3671086" y="2810"/>
                  </a:lnTo>
                  <a:lnTo>
                    <a:pt x="3671086" y="24389"/>
                  </a:lnTo>
                  <a:close/>
                </a:path>
                <a:path w="5039995" h="1857375">
                  <a:moveTo>
                    <a:pt x="3463391" y="2810"/>
                  </a:moveTo>
                  <a:lnTo>
                    <a:pt x="3414839" y="2810"/>
                  </a:lnTo>
                  <a:lnTo>
                    <a:pt x="3414839" y="0"/>
                  </a:lnTo>
                  <a:lnTo>
                    <a:pt x="3463391" y="0"/>
                  </a:lnTo>
                  <a:lnTo>
                    <a:pt x="3463391" y="2810"/>
                  </a:lnTo>
                  <a:close/>
                </a:path>
                <a:path w="5039995" h="1857375">
                  <a:moveTo>
                    <a:pt x="3441812" y="24389"/>
                  </a:moveTo>
                  <a:lnTo>
                    <a:pt x="3436417" y="24389"/>
                  </a:lnTo>
                  <a:lnTo>
                    <a:pt x="3436417" y="2810"/>
                  </a:lnTo>
                  <a:lnTo>
                    <a:pt x="3441812" y="2810"/>
                  </a:lnTo>
                  <a:lnTo>
                    <a:pt x="3441812" y="24389"/>
                  </a:lnTo>
                  <a:close/>
                </a:path>
                <a:path w="5039995" h="1857375">
                  <a:moveTo>
                    <a:pt x="3234116" y="2810"/>
                  </a:moveTo>
                  <a:lnTo>
                    <a:pt x="3185564" y="2810"/>
                  </a:lnTo>
                  <a:lnTo>
                    <a:pt x="3185564" y="0"/>
                  </a:lnTo>
                  <a:lnTo>
                    <a:pt x="3234116" y="0"/>
                  </a:lnTo>
                  <a:lnTo>
                    <a:pt x="3234116" y="2810"/>
                  </a:lnTo>
                  <a:close/>
                </a:path>
                <a:path w="5039995" h="1857375">
                  <a:moveTo>
                    <a:pt x="3212538" y="24389"/>
                  </a:moveTo>
                  <a:lnTo>
                    <a:pt x="3207143" y="24389"/>
                  </a:lnTo>
                  <a:lnTo>
                    <a:pt x="3207143" y="2810"/>
                  </a:lnTo>
                  <a:lnTo>
                    <a:pt x="3212538" y="2810"/>
                  </a:lnTo>
                  <a:lnTo>
                    <a:pt x="3212538" y="24389"/>
                  </a:lnTo>
                  <a:close/>
                </a:path>
                <a:path w="5039995" h="1857375">
                  <a:moveTo>
                    <a:pt x="3004842" y="2810"/>
                  </a:moveTo>
                  <a:lnTo>
                    <a:pt x="2956290" y="2810"/>
                  </a:lnTo>
                  <a:lnTo>
                    <a:pt x="2956290" y="0"/>
                  </a:lnTo>
                  <a:lnTo>
                    <a:pt x="3004842" y="0"/>
                  </a:lnTo>
                  <a:lnTo>
                    <a:pt x="3004842" y="2810"/>
                  </a:lnTo>
                  <a:close/>
                </a:path>
                <a:path w="5039995" h="1857375">
                  <a:moveTo>
                    <a:pt x="2983263" y="24389"/>
                  </a:moveTo>
                  <a:lnTo>
                    <a:pt x="2977869" y="24389"/>
                  </a:lnTo>
                  <a:lnTo>
                    <a:pt x="2977869" y="2810"/>
                  </a:lnTo>
                  <a:lnTo>
                    <a:pt x="2983263" y="2810"/>
                  </a:lnTo>
                  <a:lnTo>
                    <a:pt x="2983263" y="24389"/>
                  </a:lnTo>
                  <a:close/>
                </a:path>
                <a:path w="5039995" h="1857375">
                  <a:moveTo>
                    <a:pt x="3785724" y="112053"/>
                  </a:moveTo>
                  <a:lnTo>
                    <a:pt x="3780329" y="112053"/>
                  </a:lnTo>
                  <a:lnTo>
                    <a:pt x="3780329" y="90474"/>
                  </a:lnTo>
                  <a:lnTo>
                    <a:pt x="3785724" y="90474"/>
                  </a:lnTo>
                  <a:lnTo>
                    <a:pt x="3785724" y="112053"/>
                  </a:lnTo>
                  <a:close/>
                </a:path>
                <a:path w="5039995" h="1857375">
                  <a:moveTo>
                    <a:pt x="3807302" y="117447"/>
                  </a:moveTo>
                  <a:lnTo>
                    <a:pt x="3758750" y="117447"/>
                  </a:lnTo>
                  <a:lnTo>
                    <a:pt x="3758750" y="112053"/>
                  </a:lnTo>
                  <a:lnTo>
                    <a:pt x="3807302" y="112053"/>
                  </a:lnTo>
                  <a:lnTo>
                    <a:pt x="3807302" y="117447"/>
                  </a:lnTo>
                  <a:close/>
                </a:path>
                <a:path w="5039995" h="1857375">
                  <a:moveTo>
                    <a:pt x="3785724" y="139026"/>
                  </a:moveTo>
                  <a:lnTo>
                    <a:pt x="3780329" y="139026"/>
                  </a:lnTo>
                  <a:lnTo>
                    <a:pt x="3780329" y="117447"/>
                  </a:lnTo>
                  <a:lnTo>
                    <a:pt x="3785724" y="117447"/>
                  </a:lnTo>
                  <a:lnTo>
                    <a:pt x="3785724" y="139026"/>
                  </a:lnTo>
                  <a:close/>
                </a:path>
                <a:path w="5039995" h="1857375">
                  <a:moveTo>
                    <a:pt x="3556449" y="112053"/>
                  </a:moveTo>
                  <a:lnTo>
                    <a:pt x="3551054" y="112053"/>
                  </a:lnTo>
                  <a:lnTo>
                    <a:pt x="3551054" y="90474"/>
                  </a:lnTo>
                  <a:lnTo>
                    <a:pt x="3556449" y="90474"/>
                  </a:lnTo>
                  <a:lnTo>
                    <a:pt x="3556449" y="112053"/>
                  </a:lnTo>
                  <a:close/>
                </a:path>
                <a:path w="5039995" h="1857375">
                  <a:moveTo>
                    <a:pt x="3578028" y="117447"/>
                  </a:moveTo>
                  <a:lnTo>
                    <a:pt x="3529476" y="117447"/>
                  </a:lnTo>
                  <a:lnTo>
                    <a:pt x="3529476" y="112053"/>
                  </a:lnTo>
                  <a:lnTo>
                    <a:pt x="3578028" y="112053"/>
                  </a:lnTo>
                  <a:lnTo>
                    <a:pt x="3578028" y="117447"/>
                  </a:lnTo>
                  <a:close/>
                </a:path>
                <a:path w="5039995" h="1857375">
                  <a:moveTo>
                    <a:pt x="3556449" y="139026"/>
                  </a:moveTo>
                  <a:lnTo>
                    <a:pt x="3551054" y="139026"/>
                  </a:lnTo>
                  <a:lnTo>
                    <a:pt x="3551054" y="117447"/>
                  </a:lnTo>
                  <a:lnTo>
                    <a:pt x="3556449" y="117447"/>
                  </a:lnTo>
                  <a:lnTo>
                    <a:pt x="3556449" y="139026"/>
                  </a:lnTo>
                  <a:close/>
                </a:path>
                <a:path w="5039995" h="1857375">
                  <a:moveTo>
                    <a:pt x="3327175" y="112053"/>
                  </a:moveTo>
                  <a:lnTo>
                    <a:pt x="3321780" y="112053"/>
                  </a:lnTo>
                  <a:lnTo>
                    <a:pt x="3321780" y="90474"/>
                  </a:lnTo>
                  <a:lnTo>
                    <a:pt x="3327175" y="90474"/>
                  </a:lnTo>
                  <a:lnTo>
                    <a:pt x="3327175" y="112053"/>
                  </a:lnTo>
                  <a:close/>
                </a:path>
                <a:path w="5039995" h="1857375">
                  <a:moveTo>
                    <a:pt x="3348754" y="117447"/>
                  </a:moveTo>
                  <a:lnTo>
                    <a:pt x="3300201" y="117447"/>
                  </a:lnTo>
                  <a:lnTo>
                    <a:pt x="3300201" y="112053"/>
                  </a:lnTo>
                  <a:lnTo>
                    <a:pt x="3348754" y="112053"/>
                  </a:lnTo>
                  <a:lnTo>
                    <a:pt x="3348754" y="117447"/>
                  </a:lnTo>
                  <a:close/>
                </a:path>
                <a:path w="5039995" h="1857375">
                  <a:moveTo>
                    <a:pt x="3327175" y="139026"/>
                  </a:moveTo>
                  <a:lnTo>
                    <a:pt x="3321780" y="139026"/>
                  </a:lnTo>
                  <a:lnTo>
                    <a:pt x="3321780" y="117447"/>
                  </a:lnTo>
                  <a:lnTo>
                    <a:pt x="3327175" y="117447"/>
                  </a:lnTo>
                  <a:lnTo>
                    <a:pt x="3327175" y="139026"/>
                  </a:lnTo>
                  <a:close/>
                </a:path>
                <a:path w="5039995" h="1857375">
                  <a:moveTo>
                    <a:pt x="3097901" y="112053"/>
                  </a:moveTo>
                  <a:lnTo>
                    <a:pt x="3092506" y="112053"/>
                  </a:lnTo>
                  <a:lnTo>
                    <a:pt x="3092506" y="90474"/>
                  </a:lnTo>
                  <a:lnTo>
                    <a:pt x="3097901" y="90474"/>
                  </a:lnTo>
                  <a:lnTo>
                    <a:pt x="3097901" y="112053"/>
                  </a:lnTo>
                  <a:close/>
                </a:path>
                <a:path w="5039995" h="1857375">
                  <a:moveTo>
                    <a:pt x="3119479" y="117447"/>
                  </a:moveTo>
                  <a:lnTo>
                    <a:pt x="3070927" y="117447"/>
                  </a:lnTo>
                  <a:lnTo>
                    <a:pt x="3070927" y="112053"/>
                  </a:lnTo>
                  <a:lnTo>
                    <a:pt x="3119479" y="112053"/>
                  </a:lnTo>
                  <a:lnTo>
                    <a:pt x="3119479" y="117447"/>
                  </a:lnTo>
                  <a:close/>
                </a:path>
                <a:path w="5039995" h="1857375">
                  <a:moveTo>
                    <a:pt x="3097901" y="139026"/>
                  </a:moveTo>
                  <a:lnTo>
                    <a:pt x="3092506" y="139026"/>
                  </a:lnTo>
                  <a:lnTo>
                    <a:pt x="3092506" y="117447"/>
                  </a:lnTo>
                  <a:lnTo>
                    <a:pt x="3097901" y="117447"/>
                  </a:lnTo>
                  <a:lnTo>
                    <a:pt x="3097901" y="139026"/>
                  </a:lnTo>
                  <a:close/>
                </a:path>
                <a:path w="5039995" h="1857375">
                  <a:moveTo>
                    <a:pt x="3671086" y="226690"/>
                  </a:moveTo>
                  <a:lnTo>
                    <a:pt x="3665692" y="226690"/>
                  </a:lnTo>
                  <a:lnTo>
                    <a:pt x="3665692" y="205111"/>
                  </a:lnTo>
                  <a:lnTo>
                    <a:pt x="3671086" y="205111"/>
                  </a:lnTo>
                  <a:lnTo>
                    <a:pt x="3671086" y="226690"/>
                  </a:lnTo>
                  <a:close/>
                </a:path>
                <a:path w="5039995" h="1857375">
                  <a:moveTo>
                    <a:pt x="3692665" y="232085"/>
                  </a:moveTo>
                  <a:lnTo>
                    <a:pt x="3644113" y="232085"/>
                  </a:lnTo>
                  <a:lnTo>
                    <a:pt x="3644113" y="226690"/>
                  </a:lnTo>
                  <a:lnTo>
                    <a:pt x="3692665" y="226690"/>
                  </a:lnTo>
                  <a:lnTo>
                    <a:pt x="3692665" y="232085"/>
                  </a:lnTo>
                  <a:close/>
                </a:path>
                <a:path w="5039995" h="1857375">
                  <a:moveTo>
                    <a:pt x="3671086" y="253663"/>
                  </a:moveTo>
                  <a:lnTo>
                    <a:pt x="3665692" y="253663"/>
                  </a:lnTo>
                  <a:lnTo>
                    <a:pt x="3665692" y="232085"/>
                  </a:lnTo>
                  <a:lnTo>
                    <a:pt x="3671086" y="232085"/>
                  </a:lnTo>
                  <a:lnTo>
                    <a:pt x="3671086" y="253663"/>
                  </a:lnTo>
                  <a:close/>
                </a:path>
                <a:path w="5039995" h="1857375">
                  <a:moveTo>
                    <a:pt x="3441812" y="226690"/>
                  </a:moveTo>
                  <a:lnTo>
                    <a:pt x="3436417" y="226690"/>
                  </a:lnTo>
                  <a:lnTo>
                    <a:pt x="3436417" y="205111"/>
                  </a:lnTo>
                  <a:lnTo>
                    <a:pt x="3441812" y="205111"/>
                  </a:lnTo>
                  <a:lnTo>
                    <a:pt x="3441812" y="226690"/>
                  </a:lnTo>
                  <a:close/>
                </a:path>
                <a:path w="5039995" h="1857375">
                  <a:moveTo>
                    <a:pt x="3463391" y="232085"/>
                  </a:moveTo>
                  <a:lnTo>
                    <a:pt x="3414839" y="232085"/>
                  </a:lnTo>
                  <a:lnTo>
                    <a:pt x="3414839" y="226690"/>
                  </a:lnTo>
                  <a:lnTo>
                    <a:pt x="3463391" y="226690"/>
                  </a:lnTo>
                  <a:lnTo>
                    <a:pt x="3463391" y="232085"/>
                  </a:lnTo>
                  <a:close/>
                </a:path>
                <a:path w="5039995" h="1857375">
                  <a:moveTo>
                    <a:pt x="3441812" y="253663"/>
                  </a:moveTo>
                  <a:lnTo>
                    <a:pt x="3436417" y="253663"/>
                  </a:lnTo>
                  <a:lnTo>
                    <a:pt x="3436417" y="232085"/>
                  </a:lnTo>
                  <a:lnTo>
                    <a:pt x="3441812" y="232085"/>
                  </a:lnTo>
                  <a:lnTo>
                    <a:pt x="3441812" y="253663"/>
                  </a:lnTo>
                  <a:close/>
                </a:path>
                <a:path w="5039995" h="1857375">
                  <a:moveTo>
                    <a:pt x="3212538" y="226690"/>
                  </a:moveTo>
                  <a:lnTo>
                    <a:pt x="3207143" y="226690"/>
                  </a:lnTo>
                  <a:lnTo>
                    <a:pt x="3207143" y="205111"/>
                  </a:lnTo>
                  <a:lnTo>
                    <a:pt x="3212538" y="205111"/>
                  </a:lnTo>
                  <a:lnTo>
                    <a:pt x="3212538" y="226690"/>
                  </a:lnTo>
                  <a:close/>
                </a:path>
                <a:path w="5039995" h="1857375">
                  <a:moveTo>
                    <a:pt x="3234116" y="232085"/>
                  </a:moveTo>
                  <a:lnTo>
                    <a:pt x="3185564" y="232085"/>
                  </a:lnTo>
                  <a:lnTo>
                    <a:pt x="3185564" y="226690"/>
                  </a:lnTo>
                  <a:lnTo>
                    <a:pt x="3234116" y="226690"/>
                  </a:lnTo>
                  <a:lnTo>
                    <a:pt x="3234116" y="232085"/>
                  </a:lnTo>
                  <a:close/>
                </a:path>
                <a:path w="5039995" h="1857375">
                  <a:moveTo>
                    <a:pt x="3212538" y="253663"/>
                  </a:moveTo>
                  <a:lnTo>
                    <a:pt x="3207143" y="253663"/>
                  </a:lnTo>
                  <a:lnTo>
                    <a:pt x="3207143" y="232085"/>
                  </a:lnTo>
                  <a:lnTo>
                    <a:pt x="3212538" y="232085"/>
                  </a:lnTo>
                  <a:lnTo>
                    <a:pt x="3212538" y="253663"/>
                  </a:lnTo>
                  <a:close/>
                </a:path>
                <a:path w="5039995" h="1857375">
                  <a:moveTo>
                    <a:pt x="2983263" y="226690"/>
                  </a:moveTo>
                  <a:lnTo>
                    <a:pt x="2977869" y="226690"/>
                  </a:lnTo>
                  <a:lnTo>
                    <a:pt x="2977869" y="205111"/>
                  </a:lnTo>
                  <a:lnTo>
                    <a:pt x="2983263" y="205111"/>
                  </a:lnTo>
                  <a:lnTo>
                    <a:pt x="2983263" y="226690"/>
                  </a:lnTo>
                  <a:close/>
                </a:path>
                <a:path w="5039995" h="1857375">
                  <a:moveTo>
                    <a:pt x="3004842" y="232085"/>
                  </a:moveTo>
                  <a:lnTo>
                    <a:pt x="2956290" y="232085"/>
                  </a:lnTo>
                  <a:lnTo>
                    <a:pt x="2956290" y="226690"/>
                  </a:lnTo>
                  <a:lnTo>
                    <a:pt x="3004842" y="226690"/>
                  </a:lnTo>
                  <a:lnTo>
                    <a:pt x="3004842" y="232085"/>
                  </a:lnTo>
                  <a:close/>
                </a:path>
                <a:path w="5039995" h="1857375">
                  <a:moveTo>
                    <a:pt x="2983263" y="253663"/>
                  </a:moveTo>
                  <a:lnTo>
                    <a:pt x="2977869" y="253663"/>
                  </a:lnTo>
                  <a:lnTo>
                    <a:pt x="2977869" y="232085"/>
                  </a:lnTo>
                  <a:lnTo>
                    <a:pt x="2983263" y="232085"/>
                  </a:lnTo>
                  <a:lnTo>
                    <a:pt x="2983263" y="253663"/>
                  </a:lnTo>
                  <a:close/>
                </a:path>
                <a:path w="5039995" h="1857375">
                  <a:moveTo>
                    <a:pt x="3785724" y="341327"/>
                  </a:moveTo>
                  <a:lnTo>
                    <a:pt x="3780329" y="341327"/>
                  </a:lnTo>
                  <a:lnTo>
                    <a:pt x="3780329" y="319748"/>
                  </a:lnTo>
                  <a:lnTo>
                    <a:pt x="3785724" y="319748"/>
                  </a:lnTo>
                  <a:lnTo>
                    <a:pt x="3785724" y="341327"/>
                  </a:lnTo>
                  <a:close/>
                </a:path>
                <a:path w="5039995" h="1857375">
                  <a:moveTo>
                    <a:pt x="3807302" y="346722"/>
                  </a:moveTo>
                  <a:lnTo>
                    <a:pt x="3758750" y="346722"/>
                  </a:lnTo>
                  <a:lnTo>
                    <a:pt x="3758750" y="341327"/>
                  </a:lnTo>
                  <a:lnTo>
                    <a:pt x="3807302" y="341327"/>
                  </a:lnTo>
                  <a:lnTo>
                    <a:pt x="3807302" y="346722"/>
                  </a:lnTo>
                  <a:close/>
                </a:path>
                <a:path w="5039995" h="1857375">
                  <a:moveTo>
                    <a:pt x="3785724" y="368301"/>
                  </a:moveTo>
                  <a:lnTo>
                    <a:pt x="3780329" y="368301"/>
                  </a:lnTo>
                  <a:lnTo>
                    <a:pt x="3780329" y="346722"/>
                  </a:lnTo>
                  <a:lnTo>
                    <a:pt x="3785724" y="346722"/>
                  </a:lnTo>
                  <a:lnTo>
                    <a:pt x="3785724" y="368301"/>
                  </a:lnTo>
                  <a:close/>
                </a:path>
                <a:path w="5039995" h="1857375">
                  <a:moveTo>
                    <a:pt x="3556449" y="341327"/>
                  </a:moveTo>
                  <a:lnTo>
                    <a:pt x="3551054" y="341327"/>
                  </a:lnTo>
                  <a:lnTo>
                    <a:pt x="3551054" y="319748"/>
                  </a:lnTo>
                  <a:lnTo>
                    <a:pt x="3556449" y="319748"/>
                  </a:lnTo>
                  <a:lnTo>
                    <a:pt x="3556449" y="341327"/>
                  </a:lnTo>
                  <a:close/>
                </a:path>
                <a:path w="5039995" h="1857375">
                  <a:moveTo>
                    <a:pt x="3578028" y="346722"/>
                  </a:moveTo>
                  <a:lnTo>
                    <a:pt x="3529476" y="346722"/>
                  </a:lnTo>
                  <a:lnTo>
                    <a:pt x="3529476" y="341327"/>
                  </a:lnTo>
                  <a:lnTo>
                    <a:pt x="3578028" y="341327"/>
                  </a:lnTo>
                  <a:lnTo>
                    <a:pt x="3578028" y="346722"/>
                  </a:lnTo>
                  <a:close/>
                </a:path>
                <a:path w="5039995" h="1857375">
                  <a:moveTo>
                    <a:pt x="3556449" y="368301"/>
                  </a:moveTo>
                  <a:lnTo>
                    <a:pt x="3551054" y="368301"/>
                  </a:lnTo>
                  <a:lnTo>
                    <a:pt x="3551054" y="346722"/>
                  </a:lnTo>
                  <a:lnTo>
                    <a:pt x="3556449" y="346722"/>
                  </a:lnTo>
                  <a:lnTo>
                    <a:pt x="3556449" y="368301"/>
                  </a:lnTo>
                  <a:close/>
                </a:path>
                <a:path w="5039995" h="1857375">
                  <a:moveTo>
                    <a:pt x="3327175" y="341327"/>
                  </a:moveTo>
                  <a:lnTo>
                    <a:pt x="3321780" y="341327"/>
                  </a:lnTo>
                  <a:lnTo>
                    <a:pt x="3321780" y="319748"/>
                  </a:lnTo>
                  <a:lnTo>
                    <a:pt x="3327175" y="319748"/>
                  </a:lnTo>
                  <a:lnTo>
                    <a:pt x="3327175" y="341327"/>
                  </a:lnTo>
                  <a:close/>
                </a:path>
                <a:path w="5039995" h="1857375">
                  <a:moveTo>
                    <a:pt x="3348754" y="346722"/>
                  </a:moveTo>
                  <a:lnTo>
                    <a:pt x="3300201" y="346722"/>
                  </a:lnTo>
                  <a:lnTo>
                    <a:pt x="3300201" y="341327"/>
                  </a:lnTo>
                  <a:lnTo>
                    <a:pt x="3348754" y="341327"/>
                  </a:lnTo>
                  <a:lnTo>
                    <a:pt x="3348754" y="346722"/>
                  </a:lnTo>
                  <a:close/>
                </a:path>
                <a:path w="5039995" h="1857375">
                  <a:moveTo>
                    <a:pt x="3327175" y="368301"/>
                  </a:moveTo>
                  <a:lnTo>
                    <a:pt x="3321780" y="368301"/>
                  </a:lnTo>
                  <a:lnTo>
                    <a:pt x="3321780" y="346722"/>
                  </a:lnTo>
                  <a:lnTo>
                    <a:pt x="3327175" y="346722"/>
                  </a:lnTo>
                  <a:lnTo>
                    <a:pt x="3327175" y="368301"/>
                  </a:lnTo>
                  <a:close/>
                </a:path>
                <a:path w="5039995" h="1857375">
                  <a:moveTo>
                    <a:pt x="3097901" y="341327"/>
                  </a:moveTo>
                  <a:lnTo>
                    <a:pt x="3092506" y="341327"/>
                  </a:lnTo>
                  <a:lnTo>
                    <a:pt x="3092506" y="319748"/>
                  </a:lnTo>
                  <a:lnTo>
                    <a:pt x="3097901" y="319748"/>
                  </a:lnTo>
                  <a:lnTo>
                    <a:pt x="3097901" y="341327"/>
                  </a:lnTo>
                  <a:close/>
                </a:path>
                <a:path w="5039995" h="1857375">
                  <a:moveTo>
                    <a:pt x="3119479" y="346722"/>
                  </a:moveTo>
                  <a:lnTo>
                    <a:pt x="3070927" y="346722"/>
                  </a:lnTo>
                  <a:lnTo>
                    <a:pt x="3070927" y="341327"/>
                  </a:lnTo>
                  <a:lnTo>
                    <a:pt x="3119479" y="341327"/>
                  </a:lnTo>
                  <a:lnTo>
                    <a:pt x="3119479" y="346722"/>
                  </a:lnTo>
                  <a:close/>
                </a:path>
                <a:path w="5039995" h="1857375">
                  <a:moveTo>
                    <a:pt x="3097901" y="368301"/>
                  </a:moveTo>
                  <a:lnTo>
                    <a:pt x="3092506" y="368301"/>
                  </a:lnTo>
                  <a:lnTo>
                    <a:pt x="3092506" y="346722"/>
                  </a:lnTo>
                  <a:lnTo>
                    <a:pt x="3097901" y="346722"/>
                  </a:lnTo>
                  <a:lnTo>
                    <a:pt x="3097901" y="368301"/>
                  </a:lnTo>
                  <a:close/>
                </a:path>
                <a:path w="5039995" h="1857375">
                  <a:moveTo>
                    <a:pt x="3671086" y="455964"/>
                  </a:moveTo>
                  <a:lnTo>
                    <a:pt x="3665692" y="455964"/>
                  </a:lnTo>
                  <a:lnTo>
                    <a:pt x="3665692" y="434385"/>
                  </a:lnTo>
                  <a:lnTo>
                    <a:pt x="3671086" y="434385"/>
                  </a:lnTo>
                  <a:lnTo>
                    <a:pt x="3671086" y="455964"/>
                  </a:lnTo>
                  <a:close/>
                </a:path>
                <a:path w="5039995" h="1857375">
                  <a:moveTo>
                    <a:pt x="3692665" y="461359"/>
                  </a:moveTo>
                  <a:lnTo>
                    <a:pt x="3644113" y="461359"/>
                  </a:lnTo>
                  <a:lnTo>
                    <a:pt x="3644113" y="455964"/>
                  </a:lnTo>
                  <a:lnTo>
                    <a:pt x="3692665" y="455964"/>
                  </a:lnTo>
                  <a:lnTo>
                    <a:pt x="3692665" y="461359"/>
                  </a:lnTo>
                  <a:close/>
                </a:path>
                <a:path w="5039995" h="1857375">
                  <a:moveTo>
                    <a:pt x="3671086" y="482938"/>
                  </a:moveTo>
                  <a:lnTo>
                    <a:pt x="3665692" y="482938"/>
                  </a:lnTo>
                  <a:lnTo>
                    <a:pt x="3665692" y="461359"/>
                  </a:lnTo>
                  <a:lnTo>
                    <a:pt x="3671086" y="461359"/>
                  </a:lnTo>
                  <a:lnTo>
                    <a:pt x="3671086" y="482938"/>
                  </a:lnTo>
                  <a:close/>
                </a:path>
                <a:path w="5039995" h="1857375">
                  <a:moveTo>
                    <a:pt x="3441812" y="455964"/>
                  </a:moveTo>
                  <a:lnTo>
                    <a:pt x="3436417" y="455964"/>
                  </a:lnTo>
                  <a:lnTo>
                    <a:pt x="3436417" y="434385"/>
                  </a:lnTo>
                  <a:lnTo>
                    <a:pt x="3441812" y="434385"/>
                  </a:lnTo>
                  <a:lnTo>
                    <a:pt x="3441812" y="455964"/>
                  </a:lnTo>
                  <a:close/>
                </a:path>
                <a:path w="5039995" h="1857375">
                  <a:moveTo>
                    <a:pt x="3463391" y="461359"/>
                  </a:moveTo>
                  <a:lnTo>
                    <a:pt x="3414839" y="461359"/>
                  </a:lnTo>
                  <a:lnTo>
                    <a:pt x="3414839" y="455964"/>
                  </a:lnTo>
                  <a:lnTo>
                    <a:pt x="3463391" y="455964"/>
                  </a:lnTo>
                  <a:lnTo>
                    <a:pt x="3463391" y="461359"/>
                  </a:lnTo>
                  <a:close/>
                </a:path>
                <a:path w="5039995" h="1857375">
                  <a:moveTo>
                    <a:pt x="3441812" y="482938"/>
                  </a:moveTo>
                  <a:lnTo>
                    <a:pt x="3436417" y="482938"/>
                  </a:lnTo>
                  <a:lnTo>
                    <a:pt x="3436417" y="461359"/>
                  </a:lnTo>
                  <a:lnTo>
                    <a:pt x="3441812" y="461359"/>
                  </a:lnTo>
                  <a:lnTo>
                    <a:pt x="3441812" y="482938"/>
                  </a:lnTo>
                  <a:close/>
                </a:path>
                <a:path w="5039995" h="1857375">
                  <a:moveTo>
                    <a:pt x="3212538" y="455964"/>
                  </a:moveTo>
                  <a:lnTo>
                    <a:pt x="3207143" y="455964"/>
                  </a:lnTo>
                  <a:lnTo>
                    <a:pt x="3207143" y="434385"/>
                  </a:lnTo>
                  <a:lnTo>
                    <a:pt x="3212538" y="434385"/>
                  </a:lnTo>
                  <a:lnTo>
                    <a:pt x="3212538" y="455964"/>
                  </a:lnTo>
                  <a:close/>
                </a:path>
                <a:path w="5039995" h="1857375">
                  <a:moveTo>
                    <a:pt x="3234116" y="461359"/>
                  </a:moveTo>
                  <a:lnTo>
                    <a:pt x="3185564" y="461359"/>
                  </a:lnTo>
                  <a:lnTo>
                    <a:pt x="3185564" y="455964"/>
                  </a:lnTo>
                  <a:lnTo>
                    <a:pt x="3234116" y="455964"/>
                  </a:lnTo>
                  <a:lnTo>
                    <a:pt x="3234116" y="461359"/>
                  </a:lnTo>
                  <a:close/>
                </a:path>
                <a:path w="5039995" h="1857375">
                  <a:moveTo>
                    <a:pt x="3212538" y="482938"/>
                  </a:moveTo>
                  <a:lnTo>
                    <a:pt x="3207143" y="482938"/>
                  </a:lnTo>
                  <a:lnTo>
                    <a:pt x="3207143" y="461359"/>
                  </a:lnTo>
                  <a:lnTo>
                    <a:pt x="3212538" y="461359"/>
                  </a:lnTo>
                  <a:lnTo>
                    <a:pt x="3212538" y="482938"/>
                  </a:lnTo>
                  <a:close/>
                </a:path>
                <a:path w="5039995" h="1857375">
                  <a:moveTo>
                    <a:pt x="2983263" y="455964"/>
                  </a:moveTo>
                  <a:lnTo>
                    <a:pt x="2977869" y="455964"/>
                  </a:lnTo>
                  <a:lnTo>
                    <a:pt x="2977869" y="434385"/>
                  </a:lnTo>
                  <a:lnTo>
                    <a:pt x="2983263" y="434385"/>
                  </a:lnTo>
                  <a:lnTo>
                    <a:pt x="2983263" y="455964"/>
                  </a:lnTo>
                  <a:close/>
                </a:path>
                <a:path w="5039995" h="1857375">
                  <a:moveTo>
                    <a:pt x="3004842" y="461359"/>
                  </a:moveTo>
                  <a:lnTo>
                    <a:pt x="2956290" y="461359"/>
                  </a:lnTo>
                  <a:lnTo>
                    <a:pt x="2956290" y="455964"/>
                  </a:lnTo>
                  <a:lnTo>
                    <a:pt x="3004842" y="455964"/>
                  </a:lnTo>
                  <a:lnTo>
                    <a:pt x="3004842" y="461359"/>
                  </a:lnTo>
                  <a:close/>
                </a:path>
                <a:path w="5039995" h="1857375">
                  <a:moveTo>
                    <a:pt x="2983263" y="482938"/>
                  </a:moveTo>
                  <a:lnTo>
                    <a:pt x="2977869" y="482938"/>
                  </a:lnTo>
                  <a:lnTo>
                    <a:pt x="2977869" y="461359"/>
                  </a:lnTo>
                  <a:lnTo>
                    <a:pt x="2983263" y="461359"/>
                  </a:lnTo>
                  <a:lnTo>
                    <a:pt x="2983263" y="482938"/>
                  </a:lnTo>
                  <a:close/>
                </a:path>
                <a:path w="5039995" h="1857375">
                  <a:moveTo>
                    <a:pt x="3785724" y="570601"/>
                  </a:moveTo>
                  <a:lnTo>
                    <a:pt x="3780329" y="570601"/>
                  </a:lnTo>
                  <a:lnTo>
                    <a:pt x="3780329" y="549023"/>
                  </a:lnTo>
                  <a:lnTo>
                    <a:pt x="3785724" y="549023"/>
                  </a:lnTo>
                  <a:lnTo>
                    <a:pt x="3785724" y="570601"/>
                  </a:lnTo>
                  <a:close/>
                </a:path>
                <a:path w="5039995" h="1857375">
                  <a:moveTo>
                    <a:pt x="3807302" y="575996"/>
                  </a:moveTo>
                  <a:lnTo>
                    <a:pt x="3758750" y="575996"/>
                  </a:lnTo>
                  <a:lnTo>
                    <a:pt x="3758750" y="570601"/>
                  </a:lnTo>
                  <a:lnTo>
                    <a:pt x="3807302" y="570601"/>
                  </a:lnTo>
                  <a:lnTo>
                    <a:pt x="3807302" y="575996"/>
                  </a:lnTo>
                  <a:close/>
                </a:path>
                <a:path w="5039995" h="1857375">
                  <a:moveTo>
                    <a:pt x="3785724" y="597575"/>
                  </a:moveTo>
                  <a:lnTo>
                    <a:pt x="3780329" y="597575"/>
                  </a:lnTo>
                  <a:lnTo>
                    <a:pt x="3780329" y="575996"/>
                  </a:lnTo>
                  <a:lnTo>
                    <a:pt x="3785724" y="575996"/>
                  </a:lnTo>
                  <a:lnTo>
                    <a:pt x="3785724" y="597575"/>
                  </a:lnTo>
                  <a:close/>
                </a:path>
                <a:path w="5039995" h="1857375">
                  <a:moveTo>
                    <a:pt x="3556449" y="570601"/>
                  </a:moveTo>
                  <a:lnTo>
                    <a:pt x="3551054" y="570601"/>
                  </a:lnTo>
                  <a:lnTo>
                    <a:pt x="3551054" y="549023"/>
                  </a:lnTo>
                  <a:lnTo>
                    <a:pt x="3556449" y="549023"/>
                  </a:lnTo>
                  <a:lnTo>
                    <a:pt x="3556449" y="570601"/>
                  </a:lnTo>
                  <a:close/>
                </a:path>
                <a:path w="5039995" h="1857375">
                  <a:moveTo>
                    <a:pt x="3578028" y="575996"/>
                  </a:moveTo>
                  <a:lnTo>
                    <a:pt x="3529476" y="575996"/>
                  </a:lnTo>
                  <a:lnTo>
                    <a:pt x="3529476" y="570601"/>
                  </a:lnTo>
                  <a:lnTo>
                    <a:pt x="3578028" y="570601"/>
                  </a:lnTo>
                  <a:lnTo>
                    <a:pt x="3578028" y="575996"/>
                  </a:lnTo>
                  <a:close/>
                </a:path>
                <a:path w="5039995" h="1857375">
                  <a:moveTo>
                    <a:pt x="3556449" y="597575"/>
                  </a:moveTo>
                  <a:lnTo>
                    <a:pt x="3551054" y="597575"/>
                  </a:lnTo>
                  <a:lnTo>
                    <a:pt x="3551054" y="575996"/>
                  </a:lnTo>
                  <a:lnTo>
                    <a:pt x="3556449" y="575996"/>
                  </a:lnTo>
                  <a:lnTo>
                    <a:pt x="3556449" y="597575"/>
                  </a:lnTo>
                  <a:close/>
                </a:path>
                <a:path w="5039995" h="1857375">
                  <a:moveTo>
                    <a:pt x="3327175" y="570601"/>
                  </a:moveTo>
                  <a:lnTo>
                    <a:pt x="3321780" y="570601"/>
                  </a:lnTo>
                  <a:lnTo>
                    <a:pt x="3321780" y="549023"/>
                  </a:lnTo>
                  <a:lnTo>
                    <a:pt x="3327175" y="549023"/>
                  </a:lnTo>
                  <a:lnTo>
                    <a:pt x="3327175" y="570601"/>
                  </a:lnTo>
                  <a:close/>
                </a:path>
                <a:path w="5039995" h="1857375">
                  <a:moveTo>
                    <a:pt x="3348754" y="575996"/>
                  </a:moveTo>
                  <a:lnTo>
                    <a:pt x="3300201" y="575996"/>
                  </a:lnTo>
                  <a:lnTo>
                    <a:pt x="3300201" y="570601"/>
                  </a:lnTo>
                  <a:lnTo>
                    <a:pt x="3348754" y="570601"/>
                  </a:lnTo>
                  <a:lnTo>
                    <a:pt x="3348754" y="575996"/>
                  </a:lnTo>
                  <a:close/>
                </a:path>
                <a:path w="5039995" h="1857375">
                  <a:moveTo>
                    <a:pt x="3327175" y="597575"/>
                  </a:moveTo>
                  <a:lnTo>
                    <a:pt x="3321780" y="597575"/>
                  </a:lnTo>
                  <a:lnTo>
                    <a:pt x="3321780" y="575996"/>
                  </a:lnTo>
                  <a:lnTo>
                    <a:pt x="3327175" y="575996"/>
                  </a:lnTo>
                  <a:lnTo>
                    <a:pt x="3327175" y="597575"/>
                  </a:lnTo>
                  <a:close/>
                </a:path>
                <a:path w="5039995" h="1857375">
                  <a:moveTo>
                    <a:pt x="3097901" y="570601"/>
                  </a:moveTo>
                  <a:lnTo>
                    <a:pt x="3092506" y="570601"/>
                  </a:lnTo>
                  <a:lnTo>
                    <a:pt x="3092506" y="549023"/>
                  </a:lnTo>
                  <a:lnTo>
                    <a:pt x="3097901" y="549023"/>
                  </a:lnTo>
                  <a:lnTo>
                    <a:pt x="3097901" y="570601"/>
                  </a:lnTo>
                  <a:close/>
                </a:path>
                <a:path w="5039995" h="1857375">
                  <a:moveTo>
                    <a:pt x="3119479" y="575996"/>
                  </a:moveTo>
                  <a:lnTo>
                    <a:pt x="3070927" y="575996"/>
                  </a:lnTo>
                  <a:lnTo>
                    <a:pt x="3070927" y="570601"/>
                  </a:lnTo>
                  <a:lnTo>
                    <a:pt x="3119479" y="570601"/>
                  </a:lnTo>
                  <a:lnTo>
                    <a:pt x="3119479" y="575996"/>
                  </a:lnTo>
                  <a:close/>
                </a:path>
                <a:path w="5039995" h="1857375">
                  <a:moveTo>
                    <a:pt x="3097901" y="597575"/>
                  </a:moveTo>
                  <a:lnTo>
                    <a:pt x="3092506" y="597575"/>
                  </a:lnTo>
                  <a:lnTo>
                    <a:pt x="3092506" y="575996"/>
                  </a:lnTo>
                  <a:lnTo>
                    <a:pt x="3097901" y="575996"/>
                  </a:lnTo>
                  <a:lnTo>
                    <a:pt x="3097901" y="597575"/>
                  </a:lnTo>
                  <a:close/>
                </a:path>
                <a:path w="5039995" h="1857375">
                  <a:moveTo>
                    <a:pt x="3671086" y="685239"/>
                  </a:moveTo>
                  <a:lnTo>
                    <a:pt x="3665692" y="685239"/>
                  </a:lnTo>
                  <a:lnTo>
                    <a:pt x="3665692" y="663660"/>
                  </a:lnTo>
                  <a:lnTo>
                    <a:pt x="3671086" y="663660"/>
                  </a:lnTo>
                  <a:lnTo>
                    <a:pt x="3671086" y="685239"/>
                  </a:lnTo>
                  <a:close/>
                </a:path>
                <a:path w="5039995" h="1857375">
                  <a:moveTo>
                    <a:pt x="3692665" y="690633"/>
                  </a:moveTo>
                  <a:lnTo>
                    <a:pt x="3644113" y="690633"/>
                  </a:lnTo>
                  <a:lnTo>
                    <a:pt x="3644113" y="685239"/>
                  </a:lnTo>
                  <a:lnTo>
                    <a:pt x="3692665" y="685239"/>
                  </a:lnTo>
                  <a:lnTo>
                    <a:pt x="3692665" y="690633"/>
                  </a:lnTo>
                  <a:close/>
                </a:path>
                <a:path w="5039995" h="1857375">
                  <a:moveTo>
                    <a:pt x="3671086" y="712212"/>
                  </a:moveTo>
                  <a:lnTo>
                    <a:pt x="3665692" y="712212"/>
                  </a:lnTo>
                  <a:lnTo>
                    <a:pt x="3665692" y="690633"/>
                  </a:lnTo>
                  <a:lnTo>
                    <a:pt x="3671086" y="690633"/>
                  </a:lnTo>
                  <a:lnTo>
                    <a:pt x="3671086" y="712212"/>
                  </a:lnTo>
                  <a:close/>
                </a:path>
                <a:path w="5039995" h="1857375">
                  <a:moveTo>
                    <a:pt x="3441812" y="685239"/>
                  </a:moveTo>
                  <a:lnTo>
                    <a:pt x="3436417" y="685239"/>
                  </a:lnTo>
                  <a:lnTo>
                    <a:pt x="3436417" y="663660"/>
                  </a:lnTo>
                  <a:lnTo>
                    <a:pt x="3441812" y="663660"/>
                  </a:lnTo>
                  <a:lnTo>
                    <a:pt x="3441812" y="685239"/>
                  </a:lnTo>
                  <a:close/>
                </a:path>
                <a:path w="5039995" h="1857375">
                  <a:moveTo>
                    <a:pt x="3463391" y="690633"/>
                  </a:moveTo>
                  <a:lnTo>
                    <a:pt x="3414839" y="690633"/>
                  </a:lnTo>
                  <a:lnTo>
                    <a:pt x="3414839" y="685239"/>
                  </a:lnTo>
                  <a:lnTo>
                    <a:pt x="3463391" y="685239"/>
                  </a:lnTo>
                  <a:lnTo>
                    <a:pt x="3463391" y="690633"/>
                  </a:lnTo>
                  <a:close/>
                </a:path>
                <a:path w="5039995" h="1857375">
                  <a:moveTo>
                    <a:pt x="3441812" y="712212"/>
                  </a:moveTo>
                  <a:lnTo>
                    <a:pt x="3436417" y="712212"/>
                  </a:lnTo>
                  <a:lnTo>
                    <a:pt x="3436417" y="690633"/>
                  </a:lnTo>
                  <a:lnTo>
                    <a:pt x="3441812" y="690633"/>
                  </a:lnTo>
                  <a:lnTo>
                    <a:pt x="3441812" y="712212"/>
                  </a:lnTo>
                  <a:close/>
                </a:path>
                <a:path w="5039995" h="1857375">
                  <a:moveTo>
                    <a:pt x="3212538" y="685239"/>
                  </a:moveTo>
                  <a:lnTo>
                    <a:pt x="3207143" y="685239"/>
                  </a:lnTo>
                  <a:lnTo>
                    <a:pt x="3207143" y="663660"/>
                  </a:lnTo>
                  <a:lnTo>
                    <a:pt x="3212538" y="663660"/>
                  </a:lnTo>
                  <a:lnTo>
                    <a:pt x="3212538" y="685239"/>
                  </a:lnTo>
                  <a:close/>
                </a:path>
                <a:path w="5039995" h="1857375">
                  <a:moveTo>
                    <a:pt x="3234116" y="690633"/>
                  </a:moveTo>
                  <a:lnTo>
                    <a:pt x="3185564" y="690633"/>
                  </a:lnTo>
                  <a:lnTo>
                    <a:pt x="3185564" y="685239"/>
                  </a:lnTo>
                  <a:lnTo>
                    <a:pt x="3234116" y="685239"/>
                  </a:lnTo>
                  <a:lnTo>
                    <a:pt x="3234116" y="690633"/>
                  </a:lnTo>
                  <a:close/>
                </a:path>
                <a:path w="5039995" h="1857375">
                  <a:moveTo>
                    <a:pt x="3212538" y="712212"/>
                  </a:moveTo>
                  <a:lnTo>
                    <a:pt x="3207143" y="712212"/>
                  </a:lnTo>
                  <a:lnTo>
                    <a:pt x="3207143" y="690633"/>
                  </a:lnTo>
                  <a:lnTo>
                    <a:pt x="3212538" y="690633"/>
                  </a:lnTo>
                  <a:lnTo>
                    <a:pt x="3212538" y="712212"/>
                  </a:lnTo>
                  <a:close/>
                </a:path>
                <a:path w="5039995" h="1857375">
                  <a:moveTo>
                    <a:pt x="2983263" y="685239"/>
                  </a:moveTo>
                  <a:lnTo>
                    <a:pt x="2977869" y="685239"/>
                  </a:lnTo>
                  <a:lnTo>
                    <a:pt x="2977869" y="663660"/>
                  </a:lnTo>
                  <a:lnTo>
                    <a:pt x="2983263" y="663660"/>
                  </a:lnTo>
                  <a:lnTo>
                    <a:pt x="2983263" y="685239"/>
                  </a:lnTo>
                  <a:close/>
                </a:path>
                <a:path w="5039995" h="1857375">
                  <a:moveTo>
                    <a:pt x="3004842" y="690633"/>
                  </a:moveTo>
                  <a:lnTo>
                    <a:pt x="2956290" y="690633"/>
                  </a:lnTo>
                  <a:lnTo>
                    <a:pt x="2956290" y="685239"/>
                  </a:lnTo>
                  <a:lnTo>
                    <a:pt x="3004842" y="685239"/>
                  </a:lnTo>
                  <a:lnTo>
                    <a:pt x="3004842" y="690633"/>
                  </a:lnTo>
                  <a:close/>
                </a:path>
                <a:path w="5039995" h="1857375">
                  <a:moveTo>
                    <a:pt x="2983263" y="712212"/>
                  </a:moveTo>
                  <a:lnTo>
                    <a:pt x="2977869" y="712212"/>
                  </a:lnTo>
                  <a:lnTo>
                    <a:pt x="2977869" y="690633"/>
                  </a:lnTo>
                  <a:lnTo>
                    <a:pt x="2983263" y="690633"/>
                  </a:lnTo>
                  <a:lnTo>
                    <a:pt x="2983263" y="712212"/>
                  </a:lnTo>
                  <a:close/>
                </a:path>
                <a:path w="5039995" h="1857375">
                  <a:moveTo>
                    <a:pt x="3671086" y="913164"/>
                  </a:moveTo>
                  <a:lnTo>
                    <a:pt x="3665692" y="913164"/>
                  </a:lnTo>
                  <a:lnTo>
                    <a:pt x="3665692" y="891585"/>
                  </a:lnTo>
                  <a:lnTo>
                    <a:pt x="3671086" y="891585"/>
                  </a:lnTo>
                  <a:lnTo>
                    <a:pt x="3671086" y="913164"/>
                  </a:lnTo>
                  <a:close/>
                </a:path>
                <a:path w="5039995" h="1857375">
                  <a:moveTo>
                    <a:pt x="3692665" y="918559"/>
                  </a:moveTo>
                  <a:lnTo>
                    <a:pt x="3644113" y="918559"/>
                  </a:lnTo>
                  <a:lnTo>
                    <a:pt x="3644113" y="913164"/>
                  </a:lnTo>
                  <a:lnTo>
                    <a:pt x="3692665" y="913164"/>
                  </a:lnTo>
                  <a:lnTo>
                    <a:pt x="3692665" y="918559"/>
                  </a:lnTo>
                  <a:close/>
                </a:path>
                <a:path w="5039995" h="1857375">
                  <a:moveTo>
                    <a:pt x="3785724" y="799876"/>
                  </a:moveTo>
                  <a:lnTo>
                    <a:pt x="3780329" y="799876"/>
                  </a:lnTo>
                  <a:lnTo>
                    <a:pt x="3780329" y="778297"/>
                  </a:lnTo>
                  <a:lnTo>
                    <a:pt x="3785724" y="778297"/>
                  </a:lnTo>
                  <a:lnTo>
                    <a:pt x="3785724" y="799876"/>
                  </a:lnTo>
                  <a:close/>
                </a:path>
                <a:path w="5039995" h="1857375">
                  <a:moveTo>
                    <a:pt x="3807302" y="805270"/>
                  </a:moveTo>
                  <a:lnTo>
                    <a:pt x="3758750" y="805270"/>
                  </a:lnTo>
                  <a:lnTo>
                    <a:pt x="3758750" y="799876"/>
                  </a:lnTo>
                  <a:lnTo>
                    <a:pt x="3807302" y="799876"/>
                  </a:lnTo>
                  <a:lnTo>
                    <a:pt x="3807302" y="805270"/>
                  </a:lnTo>
                  <a:close/>
                </a:path>
                <a:path w="5039995" h="1857375">
                  <a:moveTo>
                    <a:pt x="3785724" y="826849"/>
                  </a:moveTo>
                  <a:lnTo>
                    <a:pt x="3780329" y="826849"/>
                  </a:lnTo>
                  <a:lnTo>
                    <a:pt x="3780329" y="805270"/>
                  </a:lnTo>
                  <a:lnTo>
                    <a:pt x="3785724" y="805270"/>
                  </a:lnTo>
                  <a:lnTo>
                    <a:pt x="3785724" y="826849"/>
                  </a:lnTo>
                  <a:close/>
                </a:path>
                <a:path w="5039995" h="1857375">
                  <a:moveTo>
                    <a:pt x="3556449" y="799876"/>
                  </a:moveTo>
                  <a:lnTo>
                    <a:pt x="3551054" y="799876"/>
                  </a:lnTo>
                  <a:lnTo>
                    <a:pt x="3551054" y="778297"/>
                  </a:lnTo>
                  <a:lnTo>
                    <a:pt x="3556449" y="778297"/>
                  </a:lnTo>
                  <a:lnTo>
                    <a:pt x="3556449" y="799876"/>
                  </a:lnTo>
                  <a:close/>
                </a:path>
                <a:path w="5039995" h="1857375">
                  <a:moveTo>
                    <a:pt x="3578028" y="805270"/>
                  </a:moveTo>
                  <a:lnTo>
                    <a:pt x="3529476" y="805270"/>
                  </a:lnTo>
                  <a:lnTo>
                    <a:pt x="3529476" y="799876"/>
                  </a:lnTo>
                  <a:lnTo>
                    <a:pt x="3578028" y="799876"/>
                  </a:lnTo>
                  <a:lnTo>
                    <a:pt x="3578028" y="805270"/>
                  </a:lnTo>
                  <a:close/>
                </a:path>
                <a:path w="5039995" h="1857375">
                  <a:moveTo>
                    <a:pt x="3556449" y="826849"/>
                  </a:moveTo>
                  <a:lnTo>
                    <a:pt x="3551054" y="826849"/>
                  </a:lnTo>
                  <a:lnTo>
                    <a:pt x="3551054" y="805270"/>
                  </a:lnTo>
                  <a:lnTo>
                    <a:pt x="3556449" y="805270"/>
                  </a:lnTo>
                  <a:lnTo>
                    <a:pt x="3556449" y="826849"/>
                  </a:lnTo>
                  <a:close/>
                </a:path>
                <a:path w="5039995" h="1857375">
                  <a:moveTo>
                    <a:pt x="3327175" y="799876"/>
                  </a:moveTo>
                  <a:lnTo>
                    <a:pt x="3321780" y="799876"/>
                  </a:lnTo>
                  <a:lnTo>
                    <a:pt x="3321780" y="778297"/>
                  </a:lnTo>
                  <a:lnTo>
                    <a:pt x="3327175" y="778297"/>
                  </a:lnTo>
                  <a:lnTo>
                    <a:pt x="3327175" y="799876"/>
                  </a:lnTo>
                  <a:close/>
                </a:path>
                <a:path w="5039995" h="1857375">
                  <a:moveTo>
                    <a:pt x="3348754" y="805270"/>
                  </a:moveTo>
                  <a:lnTo>
                    <a:pt x="3300201" y="805270"/>
                  </a:lnTo>
                  <a:lnTo>
                    <a:pt x="3300201" y="799876"/>
                  </a:lnTo>
                  <a:lnTo>
                    <a:pt x="3348754" y="799876"/>
                  </a:lnTo>
                  <a:lnTo>
                    <a:pt x="3348754" y="805270"/>
                  </a:lnTo>
                  <a:close/>
                </a:path>
                <a:path w="5039995" h="1857375">
                  <a:moveTo>
                    <a:pt x="3327175" y="826849"/>
                  </a:moveTo>
                  <a:lnTo>
                    <a:pt x="3321780" y="826849"/>
                  </a:lnTo>
                  <a:lnTo>
                    <a:pt x="3321780" y="805270"/>
                  </a:lnTo>
                  <a:lnTo>
                    <a:pt x="3327175" y="805270"/>
                  </a:lnTo>
                  <a:lnTo>
                    <a:pt x="3327175" y="826849"/>
                  </a:lnTo>
                  <a:close/>
                </a:path>
                <a:path w="5039995" h="1857375">
                  <a:moveTo>
                    <a:pt x="3097901" y="799876"/>
                  </a:moveTo>
                  <a:lnTo>
                    <a:pt x="3092506" y="799876"/>
                  </a:lnTo>
                  <a:lnTo>
                    <a:pt x="3092506" y="778297"/>
                  </a:lnTo>
                  <a:lnTo>
                    <a:pt x="3097901" y="778297"/>
                  </a:lnTo>
                  <a:lnTo>
                    <a:pt x="3097901" y="799876"/>
                  </a:lnTo>
                  <a:close/>
                </a:path>
                <a:path w="5039995" h="1857375">
                  <a:moveTo>
                    <a:pt x="3119479" y="805270"/>
                  </a:moveTo>
                  <a:lnTo>
                    <a:pt x="3070927" y="805270"/>
                  </a:lnTo>
                  <a:lnTo>
                    <a:pt x="3070927" y="799876"/>
                  </a:lnTo>
                  <a:lnTo>
                    <a:pt x="3119479" y="799876"/>
                  </a:lnTo>
                  <a:lnTo>
                    <a:pt x="3119479" y="805270"/>
                  </a:lnTo>
                  <a:close/>
                </a:path>
                <a:path w="5039995" h="1857375">
                  <a:moveTo>
                    <a:pt x="3097901" y="826849"/>
                  </a:moveTo>
                  <a:lnTo>
                    <a:pt x="3092506" y="826849"/>
                  </a:lnTo>
                  <a:lnTo>
                    <a:pt x="3092506" y="805270"/>
                  </a:lnTo>
                  <a:lnTo>
                    <a:pt x="3097901" y="805270"/>
                  </a:lnTo>
                  <a:lnTo>
                    <a:pt x="3097901" y="826849"/>
                  </a:lnTo>
                  <a:close/>
                </a:path>
                <a:path w="5039995" h="1857375">
                  <a:moveTo>
                    <a:pt x="3441812" y="914513"/>
                  </a:moveTo>
                  <a:lnTo>
                    <a:pt x="3436417" y="914513"/>
                  </a:lnTo>
                  <a:lnTo>
                    <a:pt x="3436417" y="892934"/>
                  </a:lnTo>
                  <a:lnTo>
                    <a:pt x="3441812" y="892934"/>
                  </a:lnTo>
                  <a:lnTo>
                    <a:pt x="3441812" y="914513"/>
                  </a:lnTo>
                  <a:close/>
                </a:path>
                <a:path w="5039995" h="1857375">
                  <a:moveTo>
                    <a:pt x="3463391" y="919908"/>
                  </a:moveTo>
                  <a:lnTo>
                    <a:pt x="3414839" y="919908"/>
                  </a:lnTo>
                  <a:lnTo>
                    <a:pt x="3414839" y="914513"/>
                  </a:lnTo>
                  <a:lnTo>
                    <a:pt x="3463391" y="914513"/>
                  </a:lnTo>
                  <a:lnTo>
                    <a:pt x="3463391" y="919908"/>
                  </a:lnTo>
                  <a:close/>
                </a:path>
                <a:path w="5039995" h="1857375">
                  <a:moveTo>
                    <a:pt x="3441812" y="941486"/>
                  </a:moveTo>
                  <a:lnTo>
                    <a:pt x="3436417" y="941486"/>
                  </a:lnTo>
                  <a:lnTo>
                    <a:pt x="3436417" y="919908"/>
                  </a:lnTo>
                  <a:lnTo>
                    <a:pt x="3441812" y="919908"/>
                  </a:lnTo>
                  <a:lnTo>
                    <a:pt x="3441812" y="941486"/>
                  </a:lnTo>
                  <a:close/>
                </a:path>
                <a:path w="5039995" h="1857375">
                  <a:moveTo>
                    <a:pt x="3212538" y="914513"/>
                  </a:moveTo>
                  <a:lnTo>
                    <a:pt x="3207143" y="914513"/>
                  </a:lnTo>
                  <a:lnTo>
                    <a:pt x="3207143" y="892934"/>
                  </a:lnTo>
                  <a:lnTo>
                    <a:pt x="3212538" y="892934"/>
                  </a:lnTo>
                  <a:lnTo>
                    <a:pt x="3212538" y="914513"/>
                  </a:lnTo>
                  <a:close/>
                </a:path>
                <a:path w="5039995" h="1857375">
                  <a:moveTo>
                    <a:pt x="3234116" y="919908"/>
                  </a:moveTo>
                  <a:lnTo>
                    <a:pt x="3185564" y="919908"/>
                  </a:lnTo>
                  <a:lnTo>
                    <a:pt x="3185564" y="914513"/>
                  </a:lnTo>
                  <a:lnTo>
                    <a:pt x="3234116" y="914513"/>
                  </a:lnTo>
                  <a:lnTo>
                    <a:pt x="3234116" y="919908"/>
                  </a:lnTo>
                  <a:close/>
                </a:path>
                <a:path w="5039995" h="1857375">
                  <a:moveTo>
                    <a:pt x="3212538" y="941486"/>
                  </a:moveTo>
                  <a:lnTo>
                    <a:pt x="3207143" y="941486"/>
                  </a:lnTo>
                  <a:lnTo>
                    <a:pt x="3207143" y="919908"/>
                  </a:lnTo>
                  <a:lnTo>
                    <a:pt x="3212538" y="919908"/>
                  </a:lnTo>
                  <a:lnTo>
                    <a:pt x="3212538" y="941486"/>
                  </a:lnTo>
                  <a:close/>
                </a:path>
                <a:path w="5039995" h="1857375">
                  <a:moveTo>
                    <a:pt x="2983263" y="914513"/>
                  </a:moveTo>
                  <a:lnTo>
                    <a:pt x="2977869" y="914513"/>
                  </a:lnTo>
                  <a:lnTo>
                    <a:pt x="2977869" y="892934"/>
                  </a:lnTo>
                  <a:lnTo>
                    <a:pt x="2983263" y="892934"/>
                  </a:lnTo>
                  <a:lnTo>
                    <a:pt x="2983263" y="914513"/>
                  </a:lnTo>
                  <a:close/>
                </a:path>
                <a:path w="5039995" h="1857375">
                  <a:moveTo>
                    <a:pt x="3004842" y="919908"/>
                  </a:moveTo>
                  <a:lnTo>
                    <a:pt x="2956290" y="919908"/>
                  </a:lnTo>
                  <a:lnTo>
                    <a:pt x="2956290" y="914513"/>
                  </a:lnTo>
                  <a:lnTo>
                    <a:pt x="3004842" y="914513"/>
                  </a:lnTo>
                  <a:lnTo>
                    <a:pt x="3004842" y="919908"/>
                  </a:lnTo>
                  <a:close/>
                </a:path>
                <a:path w="5039995" h="1857375">
                  <a:moveTo>
                    <a:pt x="2983263" y="941486"/>
                  </a:moveTo>
                  <a:lnTo>
                    <a:pt x="2977869" y="941486"/>
                  </a:lnTo>
                  <a:lnTo>
                    <a:pt x="2977869" y="919908"/>
                  </a:lnTo>
                  <a:lnTo>
                    <a:pt x="2983263" y="919908"/>
                  </a:lnTo>
                  <a:lnTo>
                    <a:pt x="2983263" y="941486"/>
                  </a:lnTo>
                  <a:close/>
                </a:path>
                <a:path w="5039995" h="1857375">
                  <a:moveTo>
                    <a:pt x="3097901" y="1034545"/>
                  </a:moveTo>
                  <a:lnTo>
                    <a:pt x="3070927" y="1034545"/>
                  </a:lnTo>
                  <a:lnTo>
                    <a:pt x="3070927" y="1029150"/>
                  </a:lnTo>
                  <a:lnTo>
                    <a:pt x="3092506" y="1029150"/>
                  </a:lnTo>
                  <a:lnTo>
                    <a:pt x="3092506" y="1007571"/>
                  </a:lnTo>
                  <a:lnTo>
                    <a:pt x="3097901" y="1007571"/>
                  </a:lnTo>
                  <a:lnTo>
                    <a:pt x="3097901" y="1034545"/>
                  </a:lnTo>
                  <a:close/>
                </a:path>
                <a:path w="5039995" h="1857375">
                  <a:moveTo>
                    <a:pt x="2775568" y="2810"/>
                  </a:moveTo>
                  <a:lnTo>
                    <a:pt x="2727016" y="2810"/>
                  </a:lnTo>
                  <a:lnTo>
                    <a:pt x="2727016" y="0"/>
                  </a:lnTo>
                  <a:lnTo>
                    <a:pt x="2775568" y="0"/>
                  </a:lnTo>
                  <a:lnTo>
                    <a:pt x="2775568" y="2810"/>
                  </a:lnTo>
                  <a:close/>
                </a:path>
                <a:path w="5039995" h="1857375">
                  <a:moveTo>
                    <a:pt x="2753989" y="24389"/>
                  </a:moveTo>
                  <a:lnTo>
                    <a:pt x="2748594" y="24389"/>
                  </a:lnTo>
                  <a:lnTo>
                    <a:pt x="2748594" y="2810"/>
                  </a:lnTo>
                  <a:lnTo>
                    <a:pt x="2753989" y="2810"/>
                  </a:lnTo>
                  <a:lnTo>
                    <a:pt x="2753989" y="24389"/>
                  </a:lnTo>
                  <a:close/>
                </a:path>
                <a:path w="5039995" h="1857375">
                  <a:moveTo>
                    <a:pt x="2546293" y="2810"/>
                  </a:moveTo>
                  <a:lnTo>
                    <a:pt x="2497741" y="2810"/>
                  </a:lnTo>
                  <a:lnTo>
                    <a:pt x="2497741" y="0"/>
                  </a:lnTo>
                  <a:lnTo>
                    <a:pt x="2546293" y="0"/>
                  </a:lnTo>
                  <a:lnTo>
                    <a:pt x="2546293" y="2810"/>
                  </a:lnTo>
                  <a:close/>
                </a:path>
                <a:path w="5039995" h="1857375">
                  <a:moveTo>
                    <a:pt x="2524715" y="24389"/>
                  </a:moveTo>
                  <a:lnTo>
                    <a:pt x="2519320" y="24389"/>
                  </a:lnTo>
                  <a:lnTo>
                    <a:pt x="2519320" y="2810"/>
                  </a:lnTo>
                  <a:lnTo>
                    <a:pt x="2524715" y="2810"/>
                  </a:lnTo>
                  <a:lnTo>
                    <a:pt x="2524715" y="24389"/>
                  </a:lnTo>
                  <a:close/>
                </a:path>
                <a:path w="5039995" h="1857375">
                  <a:moveTo>
                    <a:pt x="2317019" y="2810"/>
                  </a:moveTo>
                  <a:lnTo>
                    <a:pt x="2268467" y="2810"/>
                  </a:lnTo>
                  <a:lnTo>
                    <a:pt x="2268467" y="0"/>
                  </a:lnTo>
                  <a:lnTo>
                    <a:pt x="2317019" y="0"/>
                  </a:lnTo>
                  <a:lnTo>
                    <a:pt x="2317019" y="2810"/>
                  </a:lnTo>
                  <a:close/>
                </a:path>
                <a:path w="5039995" h="1857375">
                  <a:moveTo>
                    <a:pt x="2295440" y="24389"/>
                  </a:moveTo>
                  <a:lnTo>
                    <a:pt x="2290046" y="24389"/>
                  </a:lnTo>
                  <a:lnTo>
                    <a:pt x="2290046" y="2810"/>
                  </a:lnTo>
                  <a:lnTo>
                    <a:pt x="2295440" y="2810"/>
                  </a:lnTo>
                  <a:lnTo>
                    <a:pt x="2295440" y="24389"/>
                  </a:lnTo>
                  <a:close/>
                </a:path>
                <a:path w="5039995" h="1857375">
                  <a:moveTo>
                    <a:pt x="2087745" y="2810"/>
                  </a:moveTo>
                  <a:lnTo>
                    <a:pt x="2039193" y="2810"/>
                  </a:lnTo>
                  <a:lnTo>
                    <a:pt x="2039193" y="0"/>
                  </a:lnTo>
                  <a:lnTo>
                    <a:pt x="2087745" y="0"/>
                  </a:lnTo>
                  <a:lnTo>
                    <a:pt x="2087745" y="2810"/>
                  </a:lnTo>
                  <a:close/>
                </a:path>
                <a:path w="5039995" h="1857375">
                  <a:moveTo>
                    <a:pt x="2066166" y="24389"/>
                  </a:moveTo>
                  <a:lnTo>
                    <a:pt x="2060771" y="24389"/>
                  </a:lnTo>
                  <a:lnTo>
                    <a:pt x="2060771" y="2810"/>
                  </a:lnTo>
                  <a:lnTo>
                    <a:pt x="2066166" y="2810"/>
                  </a:lnTo>
                  <a:lnTo>
                    <a:pt x="2066166" y="24389"/>
                  </a:lnTo>
                  <a:close/>
                </a:path>
                <a:path w="5039995" h="1857375">
                  <a:moveTo>
                    <a:pt x="2868626" y="112053"/>
                  </a:moveTo>
                  <a:lnTo>
                    <a:pt x="2863231" y="112053"/>
                  </a:lnTo>
                  <a:lnTo>
                    <a:pt x="2863231" y="90474"/>
                  </a:lnTo>
                  <a:lnTo>
                    <a:pt x="2868626" y="90474"/>
                  </a:lnTo>
                  <a:lnTo>
                    <a:pt x="2868626" y="112053"/>
                  </a:lnTo>
                  <a:close/>
                </a:path>
                <a:path w="5039995" h="1857375">
                  <a:moveTo>
                    <a:pt x="2890205" y="117447"/>
                  </a:moveTo>
                  <a:lnTo>
                    <a:pt x="2841653" y="117447"/>
                  </a:lnTo>
                  <a:lnTo>
                    <a:pt x="2841653" y="112053"/>
                  </a:lnTo>
                  <a:lnTo>
                    <a:pt x="2890205" y="112053"/>
                  </a:lnTo>
                  <a:lnTo>
                    <a:pt x="2890205" y="117447"/>
                  </a:lnTo>
                  <a:close/>
                </a:path>
                <a:path w="5039995" h="1857375">
                  <a:moveTo>
                    <a:pt x="2868626" y="139026"/>
                  </a:moveTo>
                  <a:lnTo>
                    <a:pt x="2863231" y="139026"/>
                  </a:lnTo>
                  <a:lnTo>
                    <a:pt x="2863231" y="117447"/>
                  </a:lnTo>
                  <a:lnTo>
                    <a:pt x="2868626" y="117447"/>
                  </a:lnTo>
                  <a:lnTo>
                    <a:pt x="2868626" y="139026"/>
                  </a:lnTo>
                  <a:close/>
                </a:path>
                <a:path w="5039995" h="1857375">
                  <a:moveTo>
                    <a:pt x="2639352" y="112053"/>
                  </a:moveTo>
                  <a:lnTo>
                    <a:pt x="2633957" y="112053"/>
                  </a:lnTo>
                  <a:lnTo>
                    <a:pt x="2633957" y="90474"/>
                  </a:lnTo>
                  <a:lnTo>
                    <a:pt x="2639352" y="90474"/>
                  </a:lnTo>
                  <a:lnTo>
                    <a:pt x="2639352" y="112053"/>
                  </a:lnTo>
                  <a:close/>
                </a:path>
                <a:path w="5039995" h="1857375">
                  <a:moveTo>
                    <a:pt x="2660931" y="117447"/>
                  </a:moveTo>
                  <a:lnTo>
                    <a:pt x="2612378" y="117447"/>
                  </a:lnTo>
                  <a:lnTo>
                    <a:pt x="2612378" y="112053"/>
                  </a:lnTo>
                  <a:lnTo>
                    <a:pt x="2660931" y="112053"/>
                  </a:lnTo>
                  <a:lnTo>
                    <a:pt x="2660931" y="117447"/>
                  </a:lnTo>
                  <a:close/>
                </a:path>
                <a:path w="5039995" h="1857375">
                  <a:moveTo>
                    <a:pt x="2639352" y="139026"/>
                  </a:moveTo>
                  <a:lnTo>
                    <a:pt x="2633957" y="139026"/>
                  </a:lnTo>
                  <a:lnTo>
                    <a:pt x="2633957" y="117447"/>
                  </a:lnTo>
                  <a:lnTo>
                    <a:pt x="2639352" y="117447"/>
                  </a:lnTo>
                  <a:lnTo>
                    <a:pt x="2639352" y="139026"/>
                  </a:lnTo>
                  <a:close/>
                </a:path>
                <a:path w="5039995" h="1857375">
                  <a:moveTo>
                    <a:pt x="2410078" y="112053"/>
                  </a:moveTo>
                  <a:lnTo>
                    <a:pt x="2404683" y="112053"/>
                  </a:lnTo>
                  <a:lnTo>
                    <a:pt x="2404683" y="90474"/>
                  </a:lnTo>
                  <a:lnTo>
                    <a:pt x="2410078" y="90474"/>
                  </a:lnTo>
                  <a:lnTo>
                    <a:pt x="2410078" y="112053"/>
                  </a:lnTo>
                  <a:close/>
                </a:path>
                <a:path w="5039995" h="1857375">
                  <a:moveTo>
                    <a:pt x="2431656" y="117447"/>
                  </a:moveTo>
                  <a:lnTo>
                    <a:pt x="2383104" y="117447"/>
                  </a:lnTo>
                  <a:lnTo>
                    <a:pt x="2383104" y="112053"/>
                  </a:lnTo>
                  <a:lnTo>
                    <a:pt x="2431656" y="112053"/>
                  </a:lnTo>
                  <a:lnTo>
                    <a:pt x="2431656" y="117447"/>
                  </a:lnTo>
                  <a:close/>
                </a:path>
                <a:path w="5039995" h="1857375">
                  <a:moveTo>
                    <a:pt x="2410078" y="139026"/>
                  </a:moveTo>
                  <a:lnTo>
                    <a:pt x="2404683" y="139026"/>
                  </a:lnTo>
                  <a:lnTo>
                    <a:pt x="2404683" y="117447"/>
                  </a:lnTo>
                  <a:lnTo>
                    <a:pt x="2410078" y="117447"/>
                  </a:lnTo>
                  <a:lnTo>
                    <a:pt x="2410078" y="139026"/>
                  </a:lnTo>
                  <a:close/>
                </a:path>
                <a:path w="5039995" h="1857375">
                  <a:moveTo>
                    <a:pt x="2180803" y="112053"/>
                  </a:moveTo>
                  <a:lnTo>
                    <a:pt x="2175408" y="112053"/>
                  </a:lnTo>
                  <a:lnTo>
                    <a:pt x="2175408" y="90474"/>
                  </a:lnTo>
                  <a:lnTo>
                    <a:pt x="2180803" y="90474"/>
                  </a:lnTo>
                  <a:lnTo>
                    <a:pt x="2180803" y="112053"/>
                  </a:lnTo>
                  <a:close/>
                </a:path>
                <a:path w="5039995" h="1857375">
                  <a:moveTo>
                    <a:pt x="2202382" y="117447"/>
                  </a:moveTo>
                  <a:lnTo>
                    <a:pt x="2153830" y="117447"/>
                  </a:lnTo>
                  <a:lnTo>
                    <a:pt x="2153830" y="112053"/>
                  </a:lnTo>
                  <a:lnTo>
                    <a:pt x="2202382" y="112053"/>
                  </a:lnTo>
                  <a:lnTo>
                    <a:pt x="2202382" y="117447"/>
                  </a:lnTo>
                  <a:close/>
                </a:path>
                <a:path w="5039995" h="1857375">
                  <a:moveTo>
                    <a:pt x="2180803" y="139026"/>
                  </a:moveTo>
                  <a:lnTo>
                    <a:pt x="2175408" y="139026"/>
                  </a:lnTo>
                  <a:lnTo>
                    <a:pt x="2175408" y="117447"/>
                  </a:lnTo>
                  <a:lnTo>
                    <a:pt x="2180803" y="117447"/>
                  </a:lnTo>
                  <a:lnTo>
                    <a:pt x="2180803" y="139026"/>
                  </a:lnTo>
                  <a:close/>
                </a:path>
                <a:path w="5039995" h="1857375">
                  <a:moveTo>
                    <a:pt x="2753989" y="226690"/>
                  </a:moveTo>
                  <a:lnTo>
                    <a:pt x="2748594" y="226690"/>
                  </a:lnTo>
                  <a:lnTo>
                    <a:pt x="2748594" y="205111"/>
                  </a:lnTo>
                  <a:lnTo>
                    <a:pt x="2753989" y="205111"/>
                  </a:lnTo>
                  <a:lnTo>
                    <a:pt x="2753989" y="226690"/>
                  </a:lnTo>
                  <a:close/>
                </a:path>
                <a:path w="5039995" h="1857375">
                  <a:moveTo>
                    <a:pt x="2775568" y="232085"/>
                  </a:moveTo>
                  <a:lnTo>
                    <a:pt x="2727016" y="232085"/>
                  </a:lnTo>
                  <a:lnTo>
                    <a:pt x="2727016" y="226690"/>
                  </a:lnTo>
                  <a:lnTo>
                    <a:pt x="2775568" y="226690"/>
                  </a:lnTo>
                  <a:lnTo>
                    <a:pt x="2775568" y="232085"/>
                  </a:lnTo>
                  <a:close/>
                </a:path>
                <a:path w="5039995" h="1857375">
                  <a:moveTo>
                    <a:pt x="2753989" y="253663"/>
                  </a:moveTo>
                  <a:lnTo>
                    <a:pt x="2748594" y="253663"/>
                  </a:lnTo>
                  <a:lnTo>
                    <a:pt x="2748594" y="232085"/>
                  </a:lnTo>
                  <a:lnTo>
                    <a:pt x="2753989" y="232085"/>
                  </a:lnTo>
                  <a:lnTo>
                    <a:pt x="2753989" y="253663"/>
                  </a:lnTo>
                  <a:close/>
                </a:path>
                <a:path w="5039995" h="1857375">
                  <a:moveTo>
                    <a:pt x="2524715" y="226690"/>
                  </a:moveTo>
                  <a:lnTo>
                    <a:pt x="2519320" y="226690"/>
                  </a:lnTo>
                  <a:lnTo>
                    <a:pt x="2519320" y="205111"/>
                  </a:lnTo>
                  <a:lnTo>
                    <a:pt x="2524715" y="205111"/>
                  </a:lnTo>
                  <a:lnTo>
                    <a:pt x="2524715" y="226690"/>
                  </a:lnTo>
                  <a:close/>
                </a:path>
                <a:path w="5039995" h="1857375">
                  <a:moveTo>
                    <a:pt x="2546293" y="232085"/>
                  </a:moveTo>
                  <a:lnTo>
                    <a:pt x="2497741" y="232085"/>
                  </a:lnTo>
                  <a:lnTo>
                    <a:pt x="2497741" y="226690"/>
                  </a:lnTo>
                  <a:lnTo>
                    <a:pt x="2546293" y="226690"/>
                  </a:lnTo>
                  <a:lnTo>
                    <a:pt x="2546293" y="232085"/>
                  </a:lnTo>
                  <a:close/>
                </a:path>
                <a:path w="5039995" h="1857375">
                  <a:moveTo>
                    <a:pt x="2524715" y="253663"/>
                  </a:moveTo>
                  <a:lnTo>
                    <a:pt x="2519320" y="253663"/>
                  </a:lnTo>
                  <a:lnTo>
                    <a:pt x="2519320" y="232085"/>
                  </a:lnTo>
                  <a:lnTo>
                    <a:pt x="2524715" y="232085"/>
                  </a:lnTo>
                  <a:lnTo>
                    <a:pt x="2524715" y="253663"/>
                  </a:lnTo>
                  <a:close/>
                </a:path>
                <a:path w="5039995" h="1857375">
                  <a:moveTo>
                    <a:pt x="2295440" y="226690"/>
                  </a:moveTo>
                  <a:lnTo>
                    <a:pt x="2290046" y="226690"/>
                  </a:lnTo>
                  <a:lnTo>
                    <a:pt x="2290046" y="205111"/>
                  </a:lnTo>
                  <a:lnTo>
                    <a:pt x="2295440" y="205111"/>
                  </a:lnTo>
                  <a:lnTo>
                    <a:pt x="2295440" y="226690"/>
                  </a:lnTo>
                  <a:close/>
                </a:path>
                <a:path w="5039995" h="1857375">
                  <a:moveTo>
                    <a:pt x="2317019" y="232085"/>
                  </a:moveTo>
                  <a:lnTo>
                    <a:pt x="2268467" y="232085"/>
                  </a:lnTo>
                  <a:lnTo>
                    <a:pt x="2268467" y="226690"/>
                  </a:lnTo>
                  <a:lnTo>
                    <a:pt x="2317019" y="226690"/>
                  </a:lnTo>
                  <a:lnTo>
                    <a:pt x="2317019" y="232085"/>
                  </a:lnTo>
                  <a:close/>
                </a:path>
                <a:path w="5039995" h="1857375">
                  <a:moveTo>
                    <a:pt x="2295440" y="253663"/>
                  </a:moveTo>
                  <a:lnTo>
                    <a:pt x="2290046" y="253663"/>
                  </a:lnTo>
                  <a:lnTo>
                    <a:pt x="2290046" y="232085"/>
                  </a:lnTo>
                  <a:lnTo>
                    <a:pt x="2295440" y="232085"/>
                  </a:lnTo>
                  <a:lnTo>
                    <a:pt x="2295440" y="253663"/>
                  </a:lnTo>
                  <a:close/>
                </a:path>
                <a:path w="5039995" h="1857375">
                  <a:moveTo>
                    <a:pt x="2066166" y="226690"/>
                  </a:moveTo>
                  <a:lnTo>
                    <a:pt x="2060771" y="226690"/>
                  </a:lnTo>
                  <a:lnTo>
                    <a:pt x="2060771" y="205111"/>
                  </a:lnTo>
                  <a:lnTo>
                    <a:pt x="2066166" y="205111"/>
                  </a:lnTo>
                  <a:lnTo>
                    <a:pt x="2066166" y="226690"/>
                  </a:lnTo>
                  <a:close/>
                </a:path>
                <a:path w="5039995" h="1857375">
                  <a:moveTo>
                    <a:pt x="2087745" y="232085"/>
                  </a:moveTo>
                  <a:lnTo>
                    <a:pt x="2039193" y="232085"/>
                  </a:lnTo>
                  <a:lnTo>
                    <a:pt x="2039193" y="226690"/>
                  </a:lnTo>
                  <a:lnTo>
                    <a:pt x="2087745" y="226690"/>
                  </a:lnTo>
                  <a:lnTo>
                    <a:pt x="2087745" y="232085"/>
                  </a:lnTo>
                  <a:close/>
                </a:path>
                <a:path w="5039995" h="1857375">
                  <a:moveTo>
                    <a:pt x="2066166" y="253663"/>
                  </a:moveTo>
                  <a:lnTo>
                    <a:pt x="2060771" y="253663"/>
                  </a:lnTo>
                  <a:lnTo>
                    <a:pt x="2060771" y="232085"/>
                  </a:lnTo>
                  <a:lnTo>
                    <a:pt x="2066166" y="232085"/>
                  </a:lnTo>
                  <a:lnTo>
                    <a:pt x="2066166" y="253663"/>
                  </a:lnTo>
                  <a:close/>
                </a:path>
                <a:path w="5039995" h="1857375">
                  <a:moveTo>
                    <a:pt x="2868626" y="341327"/>
                  </a:moveTo>
                  <a:lnTo>
                    <a:pt x="2863231" y="341327"/>
                  </a:lnTo>
                  <a:lnTo>
                    <a:pt x="2863231" y="319748"/>
                  </a:lnTo>
                  <a:lnTo>
                    <a:pt x="2868626" y="319748"/>
                  </a:lnTo>
                  <a:lnTo>
                    <a:pt x="2868626" y="341327"/>
                  </a:lnTo>
                  <a:close/>
                </a:path>
                <a:path w="5039995" h="1857375">
                  <a:moveTo>
                    <a:pt x="2890205" y="346722"/>
                  </a:moveTo>
                  <a:lnTo>
                    <a:pt x="2841653" y="346722"/>
                  </a:lnTo>
                  <a:lnTo>
                    <a:pt x="2841653" y="341327"/>
                  </a:lnTo>
                  <a:lnTo>
                    <a:pt x="2890205" y="341327"/>
                  </a:lnTo>
                  <a:lnTo>
                    <a:pt x="2890205" y="346722"/>
                  </a:lnTo>
                  <a:close/>
                </a:path>
                <a:path w="5039995" h="1857375">
                  <a:moveTo>
                    <a:pt x="2868626" y="368301"/>
                  </a:moveTo>
                  <a:lnTo>
                    <a:pt x="2863231" y="368301"/>
                  </a:lnTo>
                  <a:lnTo>
                    <a:pt x="2863231" y="346722"/>
                  </a:lnTo>
                  <a:lnTo>
                    <a:pt x="2868626" y="346722"/>
                  </a:lnTo>
                  <a:lnTo>
                    <a:pt x="2868626" y="368301"/>
                  </a:lnTo>
                  <a:close/>
                </a:path>
                <a:path w="5039995" h="1857375">
                  <a:moveTo>
                    <a:pt x="2639352" y="341327"/>
                  </a:moveTo>
                  <a:lnTo>
                    <a:pt x="2633957" y="341327"/>
                  </a:lnTo>
                  <a:lnTo>
                    <a:pt x="2633957" y="319748"/>
                  </a:lnTo>
                  <a:lnTo>
                    <a:pt x="2639352" y="319748"/>
                  </a:lnTo>
                  <a:lnTo>
                    <a:pt x="2639352" y="341327"/>
                  </a:lnTo>
                  <a:close/>
                </a:path>
                <a:path w="5039995" h="1857375">
                  <a:moveTo>
                    <a:pt x="2660931" y="346722"/>
                  </a:moveTo>
                  <a:lnTo>
                    <a:pt x="2612378" y="346722"/>
                  </a:lnTo>
                  <a:lnTo>
                    <a:pt x="2612378" y="341327"/>
                  </a:lnTo>
                  <a:lnTo>
                    <a:pt x="2660931" y="341327"/>
                  </a:lnTo>
                  <a:lnTo>
                    <a:pt x="2660931" y="346722"/>
                  </a:lnTo>
                  <a:close/>
                </a:path>
                <a:path w="5039995" h="1857375">
                  <a:moveTo>
                    <a:pt x="2639352" y="368301"/>
                  </a:moveTo>
                  <a:lnTo>
                    <a:pt x="2633957" y="368301"/>
                  </a:lnTo>
                  <a:lnTo>
                    <a:pt x="2633957" y="346722"/>
                  </a:lnTo>
                  <a:lnTo>
                    <a:pt x="2639352" y="346722"/>
                  </a:lnTo>
                  <a:lnTo>
                    <a:pt x="2639352" y="368301"/>
                  </a:lnTo>
                  <a:close/>
                </a:path>
                <a:path w="5039995" h="1857375">
                  <a:moveTo>
                    <a:pt x="2410078" y="341327"/>
                  </a:moveTo>
                  <a:lnTo>
                    <a:pt x="2404683" y="341327"/>
                  </a:lnTo>
                  <a:lnTo>
                    <a:pt x="2404683" y="319748"/>
                  </a:lnTo>
                  <a:lnTo>
                    <a:pt x="2410078" y="319748"/>
                  </a:lnTo>
                  <a:lnTo>
                    <a:pt x="2410078" y="341327"/>
                  </a:lnTo>
                  <a:close/>
                </a:path>
                <a:path w="5039995" h="1857375">
                  <a:moveTo>
                    <a:pt x="2431656" y="346722"/>
                  </a:moveTo>
                  <a:lnTo>
                    <a:pt x="2383104" y="346722"/>
                  </a:lnTo>
                  <a:lnTo>
                    <a:pt x="2383104" y="341327"/>
                  </a:lnTo>
                  <a:lnTo>
                    <a:pt x="2431656" y="341327"/>
                  </a:lnTo>
                  <a:lnTo>
                    <a:pt x="2431656" y="346722"/>
                  </a:lnTo>
                  <a:close/>
                </a:path>
                <a:path w="5039995" h="1857375">
                  <a:moveTo>
                    <a:pt x="2410078" y="368301"/>
                  </a:moveTo>
                  <a:lnTo>
                    <a:pt x="2404683" y="368301"/>
                  </a:lnTo>
                  <a:lnTo>
                    <a:pt x="2404683" y="346722"/>
                  </a:lnTo>
                  <a:lnTo>
                    <a:pt x="2410078" y="346722"/>
                  </a:lnTo>
                  <a:lnTo>
                    <a:pt x="2410078" y="368301"/>
                  </a:lnTo>
                  <a:close/>
                </a:path>
                <a:path w="5039995" h="1857375">
                  <a:moveTo>
                    <a:pt x="2180803" y="341327"/>
                  </a:moveTo>
                  <a:lnTo>
                    <a:pt x="2175408" y="341327"/>
                  </a:lnTo>
                  <a:lnTo>
                    <a:pt x="2175408" y="319748"/>
                  </a:lnTo>
                  <a:lnTo>
                    <a:pt x="2180803" y="319748"/>
                  </a:lnTo>
                  <a:lnTo>
                    <a:pt x="2180803" y="341327"/>
                  </a:lnTo>
                  <a:close/>
                </a:path>
                <a:path w="5039995" h="1857375">
                  <a:moveTo>
                    <a:pt x="2202382" y="346722"/>
                  </a:moveTo>
                  <a:lnTo>
                    <a:pt x="2153830" y="346722"/>
                  </a:lnTo>
                  <a:lnTo>
                    <a:pt x="2153830" y="341327"/>
                  </a:lnTo>
                  <a:lnTo>
                    <a:pt x="2202382" y="341327"/>
                  </a:lnTo>
                  <a:lnTo>
                    <a:pt x="2202382" y="346722"/>
                  </a:lnTo>
                  <a:close/>
                </a:path>
                <a:path w="5039995" h="1857375">
                  <a:moveTo>
                    <a:pt x="2180803" y="368301"/>
                  </a:moveTo>
                  <a:lnTo>
                    <a:pt x="2175408" y="368301"/>
                  </a:lnTo>
                  <a:lnTo>
                    <a:pt x="2175408" y="346722"/>
                  </a:lnTo>
                  <a:lnTo>
                    <a:pt x="2180803" y="346722"/>
                  </a:lnTo>
                  <a:lnTo>
                    <a:pt x="2180803" y="368301"/>
                  </a:lnTo>
                  <a:close/>
                </a:path>
                <a:path w="5039995" h="1857375">
                  <a:moveTo>
                    <a:pt x="2753989" y="455964"/>
                  </a:moveTo>
                  <a:lnTo>
                    <a:pt x="2748594" y="455964"/>
                  </a:lnTo>
                  <a:lnTo>
                    <a:pt x="2748594" y="434385"/>
                  </a:lnTo>
                  <a:lnTo>
                    <a:pt x="2753989" y="434385"/>
                  </a:lnTo>
                  <a:lnTo>
                    <a:pt x="2753989" y="455964"/>
                  </a:lnTo>
                  <a:close/>
                </a:path>
                <a:path w="5039995" h="1857375">
                  <a:moveTo>
                    <a:pt x="2775568" y="461359"/>
                  </a:moveTo>
                  <a:lnTo>
                    <a:pt x="2727016" y="461359"/>
                  </a:lnTo>
                  <a:lnTo>
                    <a:pt x="2727016" y="455964"/>
                  </a:lnTo>
                  <a:lnTo>
                    <a:pt x="2775568" y="455964"/>
                  </a:lnTo>
                  <a:lnTo>
                    <a:pt x="2775568" y="461359"/>
                  </a:lnTo>
                  <a:close/>
                </a:path>
                <a:path w="5039995" h="1857375">
                  <a:moveTo>
                    <a:pt x="2753989" y="482938"/>
                  </a:moveTo>
                  <a:lnTo>
                    <a:pt x="2748594" y="482938"/>
                  </a:lnTo>
                  <a:lnTo>
                    <a:pt x="2748594" y="461359"/>
                  </a:lnTo>
                  <a:lnTo>
                    <a:pt x="2753989" y="461359"/>
                  </a:lnTo>
                  <a:lnTo>
                    <a:pt x="2753989" y="482938"/>
                  </a:lnTo>
                  <a:close/>
                </a:path>
                <a:path w="5039995" h="1857375">
                  <a:moveTo>
                    <a:pt x="2524715" y="455964"/>
                  </a:moveTo>
                  <a:lnTo>
                    <a:pt x="2519320" y="455964"/>
                  </a:lnTo>
                  <a:lnTo>
                    <a:pt x="2519320" y="434385"/>
                  </a:lnTo>
                  <a:lnTo>
                    <a:pt x="2524715" y="434385"/>
                  </a:lnTo>
                  <a:lnTo>
                    <a:pt x="2524715" y="455964"/>
                  </a:lnTo>
                  <a:close/>
                </a:path>
                <a:path w="5039995" h="1857375">
                  <a:moveTo>
                    <a:pt x="2546293" y="461359"/>
                  </a:moveTo>
                  <a:lnTo>
                    <a:pt x="2497741" y="461359"/>
                  </a:lnTo>
                  <a:lnTo>
                    <a:pt x="2497741" y="455964"/>
                  </a:lnTo>
                  <a:lnTo>
                    <a:pt x="2546293" y="455964"/>
                  </a:lnTo>
                  <a:lnTo>
                    <a:pt x="2546293" y="461359"/>
                  </a:lnTo>
                  <a:close/>
                </a:path>
                <a:path w="5039995" h="1857375">
                  <a:moveTo>
                    <a:pt x="2524715" y="482938"/>
                  </a:moveTo>
                  <a:lnTo>
                    <a:pt x="2519320" y="482938"/>
                  </a:lnTo>
                  <a:lnTo>
                    <a:pt x="2519320" y="461359"/>
                  </a:lnTo>
                  <a:lnTo>
                    <a:pt x="2524715" y="461359"/>
                  </a:lnTo>
                  <a:lnTo>
                    <a:pt x="2524715" y="482938"/>
                  </a:lnTo>
                  <a:close/>
                </a:path>
                <a:path w="5039995" h="1857375">
                  <a:moveTo>
                    <a:pt x="2295440" y="455964"/>
                  </a:moveTo>
                  <a:lnTo>
                    <a:pt x="2290046" y="455964"/>
                  </a:lnTo>
                  <a:lnTo>
                    <a:pt x="2290046" y="434385"/>
                  </a:lnTo>
                  <a:lnTo>
                    <a:pt x="2295440" y="434385"/>
                  </a:lnTo>
                  <a:lnTo>
                    <a:pt x="2295440" y="455964"/>
                  </a:lnTo>
                  <a:close/>
                </a:path>
                <a:path w="5039995" h="1857375">
                  <a:moveTo>
                    <a:pt x="2317019" y="461359"/>
                  </a:moveTo>
                  <a:lnTo>
                    <a:pt x="2268467" y="461359"/>
                  </a:lnTo>
                  <a:lnTo>
                    <a:pt x="2268467" y="455964"/>
                  </a:lnTo>
                  <a:lnTo>
                    <a:pt x="2317019" y="455964"/>
                  </a:lnTo>
                  <a:lnTo>
                    <a:pt x="2317019" y="461359"/>
                  </a:lnTo>
                  <a:close/>
                </a:path>
                <a:path w="5039995" h="1857375">
                  <a:moveTo>
                    <a:pt x="2295440" y="482938"/>
                  </a:moveTo>
                  <a:lnTo>
                    <a:pt x="2290046" y="482938"/>
                  </a:lnTo>
                  <a:lnTo>
                    <a:pt x="2290046" y="461359"/>
                  </a:lnTo>
                  <a:lnTo>
                    <a:pt x="2295440" y="461359"/>
                  </a:lnTo>
                  <a:lnTo>
                    <a:pt x="2295440" y="482938"/>
                  </a:lnTo>
                  <a:close/>
                </a:path>
                <a:path w="5039995" h="1857375">
                  <a:moveTo>
                    <a:pt x="2066166" y="455964"/>
                  </a:moveTo>
                  <a:lnTo>
                    <a:pt x="2060771" y="455964"/>
                  </a:lnTo>
                  <a:lnTo>
                    <a:pt x="2060771" y="434385"/>
                  </a:lnTo>
                  <a:lnTo>
                    <a:pt x="2066166" y="434385"/>
                  </a:lnTo>
                  <a:lnTo>
                    <a:pt x="2066166" y="455964"/>
                  </a:lnTo>
                  <a:close/>
                </a:path>
                <a:path w="5039995" h="1857375">
                  <a:moveTo>
                    <a:pt x="2087745" y="461359"/>
                  </a:moveTo>
                  <a:lnTo>
                    <a:pt x="2039193" y="461359"/>
                  </a:lnTo>
                  <a:lnTo>
                    <a:pt x="2039193" y="455964"/>
                  </a:lnTo>
                  <a:lnTo>
                    <a:pt x="2087745" y="455964"/>
                  </a:lnTo>
                  <a:lnTo>
                    <a:pt x="2087745" y="461359"/>
                  </a:lnTo>
                  <a:close/>
                </a:path>
                <a:path w="5039995" h="1857375">
                  <a:moveTo>
                    <a:pt x="2066166" y="482938"/>
                  </a:moveTo>
                  <a:lnTo>
                    <a:pt x="2060771" y="482938"/>
                  </a:lnTo>
                  <a:lnTo>
                    <a:pt x="2060771" y="461359"/>
                  </a:lnTo>
                  <a:lnTo>
                    <a:pt x="2066166" y="461359"/>
                  </a:lnTo>
                  <a:lnTo>
                    <a:pt x="2066166" y="482938"/>
                  </a:lnTo>
                  <a:close/>
                </a:path>
                <a:path w="5039995" h="1857375">
                  <a:moveTo>
                    <a:pt x="2868626" y="570601"/>
                  </a:moveTo>
                  <a:lnTo>
                    <a:pt x="2863231" y="570601"/>
                  </a:lnTo>
                  <a:lnTo>
                    <a:pt x="2863231" y="549023"/>
                  </a:lnTo>
                  <a:lnTo>
                    <a:pt x="2868626" y="549023"/>
                  </a:lnTo>
                  <a:lnTo>
                    <a:pt x="2868626" y="570601"/>
                  </a:lnTo>
                  <a:close/>
                </a:path>
                <a:path w="5039995" h="1857375">
                  <a:moveTo>
                    <a:pt x="2890205" y="575996"/>
                  </a:moveTo>
                  <a:lnTo>
                    <a:pt x="2841653" y="575996"/>
                  </a:lnTo>
                  <a:lnTo>
                    <a:pt x="2841653" y="570601"/>
                  </a:lnTo>
                  <a:lnTo>
                    <a:pt x="2890205" y="570601"/>
                  </a:lnTo>
                  <a:lnTo>
                    <a:pt x="2890205" y="575996"/>
                  </a:lnTo>
                  <a:close/>
                </a:path>
                <a:path w="5039995" h="1857375">
                  <a:moveTo>
                    <a:pt x="2868626" y="597575"/>
                  </a:moveTo>
                  <a:lnTo>
                    <a:pt x="2863231" y="597575"/>
                  </a:lnTo>
                  <a:lnTo>
                    <a:pt x="2863231" y="575996"/>
                  </a:lnTo>
                  <a:lnTo>
                    <a:pt x="2868626" y="575996"/>
                  </a:lnTo>
                  <a:lnTo>
                    <a:pt x="2868626" y="597575"/>
                  </a:lnTo>
                  <a:close/>
                </a:path>
                <a:path w="5039995" h="1857375">
                  <a:moveTo>
                    <a:pt x="2639352" y="570601"/>
                  </a:moveTo>
                  <a:lnTo>
                    <a:pt x="2633957" y="570601"/>
                  </a:lnTo>
                  <a:lnTo>
                    <a:pt x="2633957" y="549023"/>
                  </a:lnTo>
                  <a:lnTo>
                    <a:pt x="2639352" y="549023"/>
                  </a:lnTo>
                  <a:lnTo>
                    <a:pt x="2639352" y="570601"/>
                  </a:lnTo>
                  <a:close/>
                </a:path>
                <a:path w="5039995" h="1857375">
                  <a:moveTo>
                    <a:pt x="2660931" y="575996"/>
                  </a:moveTo>
                  <a:lnTo>
                    <a:pt x="2612378" y="575996"/>
                  </a:lnTo>
                  <a:lnTo>
                    <a:pt x="2612378" y="570601"/>
                  </a:lnTo>
                  <a:lnTo>
                    <a:pt x="2660931" y="570601"/>
                  </a:lnTo>
                  <a:lnTo>
                    <a:pt x="2660931" y="575996"/>
                  </a:lnTo>
                  <a:close/>
                </a:path>
                <a:path w="5039995" h="1857375">
                  <a:moveTo>
                    <a:pt x="2639352" y="597575"/>
                  </a:moveTo>
                  <a:lnTo>
                    <a:pt x="2633957" y="597575"/>
                  </a:lnTo>
                  <a:lnTo>
                    <a:pt x="2633957" y="575996"/>
                  </a:lnTo>
                  <a:lnTo>
                    <a:pt x="2639352" y="575996"/>
                  </a:lnTo>
                  <a:lnTo>
                    <a:pt x="2639352" y="597575"/>
                  </a:lnTo>
                  <a:close/>
                </a:path>
                <a:path w="5039995" h="1857375">
                  <a:moveTo>
                    <a:pt x="2410078" y="570601"/>
                  </a:moveTo>
                  <a:lnTo>
                    <a:pt x="2404683" y="570601"/>
                  </a:lnTo>
                  <a:lnTo>
                    <a:pt x="2404683" y="549023"/>
                  </a:lnTo>
                  <a:lnTo>
                    <a:pt x="2410078" y="549023"/>
                  </a:lnTo>
                  <a:lnTo>
                    <a:pt x="2410078" y="570601"/>
                  </a:lnTo>
                  <a:close/>
                </a:path>
                <a:path w="5039995" h="1857375">
                  <a:moveTo>
                    <a:pt x="2431656" y="575996"/>
                  </a:moveTo>
                  <a:lnTo>
                    <a:pt x="2383104" y="575996"/>
                  </a:lnTo>
                  <a:lnTo>
                    <a:pt x="2383104" y="570601"/>
                  </a:lnTo>
                  <a:lnTo>
                    <a:pt x="2431656" y="570601"/>
                  </a:lnTo>
                  <a:lnTo>
                    <a:pt x="2431656" y="575996"/>
                  </a:lnTo>
                  <a:close/>
                </a:path>
                <a:path w="5039995" h="1857375">
                  <a:moveTo>
                    <a:pt x="2410078" y="597575"/>
                  </a:moveTo>
                  <a:lnTo>
                    <a:pt x="2404683" y="597575"/>
                  </a:lnTo>
                  <a:lnTo>
                    <a:pt x="2404683" y="575996"/>
                  </a:lnTo>
                  <a:lnTo>
                    <a:pt x="2410078" y="575996"/>
                  </a:lnTo>
                  <a:lnTo>
                    <a:pt x="2410078" y="597575"/>
                  </a:lnTo>
                  <a:close/>
                </a:path>
                <a:path w="5039995" h="1857375">
                  <a:moveTo>
                    <a:pt x="2180803" y="570601"/>
                  </a:moveTo>
                  <a:lnTo>
                    <a:pt x="2175408" y="570601"/>
                  </a:lnTo>
                  <a:lnTo>
                    <a:pt x="2175408" y="549023"/>
                  </a:lnTo>
                  <a:lnTo>
                    <a:pt x="2180803" y="549023"/>
                  </a:lnTo>
                  <a:lnTo>
                    <a:pt x="2180803" y="570601"/>
                  </a:lnTo>
                  <a:close/>
                </a:path>
                <a:path w="5039995" h="1857375">
                  <a:moveTo>
                    <a:pt x="2202382" y="575996"/>
                  </a:moveTo>
                  <a:lnTo>
                    <a:pt x="2153830" y="575996"/>
                  </a:lnTo>
                  <a:lnTo>
                    <a:pt x="2153830" y="570601"/>
                  </a:lnTo>
                  <a:lnTo>
                    <a:pt x="2202382" y="570601"/>
                  </a:lnTo>
                  <a:lnTo>
                    <a:pt x="2202382" y="575996"/>
                  </a:lnTo>
                  <a:close/>
                </a:path>
                <a:path w="5039995" h="1857375">
                  <a:moveTo>
                    <a:pt x="2180803" y="597575"/>
                  </a:moveTo>
                  <a:lnTo>
                    <a:pt x="2175408" y="597575"/>
                  </a:lnTo>
                  <a:lnTo>
                    <a:pt x="2175408" y="575996"/>
                  </a:lnTo>
                  <a:lnTo>
                    <a:pt x="2180803" y="575996"/>
                  </a:lnTo>
                  <a:lnTo>
                    <a:pt x="2180803" y="597575"/>
                  </a:lnTo>
                  <a:close/>
                </a:path>
                <a:path w="5039995" h="1857375">
                  <a:moveTo>
                    <a:pt x="2753989" y="685239"/>
                  </a:moveTo>
                  <a:lnTo>
                    <a:pt x="2748594" y="685239"/>
                  </a:lnTo>
                  <a:lnTo>
                    <a:pt x="2748594" y="663660"/>
                  </a:lnTo>
                  <a:lnTo>
                    <a:pt x="2753989" y="663660"/>
                  </a:lnTo>
                  <a:lnTo>
                    <a:pt x="2753989" y="685239"/>
                  </a:lnTo>
                  <a:close/>
                </a:path>
                <a:path w="5039995" h="1857375">
                  <a:moveTo>
                    <a:pt x="2775568" y="690633"/>
                  </a:moveTo>
                  <a:lnTo>
                    <a:pt x="2727016" y="690633"/>
                  </a:lnTo>
                  <a:lnTo>
                    <a:pt x="2727016" y="685239"/>
                  </a:lnTo>
                  <a:lnTo>
                    <a:pt x="2775568" y="685239"/>
                  </a:lnTo>
                  <a:lnTo>
                    <a:pt x="2775568" y="690633"/>
                  </a:lnTo>
                  <a:close/>
                </a:path>
                <a:path w="5039995" h="1857375">
                  <a:moveTo>
                    <a:pt x="2753989" y="712212"/>
                  </a:moveTo>
                  <a:lnTo>
                    <a:pt x="2748594" y="712212"/>
                  </a:lnTo>
                  <a:lnTo>
                    <a:pt x="2748594" y="690633"/>
                  </a:lnTo>
                  <a:lnTo>
                    <a:pt x="2753989" y="690633"/>
                  </a:lnTo>
                  <a:lnTo>
                    <a:pt x="2753989" y="712212"/>
                  </a:lnTo>
                  <a:close/>
                </a:path>
                <a:path w="5039995" h="1857375">
                  <a:moveTo>
                    <a:pt x="2524715" y="685239"/>
                  </a:moveTo>
                  <a:lnTo>
                    <a:pt x="2519320" y="685239"/>
                  </a:lnTo>
                  <a:lnTo>
                    <a:pt x="2519320" y="663660"/>
                  </a:lnTo>
                  <a:lnTo>
                    <a:pt x="2524715" y="663660"/>
                  </a:lnTo>
                  <a:lnTo>
                    <a:pt x="2524715" y="685239"/>
                  </a:lnTo>
                  <a:close/>
                </a:path>
                <a:path w="5039995" h="1857375">
                  <a:moveTo>
                    <a:pt x="2546293" y="690633"/>
                  </a:moveTo>
                  <a:lnTo>
                    <a:pt x="2497741" y="690633"/>
                  </a:lnTo>
                  <a:lnTo>
                    <a:pt x="2497741" y="685239"/>
                  </a:lnTo>
                  <a:lnTo>
                    <a:pt x="2546293" y="685239"/>
                  </a:lnTo>
                  <a:lnTo>
                    <a:pt x="2546293" y="690633"/>
                  </a:lnTo>
                  <a:close/>
                </a:path>
                <a:path w="5039995" h="1857375">
                  <a:moveTo>
                    <a:pt x="2524715" y="712212"/>
                  </a:moveTo>
                  <a:lnTo>
                    <a:pt x="2519320" y="712212"/>
                  </a:lnTo>
                  <a:lnTo>
                    <a:pt x="2519320" y="690633"/>
                  </a:lnTo>
                  <a:lnTo>
                    <a:pt x="2524715" y="690633"/>
                  </a:lnTo>
                  <a:lnTo>
                    <a:pt x="2524715" y="712212"/>
                  </a:lnTo>
                  <a:close/>
                </a:path>
                <a:path w="5039995" h="1857375">
                  <a:moveTo>
                    <a:pt x="2295440" y="685239"/>
                  </a:moveTo>
                  <a:lnTo>
                    <a:pt x="2290046" y="685239"/>
                  </a:lnTo>
                  <a:lnTo>
                    <a:pt x="2290046" y="663660"/>
                  </a:lnTo>
                  <a:lnTo>
                    <a:pt x="2295440" y="663660"/>
                  </a:lnTo>
                  <a:lnTo>
                    <a:pt x="2295440" y="685239"/>
                  </a:lnTo>
                  <a:close/>
                </a:path>
                <a:path w="5039995" h="1857375">
                  <a:moveTo>
                    <a:pt x="2317019" y="690633"/>
                  </a:moveTo>
                  <a:lnTo>
                    <a:pt x="2268467" y="690633"/>
                  </a:lnTo>
                  <a:lnTo>
                    <a:pt x="2268467" y="685239"/>
                  </a:lnTo>
                  <a:lnTo>
                    <a:pt x="2317019" y="685239"/>
                  </a:lnTo>
                  <a:lnTo>
                    <a:pt x="2317019" y="690633"/>
                  </a:lnTo>
                  <a:close/>
                </a:path>
                <a:path w="5039995" h="1857375">
                  <a:moveTo>
                    <a:pt x="2295440" y="712212"/>
                  </a:moveTo>
                  <a:lnTo>
                    <a:pt x="2290046" y="712212"/>
                  </a:lnTo>
                  <a:lnTo>
                    <a:pt x="2290046" y="690633"/>
                  </a:lnTo>
                  <a:lnTo>
                    <a:pt x="2295440" y="690633"/>
                  </a:lnTo>
                  <a:lnTo>
                    <a:pt x="2295440" y="712212"/>
                  </a:lnTo>
                  <a:close/>
                </a:path>
                <a:path w="5039995" h="1857375">
                  <a:moveTo>
                    <a:pt x="2066166" y="685239"/>
                  </a:moveTo>
                  <a:lnTo>
                    <a:pt x="2060771" y="685239"/>
                  </a:lnTo>
                  <a:lnTo>
                    <a:pt x="2060771" y="663660"/>
                  </a:lnTo>
                  <a:lnTo>
                    <a:pt x="2066166" y="663660"/>
                  </a:lnTo>
                  <a:lnTo>
                    <a:pt x="2066166" y="685239"/>
                  </a:lnTo>
                  <a:close/>
                </a:path>
                <a:path w="5039995" h="1857375">
                  <a:moveTo>
                    <a:pt x="2087745" y="690633"/>
                  </a:moveTo>
                  <a:lnTo>
                    <a:pt x="2039193" y="690633"/>
                  </a:lnTo>
                  <a:lnTo>
                    <a:pt x="2039193" y="685239"/>
                  </a:lnTo>
                  <a:lnTo>
                    <a:pt x="2087745" y="685239"/>
                  </a:lnTo>
                  <a:lnTo>
                    <a:pt x="2087745" y="690633"/>
                  </a:lnTo>
                  <a:close/>
                </a:path>
                <a:path w="5039995" h="1857375">
                  <a:moveTo>
                    <a:pt x="2066166" y="712212"/>
                  </a:moveTo>
                  <a:lnTo>
                    <a:pt x="2060771" y="712212"/>
                  </a:lnTo>
                  <a:lnTo>
                    <a:pt x="2060771" y="690633"/>
                  </a:lnTo>
                  <a:lnTo>
                    <a:pt x="2066166" y="690633"/>
                  </a:lnTo>
                  <a:lnTo>
                    <a:pt x="2066166" y="712212"/>
                  </a:lnTo>
                  <a:close/>
                </a:path>
                <a:path w="5039995" h="1857375">
                  <a:moveTo>
                    <a:pt x="2868626" y="799876"/>
                  </a:moveTo>
                  <a:lnTo>
                    <a:pt x="2863231" y="799876"/>
                  </a:lnTo>
                  <a:lnTo>
                    <a:pt x="2863231" y="778297"/>
                  </a:lnTo>
                  <a:lnTo>
                    <a:pt x="2868626" y="778297"/>
                  </a:lnTo>
                  <a:lnTo>
                    <a:pt x="2868626" y="799876"/>
                  </a:lnTo>
                  <a:close/>
                </a:path>
                <a:path w="5039995" h="1857375">
                  <a:moveTo>
                    <a:pt x="2890205" y="805270"/>
                  </a:moveTo>
                  <a:lnTo>
                    <a:pt x="2841653" y="805270"/>
                  </a:lnTo>
                  <a:lnTo>
                    <a:pt x="2841653" y="799876"/>
                  </a:lnTo>
                  <a:lnTo>
                    <a:pt x="2890205" y="799876"/>
                  </a:lnTo>
                  <a:lnTo>
                    <a:pt x="2890205" y="805270"/>
                  </a:lnTo>
                  <a:close/>
                </a:path>
                <a:path w="5039995" h="1857375">
                  <a:moveTo>
                    <a:pt x="2868626" y="826849"/>
                  </a:moveTo>
                  <a:lnTo>
                    <a:pt x="2863231" y="826849"/>
                  </a:lnTo>
                  <a:lnTo>
                    <a:pt x="2863231" y="805270"/>
                  </a:lnTo>
                  <a:lnTo>
                    <a:pt x="2868626" y="805270"/>
                  </a:lnTo>
                  <a:lnTo>
                    <a:pt x="2868626" y="826849"/>
                  </a:lnTo>
                  <a:close/>
                </a:path>
                <a:path w="5039995" h="1857375">
                  <a:moveTo>
                    <a:pt x="2639352" y="799876"/>
                  </a:moveTo>
                  <a:lnTo>
                    <a:pt x="2633957" y="799876"/>
                  </a:lnTo>
                  <a:lnTo>
                    <a:pt x="2633957" y="778297"/>
                  </a:lnTo>
                  <a:lnTo>
                    <a:pt x="2639352" y="778297"/>
                  </a:lnTo>
                  <a:lnTo>
                    <a:pt x="2639352" y="799876"/>
                  </a:lnTo>
                  <a:close/>
                </a:path>
                <a:path w="5039995" h="1857375">
                  <a:moveTo>
                    <a:pt x="2660931" y="805270"/>
                  </a:moveTo>
                  <a:lnTo>
                    <a:pt x="2612378" y="805270"/>
                  </a:lnTo>
                  <a:lnTo>
                    <a:pt x="2612378" y="799876"/>
                  </a:lnTo>
                  <a:lnTo>
                    <a:pt x="2660931" y="799876"/>
                  </a:lnTo>
                  <a:lnTo>
                    <a:pt x="2660931" y="805270"/>
                  </a:lnTo>
                  <a:close/>
                </a:path>
                <a:path w="5039995" h="1857375">
                  <a:moveTo>
                    <a:pt x="2639352" y="826849"/>
                  </a:moveTo>
                  <a:lnTo>
                    <a:pt x="2633957" y="826849"/>
                  </a:lnTo>
                  <a:lnTo>
                    <a:pt x="2633957" y="805270"/>
                  </a:lnTo>
                  <a:lnTo>
                    <a:pt x="2639352" y="805270"/>
                  </a:lnTo>
                  <a:lnTo>
                    <a:pt x="2639352" y="826849"/>
                  </a:lnTo>
                  <a:close/>
                </a:path>
                <a:path w="5039995" h="1857375">
                  <a:moveTo>
                    <a:pt x="2410078" y="799876"/>
                  </a:moveTo>
                  <a:lnTo>
                    <a:pt x="2404683" y="799876"/>
                  </a:lnTo>
                  <a:lnTo>
                    <a:pt x="2404683" y="778297"/>
                  </a:lnTo>
                  <a:lnTo>
                    <a:pt x="2410078" y="778297"/>
                  </a:lnTo>
                  <a:lnTo>
                    <a:pt x="2410078" y="799876"/>
                  </a:lnTo>
                  <a:close/>
                </a:path>
                <a:path w="5039995" h="1857375">
                  <a:moveTo>
                    <a:pt x="2431656" y="805270"/>
                  </a:moveTo>
                  <a:lnTo>
                    <a:pt x="2383104" y="805270"/>
                  </a:lnTo>
                  <a:lnTo>
                    <a:pt x="2383104" y="799876"/>
                  </a:lnTo>
                  <a:lnTo>
                    <a:pt x="2431656" y="799876"/>
                  </a:lnTo>
                  <a:lnTo>
                    <a:pt x="2431656" y="805270"/>
                  </a:lnTo>
                  <a:close/>
                </a:path>
                <a:path w="5039995" h="1857375">
                  <a:moveTo>
                    <a:pt x="2410078" y="826849"/>
                  </a:moveTo>
                  <a:lnTo>
                    <a:pt x="2404683" y="826849"/>
                  </a:lnTo>
                  <a:lnTo>
                    <a:pt x="2404683" y="805270"/>
                  </a:lnTo>
                  <a:lnTo>
                    <a:pt x="2410078" y="805270"/>
                  </a:lnTo>
                  <a:lnTo>
                    <a:pt x="2410078" y="826849"/>
                  </a:lnTo>
                  <a:close/>
                </a:path>
                <a:path w="5039995" h="1857375">
                  <a:moveTo>
                    <a:pt x="2180803" y="799876"/>
                  </a:moveTo>
                  <a:lnTo>
                    <a:pt x="2175408" y="799876"/>
                  </a:lnTo>
                  <a:lnTo>
                    <a:pt x="2175408" y="778297"/>
                  </a:lnTo>
                  <a:lnTo>
                    <a:pt x="2180803" y="778297"/>
                  </a:lnTo>
                  <a:lnTo>
                    <a:pt x="2180803" y="799876"/>
                  </a:lnTo>
                  <a:close/>
                </a:path>
                <a:path w="5039995" h="1857375">
                  <a:moveTo>
                    <a:pt x="2202382" y="805270"/>
                  </a:moveTo>
                  <a:lnTo>
                    <a:pt x="2153830" y="805270"/>
                  </a:lnTo>
                  <a:lnTo>
                    <a:pt x="2153830" y="799876"/>
                  </a:lnTo>
                  <a:lnTo>
                    <a:pt x="2202382" y="799876"/>
                  </a:lnTo>
                  <a:lnTo>
                    <a:pt x="2202382" y="805270"/>
                  </a:lnTo>
                  <a:close/>
                </a:path>
                <a:path w="5039995" h="1857375">
                  <a:moveTo>
                    <a:pt x="2180803" y="826849"/>
                  </a:moveTo>
                  <a:lnTo>
                    <a:pt x="2175408" y="826849"/>
                  </a:lnTo>
                  <a:lnTo>
                    <a:pt x="2175408" y="805270"/>
                  </a:lnTo>
                  <a:lnTo>
                    <a:pt x="2180803" y="805270"/>
                  </a:lnTo>
                  <a:lnTo>
                    <a:pt x="2180803" y="826849"/>
                  </a:lnTo>
                  <a:close/>
                </a:path>
                <a:path w="5039995" h="1857375">
                  <a:moveTo>
                    <a:pt x="2753989" y="914513"/>
                  </a:moveTo>
                  <a:lnTo>
                    <a:pt x="2748594" y="914513"/>
                  </a:lnTo>
                  <a:lnTo>
                    <a:pt x="2748594" y="892934"/>
                  </a:lnTo>
                  <a:lnTo>
                    <a:pt x="2753989" y="892934"/>
                  </a:lnTo>
                  <a:lnTo>
                    <a:pt x="2753989" y="914513"/>
                  </a:lnTo>
                  <a:close/>
                </a:path>
                <a:path w="5039995" h="1857375">
                  <a:moveTo>
                    <a:pt x="2775568" y="919908"/>
                  </a:moveTo>
                  <a:lnTo>
                    <a:pt x="2727016" y="919908"/>
                  </a:lnTo>
                  <a:lnTo>
                    <a:pt x="2727016" y="914513"/>
                  </a:lnTo>
                  <a:lnTo>
                    <a:pt x="2775568" y="914513"/>
                  </a:lnTo>
                  <a:lnTo>
                    <a:pt x="2775568" y="919908"/>
                  </a:lnTo>
                  <a:close/>
                </a:path>
                <a:path w="5039995" h="1857375">
                  <a:moveTo>
                    <a:pt x="2753989" y="941486"/>
                  </a:moveTo>
                  <a:lnTo>
                    <a:pt x="2748594" y="941486"/>
                  </a:lnTo>
                  <a:lnTo>
                    <a:pt x="2748594" y="919908"/>
                  </a:lnTo>
                  <a:lnTo>
                    <a:pt x="2753989" y="919908"/>
                  </a:lnTo>
                  <a:lnTo>
                    <a:pt x="2753989" y="941486"/>
                  </a:lnTo>
                  <a:close/>
                </a:path>
                <a:path w="5039995" h="1857375">
                  <a:moveTo>
                    <a:pt x="2524715" y="914513"/>
                  </a:moveTo>
                  <a:lnTo>
                    <a:pt x="2519320" y="914513"/>
                  </a:lnTo>
                  <a:lnTo>
                    <a:pt x="2519320" y="892934"/>
                  </a:lnTo>
                  <a:lnTo>
                    <a:pt x="2524715" y="892934"/>
                  </a:lnTo>
                  <a:lnTo>
                    <a:pt x="2524715" y="914513"/>
                  </a:lnTo>
                  <a:close/>
                </a:path>
                <a:path w="5039995" h="1857375">
                  <a:moveTo>
                    <a:pt x="2546293" y="919908"/>
                  </a:moveTo>
                  <a:lnTo>
                    <a:pt x="2497741" y="919908"/>
                  </a:lnTo>
                  <a:lnTo>
                    <a:pt x="2497741" y="914513"/>
                  </a:lnTo>
                  <a:lnTo>
                    <a:pt x="2546293" y="914513"/>
                  </a:lnTo>
                  <a:lnTo>
                    <a:pt x="2546293" y="919908"/>
                  </a:lnTo>
                  <a:close/>
                </a:path>
                <a:path w="5039995" h="1857375">
                  <a:moveTo>
                    <a:pt x="2524715" y="941486"/>
                  </a:moveTo>
                  <a:lnTo>
                    <a:pt x="2519320" y="941486"/>
                  </a:lnTo>
                  <a:lnTo>
                    <a:pt x="2519320" y="919908"/>
                  </a:lnTo>
                  <a:lnTo>
                    <a:pt x="2524715" y="919908"/>
                  </a:lnTo>
                  <a:lnTo>
                    <a:pt x="2524715" y="941486"/>
                  </a:lnTo>
                  <a:close/>
                </a:path>
                <a:path w="5039995" h="1857375">
                  <a:moveTo>
                    <a:pt x="2295440" y="914513"/>
                  </a:moveTo>
                  <a:lnTo>
                    <a:pt x="2290046" y="914513"/>
                  </a:lnTo>
                  <a:lnTo>
                    <a:pt x="2290046" y="892934"/>
                  </a:lnTo>
                  <a:lnTo>
                    <a:pt x="2295440" y="892934"/>
                  </a:lnTo>
                  <a:lnTo>
                    <a:pt x="2295440" y="914513"/>
                  </a:lnTo>
                  <a:close/>
                </a:path>
                <a:path w="5039995" h="1857375">
                  <a:moveTo>
                    <a:pt x="2317019" y="919908"/>
                  </a:moveTo>
                  <a:lnTo>
                    <a:pt x="2268467" y="919908"/>
                  </a:lnTo>
                  <a:lnTo>
                    <a:pt x="2268467" y="914513"/>
                  </a:lnTo>
                  <a:lnTo>
                    <a:pt x="2317019" y="914513"/>
                  </a:lnTo>
                  <a:lnTo>
                    <a:pt x="2317019" y="919908"/>
                  </a:lnTo>
                  <a:close/>
                </a:path>
                <a:path w="5039995" h="1857375">
                  <a:moveTo>
                    <a:pt x="2295440" y="941486"/>
                  </a:moveTo>
                  <a:lnTo>
                    <a:pt x="2290046" y="941486"/>
                  </a:lnTo>
                  <a:lnTo>
                    <a:pt x="2290046" y="919908"/>
                  </a:lnTo>
                  <a:lnTo>
                    <a:pt x="2295440" y="919908"/>
                  </a:lnTo>
                  <a:lnTo>
                    <a:pt x="2295440" y="941486"/>
                  </a:lnTo>
                  <a:close/>
                </a:path>
                <a:path w="5039995" h="1857375">
                  <a:moveTo>
                    <a:pt x="2066166" y="914513"/>
                  </a:moveTo>
                  <a:lnTo>
                    <a:pt x="2060771" y="914513"/>
                  </a:lnTo>
                  <a:lnTo>
                    <a:pt x="2060771" y="892934"/>
                  </a:lnTo>
                  <a:lnTo>
                    <a:pt x="2066166" y="892934"/>
                  </a:lnTo>
                  <a:lnTo>
                    <a:pt x="2066166" y="914513"/>
                  </a:lnTo>
                  <a:close/>
                </a:path>
                <a:path w="5039995" h="1857375">
                  <a:moveTo>
                    <a:pt x="2087745" y="919908"/>
                  </a:moveTo>
                  <a:lnTo>
                    <a:pt x="2039193" y="919908"/>
                  </a:lnTo>
                  <a:lnTo>
                    <a:pt x="2039193" y="914513"/>
                  </a:lnTo>
                  <a:lnTo>
                    <a:pt x="2087745" y="914513"/>
                  </a:lnTo>
                  <a:lnTo>
                    <a:pt x="2087745" y="919908"/>
                  </a:lnTo>
                  <a:close/>
                </a:path>
                <a:path w="5039995" h="1857375">
                  <a:moveTo>
                    <a:pt x="2066166" y="941486"/>
                  </a:moveTo>
                  <a:lnTo>
                    <a:pt x="2060771" y="941486"/>
                  </a:lnTo>
                  <a:lnTo>
                    <a:pt x="2060771" y="919908"/>
                  </a:lnTo>
                  <a:lnTo>
                    <a:pt x="2066166" y="919908"/>
                  </a:lnTo>
                  <a:lnTo>
                    <a:pt x="2066166" y="941486"/>
                  </a:lnTo>
                  <a:close/>
                </a:path>
                <a:path w="5039995" h="1857375">
                  <a:moveTo>
                    <a:pt x="2868626" y="1027802"/>
                  </a:moveTo>
                  <a:lnTo>
                    <a:pt x="2863231" y="1027802"/>
                  </a:lnTo>
                  <a:lnTo>
                    <a:pt x="2863231" y="1006223"/>
                  </a:lnTo>
                  <a:lnTo>
                    <a:pt x="2868626" y="1006223"/>
                  </a:lnTo>
                  <a:lnTo>
                    <a:pt x="2868626" y="1027802"/>
                  </a:lnTo>
                  <a:close/>
                </a:path>
                <a:path w="5039995" h="1857375">
                  <a:moveTo>
                    <a:pt x="2890205" y="1033196"/>
                  </a:moveTo>
                  <a:lnTo>
                    <a:pt x="2841653" y="1033196"/>
                  </a:lnTo>
                  <a:lnTo>
                    <a:pt x="2841653" y="1027802"/>
                  </a:lnTo>
                  <a:lnTo>
                    <a:pt x="2890205" y="1027802"/>
                  </a:lnTo>
                  <a:lnTo>
                    <a:pt x="2890205" y="1033196"/>
                  </a:lnTo>
                  <a:close/>
                </a:path>
                <a:path w="5039995" h="1857375">
                  <a:moveTo>
                    <a:pt x="2868626" y="1054775"/>
                  </a:moveTo>
                  <a:lnTo>
                    <a:pt x="2863231" y="1054775"/>
                  </a:lnTo>
                  <a:lnTo>
                    <a:pt x="2863231" y="1033196"/>
                  </a:lnTo>
                  <a:lnTo>
                    <a:pt x="2868626" y="1033196"/>
                  </a:lnTo>
                  <a:lnTo>
                    <a:pt x="2868626" y="1054775"/>
                  </a:lnTo>
                  <a:close/>
                </a:path>
                <a:path w="5039995" h="1857375">
                  <a:moveTo>
                    <a:pt x="2639352" y="1027802"/>
                  </a:moveTo>
                  <a:lnTo>
                    <a:pt x="2633957" y="1027802"/>
                  </a:lnTo>
                  <a:lnTo>
                    <a:pt x="2633957" y="1006223"/>
                  </a:lnTo>
                  <a:lnTo>
                    <a:pt x="2639352" y="1006223"/>
                  </a:lnTo>
                  <a:lnTo>
                    <a:pt x="2639352" y="1027802"/>
                  </a:lnTo>
                  <a:close/>
                </a:path>
                <a:path w="5039995" h="1857375">
                  <a:moveTo>
                    <a:pt x="2660931" y="1033196"/>
                  </a:moveTo>
                  <a:lnTo>
                    <a:pt x="2612378" y="1033196"/>
                  </a:lnTo>
                  <a:lnTo>
                    <a:pt x="2612378" y="1027802"/>
                  </a:lnTo>
                  <a:lnTo>
                    <a:pt x="2660931" y="1027802"/>
                  </a:lnTo>
                  <a:lnTo>
                    <a:pt x="2660931" y="1033196"/>
                  </a:lnTo>
                  <a:close/>
                </a:path>
                <a:path w="5039995" h="1857375">
                  <a:moveTo>
                    <a:pt x="2639352" y="1054775"/>
                  </a:moveTo>
                  <a:lnTo>
                    <a:pt x="2633957" y="1054775"/>
                  </a:lnTo>
                  <a:lnTo>
                    <a:pt x="2633957" y="1033196"/>
                  </a:lnTo>
                  <a:lnTo>
                    <a:pt x="2639352" y="1033196"/>
                  </a:lnTo>
                  <a:lnTo>
                    <a:pt x="2639352" y="1054775"/>
                  </a:lnTo>
                  <a:close/>
                </a:path>
                <a:path w="5039995" h="1857375">
                  <a:moveTo>
                    <a:pt x="2410078" y="1027802"/>
                  </a:moveTo>
                  <a:lnTo>
                    <a:pt x="2404683" y="1027802"/>
                  </a:lnTo>
                  <a:lnTo>
                    <a:pt x="2404683" y="1006223"/>
                  </a:lnTo>
                  <a:lnTo>
                    <a:pt x="2410078" y="1006223"/>
                  </a:lnTo>
                  <a:lnTo>
                    <a:pt x="2410078" y="1027802"/>
                  </a:lnTo>
                  <a:close/>
                </a:path>
                <a:path w="5039995" h="1857375">
                  <a:moveTo>
                    <a:pt x="2431656" y="1033196"/>
                  </a:moveTo>
                  <a:lnTo>
                    <a:pt x="2383104" y="1033196"/>
                  </a:lnTo>
                  <a:lnTo>
                    <a:pt x="2383104" y="1027802"/>
                  </a:lnTo>
                  <a:lnTo>
                    <a:pt x="2431656" y="1027802"/>
                  </a:lnTo>
                  <a:lnTo>
                    <a:pt x="2431656" y="1033196"/>
                  </a:lnTo>
                  <a:close/>
                </a:path>
                <a:path w="5039995" h="1857375">
                  <a:moveTo>
                    <a:pt x="2410078" y="1054775"/>
                  </a:moveTo>
                  <a:lnTo>
                    <a:pt x="2404683" y="1054775"/>
                  </a:lnTo>
                  <a:lnTo>
                    <a:pt x="2404683" y="1033196"/>
                  </a:lnTo>
                  <a:lnTo>
                    <a:pt x="2410078" y="1033196"/>
                  </a:lnTo>
                  <a:lnTo>
                    <a:pt x="2410078" y="1054775"/>
                  </a:lnTo>
                  <a:close/>
                </a:path>
                <a:path w="5039995" h="1857375">
                  <a:moveTo>
                    <a:pt x="2180803" y="1027802"/>
                  </a:moveTo>
                  <a:lnTo>
                    <a:pt x="2175408" y="1027802"/>
                  </a:lnTo>
                  <a:lnTo>
                    <a:pt x="2175408" y="1006223"/>
                  </a:lnTo>
                  <a:lnTo>
                    <a:pt x="2180803" y="1006223"/>
                  </a:lnTo>
                  <a:lnTo>
                    <a:pt x="2180803" y="1027802"/>
                  </a:lnTo>
                  <a:close/>
                </a:path>
                <a:path w="5039995" h="1857375">
                  <a:moveTo>
                    <a:pt x="2202382" y="1033196"/>
                  </a:moveTo>
                  <a:lnTo>
                    <a:pt x="2153830" y="1033196"/>
                  </a:lnTo>
                  <a:lnTo>
                    <a:pt x="2153830" y="1027802"/>
                  </a:lnTo>
                  <a:lnTo>
                    <a:pt x="2202382" y="1027802"/>
                  </a:lnTo>
                  <a:lnTo>
                    <a:pt x="2202382" y="1033196"/>
                  </a:lnTo>
                  <a:close/>
                </a:path>
                <a:path w="5039995" h="1857375">
                  <a:moveTo>
                    <a:pt x="2180803" y="1054775"/>
                  </a:moveTo>
                  <a:lnTo>
                    <a:pt x="2175408" y="1054775"/>
                  </a:lnTo>
                  <a:lnTo>
                    <a:pt x="2175408" y="1033196"/>
                  </a:lnTo>
                  <a:lnTo>
                    <a:pt x="2180803" y="1033196"/>
                  </a:lnTo>
                  <a:lnTo>
                    <a:pt x="2180803" y="1054775"/>
                  </a:lnTo>
                  <a:close/>
                </a:path>
                <a:path w="5039995" h="1857375">
                  <a:moveTo>
                    <a:pt x="2520669" y="1123557"/>
                  </a:moveTo>
                  <a:lnTo>
                    <a:pt x="2520669" y="1120860"/>
                  </a:lnTo>
                  <a:lnTo>
                    <a:pt x="2526063" y="1120860"/>
                  </a:lnTo>
                  <a:lnTo>
                    <a:pt x="2526063" y="1122208"/>
                  </a:lnTo>
                  <a:lnTo>
                    <a:pt x="2520669" y="1123557"/>
                  </a:lnTo>
                  <a:close/>
                </a:path>
                <a:path w="5039995" h="1857375">
                  <a:moveTo>
                    <a:pt x="2295440" y="1142439"/>
                  </a:moveTo>
                  <a:lnTo>
                    <a:pt x="2290046" y="1142439"/>
                  </a:lnTo>
                  <a:lnTo>
                    <a:pt x="2290046" y="1120860"/>
                  </a:lnTo>
                  <a:lnTo>
                    <a:pt x="2295440" y="1120860"/>
                  </a:lnTo>
                  <a:lnTo>
                    <a:pt x="2295440" y="1142439"/>
                  </a:lnTo>
                  <a:close/>
                </a:path>
                <a:path w="5039995" h="1857375">
                  <a:moveTo>
                    <a:pt x="2317019" y="1147833"/>
                  </a:moveTo>
                  <a:lnTo>
                    <a:pt x="2268467" y="1147833"/>
                  </a:lnTo>
                  <a:lnTo>
                    <a:pt x="2268467" y="1142439"/>
                  </a:lnTo>
                  <a:lnTo>
                    <a:pt x="2317019" y="1142439"/>
                  </a:lnTo>
                  <a:lnTo>
                    <a:pt x="2317019" y="1147833"/>
                  </a:lnTo>
                  <a:close/>
                </a:path>
                <a:path w="5039995" h="1857375">
                  <a:moveTo>
                    <a:pt x="2295440" y="1169412"/>
                  </a:moveTo>
                  <a:lnTo>
                    <a:pt x="2290046" y="1169412"/>
                  </a:lnTo>
                  <a:lnTo>
                    <a:pt x="2290046" y="1147833"/>
                  </a:lnTo>
                  <a:lnTo>
                    <a:pt x="2295440" y="1147833"/>
                  </a:lnTo>
                  <a:lnTo>
                    <a:pt x="2295440" y="1169412"/>
                  </a:lnTo>
                  <a:close/>
                </a:path>
                <a:path w="5039995" h="1857375">
                  <a:moveTo>
                    <a:pt x="2066166" y="1142439"/>
                  </a:moveTo>
                  <a:lnTo>
                    <a:pt x="2060771" y="1142439"/>
                  </a:lnTo>
                  <a:lnTo>
                    <a:pt x="2060771" y="1120860"/>
                  </a:lnTo>
                  <a:lnTo>
                    <a:pt x="2066166" y="1120860"/>
                  </a:lnTo>
                  <a:lnTo>
                    <a:pt x="2066166" y="1142439"/>
                  </a:lnTo>
                  <a:close/>
                </a:path>
                <a:path w="5039995" h="1857375">
                  <a:moveTo>
                    <a:pt x="2087745" y="1147833"/>
                  </a:moveTo>
                  <a:lnTo>
                    <a:pt x="2039193" y="1147833"/>
                  </a:lnTo>
                  <a:lnTo>
                    <a:pt x="2039193" y="1142439"/>
                  </a:lnTo>
                  <a:lnTo>
                    <a:pt x="2087745" y="1142439"/>
                  </a:lnTo>
                  <a:lnTo>
                    <a:pt x="2087745" y="1147833"/>
                  </a:lnTo>
                  <a:close/>
                </a:path>
                <a:path w="5039995" h="1857375">
                  <a:moveTo>
                    <a:pt x="2066166" y="1169412"/>
                  </a:moveTo>
                  <a:lnTo>
                    <a:pt x="2060771" y="1169412"/>
                  </a:lnTo>
                  <a:lnTo>
                    <a:pt x="2060771" y="1147833"/>
                  </a:lnTo>
                  <a:lnTo>
                    <a:pt x="2066166" y="1147833"/>
                  </a:lnTo>
                  <a:lnTo>
                    <a:pt x="2066166" y="1169412"/>
                  </a:lnTo>
                  <a:close/>
                </a:path>
                <a:path w="5039995" h="1857375">
                  <a:moveTo>
                    <a:pt x="2411426" y="1262470"/>
                  </a:moveTo>
                  <a:lnTo>
                    <a:pt x="2384453" y="1262470"/>
                  </a:lnTo>
                  <a:lnTo>
                    <a:pt x="2384453" y="1257076"/>
                  </a:lnTo>
                  <a:lnTo>
                    <a:pt x="2406031" y="1257076"/>
                  </a:lnTo>
                  <a:lnTo>
                    <a:pt x="2406031" y="1235497"/>
                  </a:lnTo>
                  <a:lnTo>
                    <a:pt x="2411426" y="1235497"/>
                  </a:lnTo>
                  <a:lnTo>
                    <a:pt x="2411426" y="1262470"/>
                  </a:lnTo>
                  <a:close/>
                </a:path>
                <a:path w="5039995" h="1857375">
                  <a:moveTo>
                    <a:pt x="2180803" y="1257076"/>
                  </a:moveTo>
                  <a:lnTo>
                    <a:pt x="2175408" y="1257076"/>
                  </a:lnTo>
                  <a:lnTo>
                    <a:pt x="2175408" y="1235497"/>
                  </a:lnTo>
                  <a:lnTo>
                    <a:pt x="2180803" y="1235497"/>
                  </a:lnTo>
                  <a:lnTo>
                    <a:pt x="2180803" y="1257076"/>
                  </a:lnTo>
                  <a:close/>
                </a:path>
                <a:path w="5039995" h="1857375">
                  <a:moveTo>
                    <a:pt x="2202382" y="1262471"/>
                  </a:moveTo>
                  <a:lnTo>
                    <a:pt x="2153830" y="1262471"/>
                  </a:lnTo>
                  <a:lnTo>
                    <a:pt x="2153830" y="1257076"/>
                  </a:lnTo>
                  <a:lnTo>
                    <a:pt x="2202382" y="1257076"/>
                  </a:lnTo>
                  <a:lnTo>
                    <a:pt x="2202382" y="1262471"/>
                  </a:lnTo>
                  <a:close/>
                </a:path>
                <a:path w="5039995" h="1857375">
                  <a:moveTo>
                    <a:pt x="2180803" y="1284049"/>
                  </a:moveTo>
                  <a:lnTo>
                    <a:pt x="2175408" y="1284049"/>
                  </a:lnTo>
                  <a:lnTo>
                    <a:pt x="2175408" y="1262471"/>
                  </a:lnTo>
                  <a:lnTo>
                    <a:pt x="2180803" y="1262471"/>
                  </a:lnTo>
                  <a:lnTo>
                    <a:pt x="2180803" y="1284049"/>
                  </a:lnTo>
                  <a:close/>
                </a:path>
                <a:path w="5039995" h="1857375">
                  <a:moveTo>
                    <a:pt x="2295440" y="1371713"/>
                  </a:moveTo>
                  <a:lnTo>
                    <a:pt x="2290046" y="1371713"/>
                  </a:lnTo>
                  <a:lnTo>
                    <a:pt x="2290046" y="1350134"/>
                  </a:lnTo>
                  <a:lnTo>
                    <a:pt x="2295440" y="1350134"/>
                  </a:lnTo>
                  <a:lnTo>
                    <a:pt x="2295440" y="1371713"/>
                  </a:lnTo>
                  <a:close/>
                </a:path>
                <a:path w="5039995" h="1857375">
                  <a:moveTo>
                    <a:pt x="2317019" y="1377108"/>
                  </a:moveTo>
                  <a:lnTo>
                    <a:pt x="2268467" y="1377108"/>
                  </a:lnTo>
                  <a:lnTo>
                    <a:pt x="2268467" y="1371713"/>
                  </a:lnTo>
                  <a:lnTo>
                    <a:pt x="2317019" y="1371713"/>
                  </a:lnTo>
                  <a:lnTo>
                    <a:pt x="2317019" y="1377108"/>
                  </a:lnTo>
                  <a:close/>
                </a:path>
                <a:path w="5039995" h="1857375">
                  <a:moveTo>
                    <a:pt x="2295440" y="1398686"/>
                  </a:moveTo>
                  <a:lnTo>
                    <a:pt x="2290046" y="1398686"/>
                  </a:lnTo>
                  <a:lnTo>
                    <a:pt x="2290046" y="1377108"/>
                  </a:lnTo>
                  <a:lnTo>
                    <a:pt x="2295440" y="1377108"/>
                  </a:lnTo>
                  <a:lnTo>
                    <a:pt x="2295440" y="1398686"/>
                  </a:lnTo>
                  <a:close/>
                </a:path>
                <a:path w="5039995" h="1857375">
                  <a:moveTo>
                    <a:pt x="2066166" y="1371713"/>
                  </a:moveTo>
                  <a:lnTo>
                    <a:pt x="2060771" y="1371713"/>
                  </a:lnTo>
                  <a:lnTo>
                    <a:pt x="2060771" y="1350134"/>
                  </a:lnTo>
                  <a:lnTo>
                    <a:pt x="2066166" y="1350134"/>
                  </a:lnTo>
                  <a:lnTo>
                    <a:pt x="2066166" y="1371713"/>
                  </a:lnTo>
                  <a:close/>
                </a:path>
                <a:path w="5039995" h="1857375">
                  <a:moveTo>
                    <a:pt x="2087745" y="1377108"/>
                  </a:moveTo>
                  <a:lnTo>
                    <a:pt x="2039193" y="1377108"/>
                  </a:lnTo>
                  <a:lnTo>
                    <a:pt x="2039193" y="1371713"/>
                  </a:lnTo>
                  <a:lnTo>
                    <a:pt x="2087745" y="1371713"/>
                  </a:lnTo>
                  <a:lnTo>
                    <a:pt x="2087745" y="1377108"/>
                  </a:lnTo>
                  <a:close/>
                </a:path>
                <a:path w="5039995" h="1857375">
                  <a:moveTo>
                    <a:pt x="2066166" y="1398686"/>
                  </a:moveTo>
                  <a:lnTo>
                    <a:pt x="2060771" y="1398686"/>
                  </a:lnTo>
                  <a:lnTo>
                    <a:pt x="2060771" y="1377108"/>
                  </a:lnTo>
                  <a:lnTo>
                    <a:pt x="2066166" y="1377108"/>
                  </a:lnTo>
                  <a:lnTo>
                    <a:pt x="2066166" y="1398686"/>
                  </a:lnTo>
                  <a:close/>
                </a:path>
                <a:path w="5039995" h="1857375">
                  <a:moveTo>
                    <a:pt x="2180803" y="1486350"/>
                  </a:moveTo>
                  <a:lnTo>
                    <a:pt x="2175408" y="1486350"/>
                  </a:lnTo>
                  <a:lnTo>
                    <a:pt x="2175408" y="1464771"/>
                  </a:lnTo>
                  <a:lnTo>
                    <a:pt x="2180803" y="1464771"/>
                  </a:lnTo>
                  <a:lnTo>
                    <a:pt x="2180803" y="1486350"/>
                  </a:lnTo>
                  <a:close/>
                </a:path>
                <a:path w="5039995" h="1857375">
                  <a:moveTo>
                    <a:pt x="2202382" y="1491745"/>
                  </a:moveTo>
                  <a:lnTo>
                    <a:pt x="2153830" y="1491745"/>
                  </a:lnTo>
                  <a:lnTo>
                    <a:pt x="2153830" y="1486350"/>
                  </a:lnTo>
                  <a:lnTo>
                    <a:pt x="2202382" y="1486350"/>
                  </a:lnTo>
                  <a:lnTo>
                    <a:pt x="2202382" y="1491745"/>
                  </a:lnTo>
                  <a:close/>
                </a:path>
                <a:path w="5039995" h="1857375">
                  <a:moveTo>
                    <a:pt x="2180803" y="1513324"/>
                  </a:moveTo>
                  <a:lnTo>
                    <a:pt x="2175408" y="1513324"/>
                  </a:lnTo>
                  <a:lnTo>
                    <a:pt x="2175408" y="1491745"/>
                  </a:lnTo>
                  <a:lnTo>
                    <a:pt x="2180803" y="1491745"/>
                  </a:lnTo>
                  <a:lnTo>
                    <a:pt x="2180803" y="1513324"/>
                  </a:lnTo>
                  <a:close/>
                </a:path>
                <a:path w="5039995" h="1857375">
                  <a:moveTo>
                    <a:pt x="2066166" y="1600987"/>
                  </a:moveTo>
                  <a:lnTo>
                    <a:pt x="2060771" y="1600987"/>
                  </a:lnTo>
                  <a:lnTo>
                    <a:pt x="2060771" y="1579409"/>
                  </a:lnTo>
                  <a:lnTo>
                    <a:pt x="2066166" y="1579409"/>
                  </a:lnTo>
                  <a:lnTo>
                    <a:pt x="2066166" y="1600987"/>
                  </a:lnTo>
                  <a:close/>
                </a:path>
                <a:path w="5039995" h="1857375">
                  <a:moveTo>
                    <a:pt x="2087745" y="1606382"/>
                  </a:moveTo>
                  <a:lnTo>
                    <a:pt x="2039193" y="1606382"/>
                  </a:lnTo>
                  <a:lnTo>
                    <a:pt x="2039193" y="1600987"/>
                  </a:lnTo>
                  <a:lnTo>
                    <a:pt x="2087745" y="1600987"/>
                  </a:lnTo>
                  <a:lnTo>
                    <a:pt x="2087745" y="1606382"/>
                  </a:lnTo>
                  <a:close/>
                </a:path>
                <a:path w="5039995" h="1857375">
                  <a:moveTo>
                    <a:pt x="2066166" y="1627961"/>
                  </a:moveTo>
                  <a:lnTo>
                    <a:pt x="2060771" y="1627961"/>
                  </a:lnTo>
                  <a:lnTo>
                    <a:pt x="2060771" y="1606382"/>
                  </a:lnTo>
                  <a:lnTo>
                    <a:pt x="2066166" y="1606382"/>
                  </a:lnTo>
                  <a:lnTo>
                    <a:pt x="2066166" y="1627961"/>
                  </a:lnTo>
                  <a:close/>
                </a:path>
                <a:path w="5039995" h="1857375">
                  <a:moveTo>
                    <a:pt x="2182152" y="1721019"/>
                  </a:moveTo>
                  <a:lnTo>
                    <a:pt x="2155178" y="1721019"/>
                  </a:lnTo>
                  <a:lnTo>
                    <a:pt x="2155178" y="1715625"/>
                  </a:lnTo>
                  <a:lnTo>
                    <a:pt x="2176757" y="1715625"/>
                  </a:lnTo>
                  <a:lnTo>
                    <a:pt x="2176757" y="1694046"/>
                  </a:lnTo>
                  <a:lnTo>
                    <a:pt x="2182152" y="1694046"/>
                  </a:lnTo>
                  <a:lnTo>
                    <a:pt x="2182152" y="1721019"/>
                  </a:lnTo>
                  <a:close/>
                </a:path>
                <a:path w="5039995" h="1857375">
                  <a:moveTo>
                    <a:pt x="2066166" y="1830262"/>
                  </a:moveTo>
                  <a:lnTo>
                    <a:pt x="2060771" y="1830262"/>
                  </a:lnTo>
                  <a:lnTo>
                    <a:pt x="2060771" y="1808683"/>
                  </a:lnTo>
                  <a:lnTo>
                    <a:pt x="2066166" y="1808683"/>
                  </a:lnTo>
                  <a:lnTo>
                    <a:pt x="2066166" y="1830262"/>
                  </a:lnTo>
                  <a:close/>
                </a:path>
                <a:path w="5039995" h="1857375">
                  <a:moveTo>
                    <a:pt x="2087745" y="1835656"/>
                  </a:moveTo>
                  <a:lnTo>
                    <a:pt x="2039193" y="1835656"/>
                  </a:lnTo>
                  <a:lnTo>
                    <a:pt x="2039193" y="1830262"/>
                  </a:lnTo>
                  <a:lnTo>
                    <a:pt x="2087745" y="1830262"/>
                  </a:lnTo>
                  <a:lnTo>
                    <a:pt x="2087745" y="1835656"/>
                  </a:lnTo>
                  <a:close/>
                </a:path>
                <a:path w="5039995" h="1857375">
                  <a:moveTo>
                    <a:pt x="2066166" y="1857235"/>
                  </a:moveTo>
                  <a:lnTo>
                    <a:pt x="2060771" y="1857235"/>
                  </a:lnTo>
                  <a:lnTo>
                    <a:pt x="2060771" y="1835656"/>
                  </a:lnTo>
                  <a:lnTo>
                    <a:pt x="2066166" y="1835656"/>
                  </a:lnTo>
                  <a:lnTo>
                    <a:pt x="2066166" y="1857235"/>
                  </a:lnTo>
                  <a:close/>
                </a:path>
                <a:path w="5039995" h="1857375">
                  <a:moveTo>
                    <a:pt x="1859819" y="2810"/>
                  </a:moveTo>
                  <a:lnTo>
                    <a:pt x="1811267" y="2810"/>
                  </a:lnTo>
                  <a:lnTo>
                    <a:pt x="1811267" y="0"/>
                  </a:lnTo>
                  <a:lnTo>
                    <a:pt x="1859819" y="0"/>
                  </a:lnTo>
                  <a:lnTo>
                    <a:pt x="1859819" y="2810"/>
                  </a:lnTo>
                  <a:close/>
                </a:path>
                <a:path w="5039995" h="1857375">
                  <a:moveTo>
                    <a:pt x="1838240" y="24389"/>
                  </a:moveTo>
                  <a:lnTo>
                    <a:pt x="1832846" y="24389"/>
                  </a:lnTo>
                  <a:lnTo>
                    <a:pt x="1832846" y="2810"/>
                  </a:lnTo>
                  <a:lnTo>
                    <a:pt x="1838240" y="2810"/>
                  </a:lnTo>
                  <a:lnTo>
                    <a:pt x="1838240" y="24389"/>
                  </a:lnTo>
                  <a:close/>
                </a:path>
                <a:path w="5039995" h="1857375">
                  <a:moveTo>
                    <a:pt x="1630545" y="2810"/>
                  </a:moveTo>
                  <a:lnTo>
                    <a:pt x="1581992" y="2810"/>
                  </a:lnTo>
                  <a:lnTo>
                    <a:pt x="1581992" y="0"/>
                  </a:lnTo>
                  <a:lnTo>
                    <a:pt x="1630545" y="0"/>
                  </a:lnTo>
                  <a:lnTo>
                    <a:pt x="1630545" y="2810"/>
                  </a:lnTo>
                  <a:close/>
                </a:path>
                <a:path w="5039995" h="1857375">
                  <a:moveTo>
                    <a:pt x="1608966" y="24389"/>
                  </a:moveTo>
                  <a:lnTo>
                    <a:pt x="1603571" y="24389"/>
                  </a:lnTo>
                  <a:lnTo>
                    <a:pt x="1603571" y="2810"/>
                  </a:lnTo>
                  <a:lnTo>
                    <a:pt x="1608966" y="2810"/>
                  </a:lnTo>
                  <a:lnTo>
                    <a:pt x="1608966" y="24389"/>
                  </a:lnTo>
                  <a:close/>
                </a:path>
                <a:path w="5039995" h="1857375">
                  <a:moveTo>
                    <a:pt x="1401270" y="2810"/>
                  </a:moveTo>
                  <a:lnTo>
                    <a:pt x="1352718" y="2810"/>
                  </a:lnTo>
                  <a:lnTo>
                    <a:pt x="1352718" y="0"/>
                  </a:lnTo>
                  <a:lnTo>
                    <a:pt x="1401270" y="0"/>
                  </a:lnTo>
                  <a:lnTo>
                    <a:pt x="1401270" y="2810"/>
                  </a:lnTo>
                  <a:close/>
                </a:path>
                <a:path w="5039995" h="1857375">
                  <a:moveTo>
                    <a:pt x="1379691" y="24389"/>
                  </a:moveTo>
                  <a:lnTo>
                    <a:pt x="1374297" y="24389"/>
                  </a:lnTo>
                  <a:lnTo>
                    <a:pt x="1374297" y="2810"/>
                  </a:lnTo>
                  <a:lnTo>
                    <a:pt x="1379691" y="2810"/>
                  </a:lnTo>
                  <a:lnTo>
                    <a:pt x="1379691" y="24389"/>
                  </a:lnTo>
                  <a:close/>
                </a:path>
                <a:path w="5039995" h="1857375">
                  <a:moveTo>
                    <a:pt x="1171996" y="2810"/>
                  </a:moveTo>
                  <a:lnTo>
                    <a:pt x="1123444" y="2810"/>
                  </a:lnTo>
                  <a:lnTo>
                    <a:pt x="1123444" y="0"/>
                  </a:lnTo>
                  <a:lnTo>
                    <a:pt x="1171996" y="0"/>
                  </a:lnTo>
                  <a:lnTo>
                    <a:pt x="1171996" y="2810"/>
                  </a:lnTo>
                  <a:close/>
                </a:path>
                <a:path w="5039995" h="1857375">
                  <a:moveTo>
                    <a:pt x="1150417" y="24389"/>
                  </a:moveTo>
                  <a:lnTo>
                    <a:pt x="1145022" y="24389"/>
                  </a:lnTo>
                  <a:lnTo>
                    <a:pt x="1145022" y="2810"/>
                  </a:lnTo>
                  <a:lnTo>
                    <a:pt x="1150417" y="2810"/>
                  </a:lnTo>
                  <a:lnTo>
                    <a:pt x="1150417" y="24389"/>
                  </a:lnTo>
                  <a:close/>
                </a:path>
                <a:path w="5039995" h="1857375">
                  <a:moveTo>
                    <a:pt x="1951529" y="112053"/>
                  </a:moveTo>
                  <a:lnTo>
                    <a:pt x="1946134" y="112053"/>
                  </a:lnTo>
                  <a:lnTo>
                    <a:pt x="1946134" y="90474"/>
                  </a:lnTo>
                  <a:lnTo>
                    <a:pt x="1951529" y="90474"/>
                  </a:lnTo>
                  <a:lnTo>
                    <a:pt x="1951529" y="112053"/>
                  </a:lnTo>
                  <a:close/>
                </a:path>
                <a:path w="5039995" h="1857375">
                  <a:moveTo>
                    <a:pt x="1973108" y="117447"/>
                  </a:moveTo>
                  <a:lnTo>
                    <a:pt x="1924555" y="117447"/>
                  </a:lnTo>
                  <a:lnTo>
                    <a:pt x="1924555" y="112053"/>
                  </a:lnTo>
                  <a:lnTo>
                    <a:pt x="1973108" y="112053"/>
                  </a:lnTo>
                  <a:lnTo>
                    <a:pt x="1973108" y="117447"/>
                  </a:lnTo>
                  <a:close/>
                </a:path>
                <a:path w="5039995" h="1857375">
                  <a:moveTo>
                    <a:pt x="1951529" y="139026"/>
                  </a:moveTo>
                  <a:lnTo>
                    <a:pt x="1946134" y="139026"/>
                  </a:lnTo>
                  <a:lnTo>
                    <a:pt x="1946134" y="117447"/>
                  </a:lnTo>
                  <a:lnTo>
                    <a:pt x="1951529" y="117447"/>
                  </a:lnTo>
                  <a:lnTo>
                    <a:pt x="1951529" y="139026"/>
                  </a:lnTo>
                  <a:close/>
                </a:path>
                <a:path w="5039995" h="1857375">
                  <a:moveTo>
                    <a:pt x="1723603" y="112053"/>
                  </a:moveTo>
                  <a:lnTo>
                    <a:pt x="1718208" y="112053"/>
                  </a:lnTo>
                  <a:lnTo>
                    <a:pt x="1718208" y="90474"/>
                  </a:lnTo>
                  <a:lnTo>
                    <a:pt x="1723603" y="90474"/>
                  </a:lnTo>
                  <a:lnTo>
                    <a:pt x="1723603" y="112053"/>
                  </a:lnTo>
                  <a:close/>
                </a:path>
                <a:path w="5039995" h="1857375">
                  <a:moveTo>
                    <a:pt x="1745182" y="117447"/>
                  </a:moveTo>
                  <a:lnTo>
                    <a:pt x="1696630" y="117447"/>
                  </a:lnTo>
                  <a:lnTo>
                    <a:pt x="1696630" y="112053"/>
                  </a:lnTo>
                  <a:lnTo>
                    <a:pt x="1745182" y="112053"/>
                  </a:lnTo>
                  <a:lnTo>
                    <a:pt x="1745182" y="117447"/>
                  </a:lnTo>
                  <a:close/>
                </a:path>
                <a:path w="5039995" h="1857375">
                  <a:moveTo>
                    <a:pt x="1723603" y="139026"/>
                  </a:moveTo>
                  <a:lnTo>
                    <a:pt x="1718208" y="139026"/>
                  </a:lnTo>
                  <a:lnTo>
                    <a:pt x="1718208" y="117447"/>
                  </a:lnTo>
                  <a:lnTo>
                    <a:pt x="1723603" y="117447"/>
                  </a:lnTo>
                  <a:lnTo>
                    <a:pt x="1723603" y="139026"/>
                  </a:lnTo>
                  <a:close/>
                </a:path>
                <a:path w="5039995" h="1857375">
                  <a:moveTo>
                    <a:pt x="1494329" y="112053"/>
                  </a:moveTo>
                  <a:lnTo>
                    <a:pt x="1488934" y="112053"/>
                  </a:lnTo>
                  <a:lnTo>
                    <a:pt x="1488934" y="90474"/>
                  </a:lnTo>
                  <a:lnTo>
                    <a:pt x="1494329" y="90474"/>
                  </a:lnTo>
                  <a:lnTo>
                    <a:pt x="1494329" y="112053"/>
                  </a:lnTo>
                  <a:close/>
                </a:path>
                <a:path w="5039995" h="1857375">
                  <a:moveTo>
                    <a:pt x="1515907" y="117447"/>
                  </a:moveTo>
                  <a:lnTo>
                    <a:pt x="1467355" y="117447"/>
                  </a:lnTo>
                  <a:lnTo>
                    <a:pt x="1467355" y="112053"/>
                  </a:lnTo>
                  <a:lnTo>
                    <a:pt x="1515907" y="112053"/>
                  </a:lnTo>
                  <a:lnTo>
                    <a:pt x="1515907" y="117447"/>
                  </a:lnTo>
                  <a:close/>
                </a:path>
                <a:path w="5039995" h="1857375">
                  <a:moveTo>
                    <a:pt x="1494329" y="139026"/>
                  </a:moveTo>
                  <a:lnTo>
                    <a:pt x="1488934" y="139026"/>
                  </a:lnTo>
                  <a:lnTo>
                    <a:pt x="1488934" y="117447"/>
                  </a:lnTo>
                  <a:lnTo>
                    <a:pt x="1494329" y="117447"/>
                  </a:lnTo>
                  <a:lnTo>
                    <a:pt x="1494329" y="139026"/>
                  </a:lnTo>
                  <a:close/>
                </a:path>
                <a:path w="5039995" h="1857375">
                  <a:moveTo>
                    <a:pt x="1265054" y="112053"/>
                  </a:moveTo>
                  <a:lnTo>
                    <a:pt x="1259660" y="112053"/>
                  </a:lnTo>
                  <a:lnTo>
                    <a:pt x="1259660" y="90474"/>
                  </a:lnTo>
                  <a:lnTo>
                    <a:pt x="1265054" y="90474"/>
                  </a:lnTo>
                  <a:lnTo>
                    <a:pt x="1265054" y="112053"/>
                  </a:lnTo>
                  <a:close/>
                </a:path>
                <a:path w="5039995" h="1857375">
                  <a:moveTo>
                    <a:pt x="1286633" y="117447"/>
                  </a:moveTo>
                  <a:lnTo>
                    <a:pt x="1238081" y="117447"/>
                  </a:lnTo>
                  <a:lnTo>
                    <a:pt x="1238081" y="112053"/>
                  </a:lnTo>
                  <a:lnTo>
                    <a:pt x="1286633" y="112053"/>
                  </a:lnTo>
                  <a:lnTo>
                    <a:pt x="1286633" y="117447"/>
                  </a:lnTo>
                  <a:close/>
                </a:path>
                <a:path w="5039995" h="1857375">
                  <a:moveTo>
                    <a:pt x="1265054" y="139026"/>
                  </a:moveTo>
                  <a:lnTo>
                    <a:pt x="1259660" y="139026"/>
                  </a:lnTo>
                  <a:lnTo>
                    <a:pt x="1259660" y="117447"/>
                  </a:lnTo>
                  <a:lnTo>
                    <a:pt x="1265054" y="117447"/>
                  </a:lnTo>
                  <a:lnTo>
                    <a:pt x="1265054" y="139026"/>
                  </a:lnTo>
                  <a:close/>
                </a:path>
                <a:path w="5039995" h="1857375">
                  <a:moveTo>
                    <a:pt x="1838240" y="226690"/>
                  </a:moveTo>
                  <a:lnTo>
                    <a:pt x="1832846" y="226690"/>
                  </a:lnTo>
                  <a:lnTo>
                    <a:pt x="1832846" y="205111"/>
                  </a:lnTo>
                  <a:lnTo>
                    <a:pt x="1838240" y="205111"/>
                  </a:lnTo>
                  <a:lnTo>
                    <a:pt x="1838240" y="226690"/>
                  </a:lnTo>
                  <a:close/>
                </a:path>
                <a:path w="5039995" h="1857375">
                  <a:moveTo>
                    <a:pt x="1859819" y="232085"/>
                  </a:moveTo>
                  <a:lnTo>
                    <a:pt x="1811267" y="232085"/>
                  </a:lnTo>
                  <a:lnTo>
                    <a:pt x="1811267" y="226690"/>
                  </a:lnTo>
                  <a:lnTo>
                    <a:pt x="1859819" y="226690"/>
                  </a:lnTo>
                  <a:lnTo>
                    <a:pt x="1859819" y="232085"/>
                  </a:lnTo>
                  <a:close/>
                </a:path>
                <a:path w="5039995" h="1857375">
                  <a:moveTo>
                    <a:pt x="1838240" y="253663"/>
                  </a:moveTo>
                  <a:lnTo>
                    <a:pt x="1832846" y="253663"/>
                  </a:lnTo>
                  <a:lnTo>
                    <a:pt x="1832846" y="232085"/>
                  </a:lnTo>
                  <a:lnTo>
                    <a:pt x="1838240" y="232085"/>
                  </a:lnTo>
                  <a:lnTo>
                    <a:pt x="1838240" y="253663"/>
                  </a:lnTo>
                  <a:close/>
                </a:path>
                <a:path w="5039995" h="1857375">
                  <a:moveTo>
                    <a:pt x="1608966" y="226690"/>
                  </a:moveTo>
                  <a:lnTo>
                    <a:pt x="1603571" y="226690"/>
                  </a:lnTo>
                  <a:lnTo>
                    <a:pt x="1603571" y="205111"/>
                  </a:lnTo>
                  <a:lnTo>
                    <a:pt x="1608966" y="205111"/>
                  </a:lnTo>
                  <a:lnTo>
                    <a:pt x="1608966" y="226690"/>
                  </a:lnTo>
                  <a:close/>
                </a:path>
                <a:path w="5039995" h="1857375">
                  <a:moveTo>
                    <a:pt x="1630545" y="232085"/>
                  </a:moveTo>
                  <a:lnTo>
                    <a:pt x="1581992" y="232085"/>
                  </a:lnTo>
                  <a:lnTo>
                    <a:pt x="1581992" y="226690"/>
                  </a:lnTo>
                  <a:lnTo>
                    <a:pt x="1630545" y="226690"/>
                  </a:lnTo>
                  <a:lnTo>
                    <a:pt x="1630545" y="232085"/>
                  </a:lnTo>
                  <a:close/>
                </a:path>
                <a:path w="5039995" h="1857375">
                  <a:moveTo>
                    <a:pt x="1608966" y="253663"/>
                  </a:moveTo>
                  <a:lnTo>
                    <a:pt x="1603571" y="253663"/>
                  </a:lnTo>
                  <a:lnTo>
                    <a:pt x="1603571" y="232085"/>
                  </a:lnTo>
                  <a:lnTo>
                    <a:pt x="1608966" y="232085"/>
                  </a:lnTo>
                  <a:lnTo>
                    <a:pt x="1608966" y="253663"/>
                  </a:lnTo>
                  <a:close/>
                </a:path>
                <a:path w="5039995" h="1857375">
                  <a:moveTo>
                    <a:pt x="1379691" y="226690"/>
                  </a:moveTo>
                  <a:lnTo>
                    <a:pt x="1374297" y="226690"/>
                  </a:lnTo>
                  <a:lnTo>
                    <a:pt x="1374297" y="205111"/>
                  </a:lnTo>
                  <a:lnTo>
                    <a:pt x="1379691" y="205111"/>
                  </a:lnTo>
                  <a:lnTo>
                    <a:pt x="1379691" y="226690"/>
                  </a:lnTo>
                  <a:close/>
                </a:path>
                <a:path w="5039995" h="1857375">
                  <a:moveTo>
                    <a:pt x="1401270" y="232085"/>
                  </a:moveTo>
                  <a:lnTo>
                    <a:pt x="1352718" y="232085"/>
                  </a:lnTo>
                  <a:lnTo>
                    <a:pt x="1352718" y="226690"/>
                  </a:lnTo>
                  <a:lnTo>
                    <a:pt x="1401270" y="226690"/>
                  </a:lnTo>
                  <a:lnTo>
                    <a:pt x="1401270" y="232085"/>
                  </a:lnTo>
                  <a:close/>
                </a:path>
                <a:path w="5039995" h="1857375">
                  <a:moveTo>
                    <a:pt x="1379691" y="253663"/>
                  </a:moveTo>
                  <a:lnTo>
                    <a:pt x="1374297" y="253663"/>
                  </a:lnTo>
                  <a:lnTo>
                    <a:pt x="1374297" y="232085"/>
                  </a:lnTo>
                  <a:lnTo>
                    <a:pt x="1379691" y="232085"/>
                  </a:lnTo>
                  <a:lnTo>
                    <a:pt x="1379691" y="253663"/>
                  </a:lnTo>
                  <a:close/>
                </a:path>
                <a:path w="5039995" h="1857375">
                  <a:moveTo>
                    <a:pt x="1150417" y="226690"/>
                  </a:moveTo>
                  <a:lnTo>
                    <a:pt x="1145022" y="226690"/>
                  </a:lnTo>
                  <a:lnTo>
                    <a:pt x="1145022" y="205111"/>
                  </a:lnTo>
                  <a:lnTo>
                    <a:pt x="1150417" y="205111"/>
                  </a:lnTo>
                  <a:lnTo>
                    <a:pt x="1150417" y="226690"/>
                  </a:lnTo>
                  <a:close/>
                </a:path>
                <a:path w="5039995" h="1857375">
                  <a:moveTo>
                    <a:pt x="1171996" y="232085"/>
                  </a:moveTo>
                  <a:lnTo>
                    <a:pt x="1123444" y="232085"/>
                  </a:lnTo>
                  <a:lnTo>
                    <a:pt x="1123444" y="226690"/>
                  </a:lnTo>
                  <a:lnTo>
                    <a:pt x="1171996" y="226690"/>
                  </a:lnTo>
                  <a:lnTo>
                    <a:pt x="1171996" y="232085"/>
                  </a:lnTo>
                  <a:close/>
                </a:path>
                <a:path w="5039995" h="1857375">
                  <a:moveTo>
                    <a:pt x="1150417" y="253663"/>
                  </a:moveTo>
                  <a:lnTo>
                    <a:pt x="1145022" y="253663"/>
                  </a:lnTo>
                  <a:lnTo>
                    <a:pt x="1145022" y="232085"/>
                  </a:lnTo>
                  <a:lnTo>
                    <a:pt x="1150417" y="232085"/>
                  </a:lnTo>
                  <a:lnTo>
                    <a:pt x="1150417" y="253663"/>
                  </a:lnTo>
                  <a:close/>
                </a:path>
                <a:path w="5039995" h="1857375">
                  <a:moveTo>
                    <a:pt x="1951529" y="341327"/>
                  </a:moveTo>
                  <a:lnTo>
                    <a:pt x="1946134" y="341327"/>
                  </a:lnTo>
                  <a:lnTo>
                    <a:pt x="1946134" y="319748"/>
                  </a:lnTo>
                  <a:lnTo>
                    <a:pt x="1951529" y="319748"/>
                  </a:lnTo>
                  <a:lnTo>
                    <a:pt x="1951529" y="341327"/>
                  </a:lnTo>
                  <a:close/>
                </a:path>
                <a:path w="5039995" h="1857375">
                  <a:moveTo>
                    <a:pt x="1973108" y="346722"/>
                  </a:moveTo>
                  <a:lnTo>
                    <a:pt x="1924555" y="346722"/>
                  </a:lnTo>
                  <a:lnTo>
                    <a:pt x="1924555" y="341327"/>
                  </a:lnTo>
                  <a:lnTo>
                    <a:pt x="1973108" y="341327"/>
                  </a:lnTo>
                  <a:lnTo>
                    <a:pt x="1973108" y="346722"/>
                  </a:lnTo>
                  <a:close/>
                </a:path>
                <a:path w="5039995" h="1857375">
                  <a:moveTo>
                    <a:pt x="1951529" y="368301"/>
                  </a:moveTo>
                  <a:lnTo>
                    <a:pt x="1946134" y="368301"/>
                  </a:lnTo>
                  <a:lnTo>
                    <a:pt x="1946134" y="346722"/>
                  </a:lnTo>
                  <a:lnTo>
                    <a:pt x="1951529" y="346722"/>
                  </a:lnTo>
                  <a:lnTo>
                    <a:pt x="1951529" y="368301"/>
                  </a:lnTo>
                  <a:close/>
                </a:path>
                <a:path w="5039995" h="1857375">
                  <a:moveTo>
                    <a:pt x="1723603" y="341327"/>
                  </a:moveTo>
                  <a:lnTo>
                    <a:pt x="1718208" y="341327"/>
                  </a:lnTo>
                  <a:lnTo>
                    <a:pt x="1718208" y="319748"/>
                  </a:lnTo>
                  <a:lnTo>
                    <a:pt x="1723603" y="319748"/>
                  </a:lnTo>
                  <a:lnTo>
                    <a:pt x="1723603" y="341327"/>
                  </a:lnTo>
                  <a:close/>
                </a:path>
                <a:path w="5039995" h="1857375">
                  <a:moveTo>
                    <a:pt x="1745182" y="346722"/>
                  </a:moveTo>
                  <a:lnTo>
                    <a:pt x="1696630" y="346722"/>
                  </a:lnTo>
                  <a:lnTo>
                    <a:pt x="1696630" y="341327"/>
                  </a:lnTo>
                  <a:lnTo>
                    <a:pt x="1745182" y="341327"/>
                  </a:lnTo>
                  <a:lnTo>
                    <a:pt x="1745182" y="346722"/>
                  </a:lnTo>
                  <a:close/>
                </a:path>
                <a:path w="5039995" h="1857375">
                  <a:moveTo>
                    <a:pt x="1723603" y="368301"/>
                  </a:moveTo>
                  <a:lnTo>
                    <a:pt x="1718208" y="368301"/>
                  </a:lnTo>
                  <a:lnTo>
                    <a:pt x="1718208" y="346722"/>
                  </a:lnTo>
                  <a:lnTo>
                    <a:pt x="1723603" y="346722"/>
                  </a:lnTo>
                  <a:lnTo>
                    <a:pt x="1723603" y="368301"/>
                  </a:lnTo>
                  <a:close/>
                </a:path>
                <a:path w="5039995" h="1857375">
                  <a:moveTo>
                    <a:pt x="1494329" y="341327"/>
                  </a:moveTo>
                  <a:lnTo>
                    <a:pt x="1488934" y="341327"/>
                  </a:lnTo>
                  <a:lnTo>
                    <a:pt x="1488934" y="319748"/>
                  </a:lnTo>
                  <a:lnTo>
                    <a:pt x="1494329" y="319748"/>
                  </a:lnTo>
                  <a:lnTo>
                    <a:pt x="1494329" y="341327"/>
                  </a:lnTo>
                  <a:close/>
                </a:path>
                <a:path w="5039995" h="1857375">
                  <a:moveTo>
                    <a:pt x="1515907" y="346722"/>
                  </a:moveTo>
                  <a:lnTo>
                    <a:pt x="1467355" y="346722"/>
                  </a:lnTo>
                  <a:lnTo>
                    <a:pt x="1467355" y="341327"/>
                  </a:lnTo>
                  <a:lnTo>
                    <a:pt x="1515907" y="341327"/>
                  </a:lnTo>
                  <a:lnTo>
                    <a:pt x="1515907" y="346722"/>
                  </a:lnTo>
                  <a:close/>
                </a:path>
                <a:path w="5039995" h="1857375">
                  <a:moveTo>
                    <a:pt x="1494329" y="368301"/>
                  </a:moveTo>
                  <a:lnTo>
                    <a:pt x="1488934" y="368301"/>
                  </a:lnTo>
                  <a:lnTo>
                    <a:pt x="1488934" y="346722"/>
                  </a:lnTo>
                  <a:lnTo>
                    <a:pt x="1494329" y="346722"/>
                  </a:lnTo>
                  <a:lnTo>
                    <a:pt x="1494329" y="368301"/>
                  </a:lnTo>
                  <a:close/>
                </a:path>
                <a:path w="5039995" h="1857375">
                  <a:moveTo>
                    <a:pt x="1265054" y="341327"/>
                  </a:moveTo>
                  <a:lnTo>
                    <a:pt x="1259660" y="341327"/>
                  </a:lnTo>
                  <a:lnTo>
                    <a:pt x="1259660" y="319748"/>
                  </a:lnTo>
                  <a:lnTo>
                    <a:pt x="1265054" y="319748"/>
                  </a:lnTo>
                  <a:lnTo>
                    <a:pt x="1265054" y="341327"/>
                  </a:lnTo>
                  <a:close/>
                </a:path>
                <a:path w="5039995" h="1857375">
                  <a:moveTo>
                    <a:pt x="1286633" y="346722"/>
                  </a:moveTo>
                  <a:lnTo>
                    <a:pt x="1238081" y="346722"/>
                  </a:lnTo>
                  <a:lnTo>
                    <a:pt x="1238081" y="341327"/>
                  </a:lnTo>
                  <a:lnTo>
                    <a:pt x="1286633" y="341327"/>
                  </a:lnTo>
                  <a:lnTo>
                    <a:pt x="1286633" y="346722"/>
                  </a:lnTo>
                  <a:close/>
                </a:path>
                <a:path w="5039995" h="1857375">
                  <a:moveTo>
                    <a:pt x="1265054" y="368301"/>
                  </a:moveTo>
                  <a:lnTo>
                    <a:pt x="1259660" y="368301"/>
                  </a:lnTo>
                  <a:lnTo>
                    <a:pt x="1259660" y="346722"/>
                  </a:lnTo>
                  <a:lnTo>
                    <a:pt x="1265054" y="346722"/>
                  </a:lnTo>
                  <a:lnTo>
                    <a:pt x="1265054" y="368301"/>
                  </a:lnTo>
                  <a:close/>
                </a:path>
                <a:path w="5039995" h="1857375">
                  <a:moveTo>
                    <a:pt x="1838240" y="455964"/>
                  </a:moveTo>
                  <a:lnTo>
                    <a:pt x="1832846" y="455964"/>
                  </a:lnTo>
                  <a:lnTo>
                    <a:pt x="1832846" y="434385"/>
                  </a:lnTo>
                  <a:lnTo>
                    <a:pt x="1838240" y="434385"/>
                  </a:lnTo>
                  <a:lnTo>
                    <a:pt x="1838240" y="455964"/>
                  </a:lnTo>
                  <a:close/>
                </a:path>
                <a:path w="5039995" h="1857375">
                  <a:moveTo>
                    <a:pt x="1859819" y="461359"/>
                  </a:moveTo>
                  <a:lnTo>
                    <a:pt x="1811267" y="461359"/>
                  </a:lnTo>
                  <a:lnTo>
                    <a:pt x="1811267" y="455964"/>
                  </a:lnTo>
                  <a:lnTo>
                    <a:pt x="1859819" y="455964"/>
                  </a:lnTo>
                  <a:lnTo>
                    <a:pt x="1859819" y="461359"/>
                  </a:lnTo>
                  <a:close/>
                </a:path>
                <a:path w="5039995" h="1857375">
                  <a:moveTo>
                    <a:pt x="1838240" y="482938"/>
                  </a:moveTo>
                  <a:lnTo>
                    <a:pt x="1832846" y="482938"/>
                  </a:lnTo>
                  <a:lnTo>
                    <a:pt x="1832846" y="461359"/>
                  </a:lnTo>
                  <a:lnTo>
                    <a:pt x="1838240" y="461359"/>
                  </a:lnTo>
                  <a:lnTo>
                    <a:pt x="1838240" y="482938"/>
                  </a:lnTo>
                  <a:close/>
                </a:path>
                <a:path w="5039995" h="1857375">
                  <a:moveTo>
                    <a:pt x="1608966" y="455964"/>
                  </a:moveTo>
                  <a:lnTo>
                    <a:pt x="1603571" y="455964"/>
                  </a:lnTo>
                  <a:lnTo>
                    <a:pt x="1603571" y="434385"/>
                  </a:lnTo>
                  <a:lnTo>
                    <a:pt x="1608966" y="434385"/>
                  </a:lnTo>
                  <a:lnTo>
                    <a:pt x="1608966" y="455964"/>
                  </a:lnTo>
                  <a:close/>
                </a:path>
                <a:path w="5039995" h="1857375">
                  <a:moveTo>
                    <a:pt x="1630545" y="461359"/>
                  </a:moveTo>
                  <a:lnTo>
                    <a:pt x="1581992" y="461359"/>
                  </a:lnTo>
                  <a:lnTo>
                    <a:pt x="1581992" y="455964"/>
                  </a:lnTo>
                  <a:lnTo>
                    <a:pt x="1630545" y="455964"/>
                  </a:lnTo>
                  <a:lnTo>
                    <a:pt x="1630545" y="461359"/>
                  </a:lnTo>
                  <a:close/>
                </a:path>
                <a:path w="5039995" h="1857375">
                  <a:moveTo>
                    <a:pt x="1608966" y="482938"/>
                  </a:moveTo>
                  <a:lnTo>
                    <a:pt x="1603571" y="482938"/>
                  </a:lnTo>
                  <a:lnTo>
                    <a:pt x="1603571" y="461359"/>
                  </a:lnTo>
                  <a:lnTo>
                    <a:pt x="1608966" y="461359"/>
                  </a:lnTo>
                  <a:lnTo>
                    <a:pt x="1608966" y="482938"/>
                  </a:lnTo>
                  <a:close/>
                </a:path>
                <a:path w="5039995" h="1857375">
                  <a:moveTo>
                    <a:pt x="1379691" y="455964"/>
                  </a:moveTo>
                  <a:lnTo>
                    <a:pt x="1374297" y="455964"/>
                  </a:lnTo>
                  <a:lnTo>
                    <a:pt x="1374297" y="434385"/>
                  </a:lnTo>
                  <a:lnTo>
                    <a:pt x="1379691" y="434385"/>
                  </a:lnTo>
                  <a:lnTo>
                    <a:pt x="1379691" y="455964"/>
                  </a:lnTo>
                  <a:close/>
                </a:path>
                <a:path w="5039995" h="1857375">
                  <a:moveTo>
                    <a:pt x="1401270" y="461359"/>
                  </a:moveTo>
                  <a:lnTo>
                    <a:pt x="1352718" y="461359"/>
                  </a:lnTo>
                  <a:lnTo>
                    <a:pt x="1352718" y="455964"/>
                  </a:lnTo>
                  <a:lnTo>
                    <a:pt x="1401270" y="455964"/>
                  </a:lnTo>
                  <a:lnTo>
                    <a:pt x="1401270" y="461359"/>
                  </a:lnTo>
                  <a:close/>
                </a:path>
                <a:path w="5039995" h="1857375">
                  <a:moveTo>
                    <a:pt x="1379691" y="482938"/>
                  </a:moveTo>
                  <a:lnTo>
                    <a:pt x="1374297" y="482938"/>
                  </a:lnTo>
                  <a:lnTo>
                    <a:pt x="1374297" y="461359"/>
                  </a:lnTo>
                  <a:lnTo>
                    <a:pt x="1379691" y="461359"/>
                  </a:lnTo>
                  <a:lnTo>
                    <a:pt x="1379691" y="482938"/>
                  </a:lnTo>
                  <a:close/>
                </a:path>
                <a:path w="5039995" h="1857375">
                  <a:moveTo>
                    <a:pt x="1150417" y="455964"/>
                  </a:moveTo>
                  <a:lnTo>
                    <a:pt x="1145022" y="455964"/>
                  </a:lnTo>
                  <a:lnTo>
                    <a:pt x="1145022" y="434385"/>
                  </a:lnTo>
                  <a:lnTo>
                    <a:pt x="1150417" y="434385"/>
                  </a:lnTo>
                  <a:lnTo>
                    <a:pt x="1150417" y="455964"/>
                  </a:lnTo>
                  <a:close/>
                </a:path>
                <a:path w="5039995" h="1857375">
                  <a:moveTo>
                    <a:pt x="1171996" y="461359"/>
                  </a:moveTo>
                  <a:lnTo>
                    <a:pt x="1123444" y="461359"/>
                  </a:lnTo>
                  <a:lnTo>
                    <a:pt x="1123444" y="455964"/>
                  </a:lnTo>
                  <a:lnTo>
                    <a:pt x="1171996" y="455964"/>
                  </a:lnTo>
                  <a:lnTo>
                    <a:pt x="1171996" y="461359"/>
                  </a:lnTo>
                  <a:close/>
                </a:path>
                <a:path w="5039995" h="1857375">
                  <a:moveTo>
                    <a:pt x="1150417" y="482938"/>
                  </a:moveTo>
                  <a:lnTo>
                    <a:pt x="1145022" y="482938"/>
                  </a:lnTo>
                  <a:lnTo>
                    <a:pt x="1145022" y="461359"/>
                  </a:lnTo>
                  <a:lnTo>
                    <a:pt x="1150417" y="461359"/>
                  </a:lnTo>
                  <a:lnTo>
                    <a:pt x="1150417" y="482938"/>
                  </a:lnTo>
                  <a:close/>
                </a:path>
                <a:path w="5039995" h="1857375">
                  <a:moveTo>
                    <a:pt x="1951529" y="570601"/>
                  </a:moveTo>
                  <a:lnTo>
                    <a:pt x="1946134" y="570601"/>
                  </a:lnTo>
                  <a:lnTo>
                    <a:pt x="1946134" y="549023"/>
                  </a:lnTo>
                  <a:lnTo>
                    <a:pt x="1951529" y="549023"/>
                  </a:lnTo>
                  <a:lnTo>
                    <a:pt x="1951529" y="570601"/>
                  </a:lnTo>
                  <a:close/>
                </a:path>
                <a:path w="5039995" h="1857375">
                  <a:moveTo>
                    <a:pt x="1973108" y="575996"/>
                  </a:moveTo>
                  <a:lnTo>
                    <a:pt x="1924555" y="575996"/>
                  </a:lnTo>
                  <a:lnTo>
                    <a:pt x="1924555" y="570601"/>
                  </a:lnTo>
                  <a:lnTo>
                    <a:pt x="1973108" y="570601"/>
                  </a:lnTo>
                  <a:lnTo>
                    <a:pt x="1973108" y="575996"/>
                  </a:lnTo>
                  <a:close/>
                </a:path>
                <a:path w="5039995" h="1857375">
                  <a:moveTo>
                    <a:pt x="1951529" y="597575"/>
                  </a:moveTo>
                  <a:lnTo>
                    <a:pt x="1946134" y="597575"/>
                  </a:lnTo>
                  <a:lnTo>
                    <a:pt x="1946134" y="575996"/>
                  </a:lnTo>
                  <a:lnTo>
                    <a:pt x="1951529" y="575996"/>
                  </a:lnTo>
                  <a:lnTo>
                    <a:pt x="1951529" y="597575"/>
                  </a:lnTo>
                  <a:close/>
                </a:path>
                <a:path w="5039995" h="1857375">
                  <a:moveTo>
                    <a:pt x="1723603" y="570601"/>
                  </a:moveTo>
                  <a:lnTo>
                    <a:pt x="1718208" y="570601"/>
                  </a:lnTo>
                  <a:lnTo>
                    <a:pt x="1718208" y="549023"/>
                  </a:lnTo>
                  <a:lnTo>
                    <a:pt x="1723603" y="549023"/>
                  </a:lnTo>
                  <a:lnTo>
                    <a:pt x="1723603" y="570601"/>
                  </a:lnTo>
                  <a:close/>
                </a:path>
                <a:path w="5039995" h="1857375">
                  <a:moveTo>
                    <a:pt x="1745182" y="575996"/>
                  </a:moveTo>
                  <a:lnTo>
                    <a:pt x="1696630" y="575996"/>
                  </a:lnTo>
                  <a:lnTo>
                    <a:pt x="1696630" y="570601"/>
                  </a:lnTo>
                  <a:lnTo>
                    <a:pt x="1745182" y="570601"/>
                  </a:lnTo>
                  <a:lnTo>
                    <a:pt x="1745182" y="575996"/>
                  </a:lnTo>
                  <a:close/>
                </a:path>
                <a:path w="5039995" h="1857375">
                  <a:moveTo>
                    <a:pt x="1723603" y="597575"/>
                  </a:moveTo>
                  <a:lnTo>
                    <a:pt x="1718208" y="597575"/>
                  </a:lnTo>
                  <a:lnTo>
                    <a:pt x="1718208" y="575996"/>
                  </a:lnTo>
                  <a:lnTo>
                    <a:pt x="1723603" y="575996"/>
                  </a:lnTo>
                  <a:lnTo>
                    <a:pt x="1723603" y="597575"/>
                  </a:lnTo>
                  <a:close/>
                </a:path>
                <a:path w="5039995" h="1857375">
                  <a:moveTo>
                    <a:pt x="1494329" y="570601"/>
                  </a:moveTo>
                  <a:lnTo>
                    <a:pt x="1488934" y="570601"/>
                  </a:lnTo>
                  <a:lnTo>
                    <a:pt x="1488934" y="549023"/>
                  </a:lnTo>
                  <a:lnTo>
                    <a:pt x="1494329" y="549023"/>
                  </a:lnTo>
                  <a:lnTo>
                    <a:pt x="1494329" y="570601"/>
                  </a:lnTo>
                  <a:close/>
                </a:path>
                <a:path w="5039995" h="1857375">
                  <a:moveTo>
                    <a:pt x="1515907" y="575996"/>
                  </a:moveTo>
                  <a:lnTo>
                    <a:pt x="1467355" y="575996"/>
                  </a:lnTo>
                  <a:lnTo>
                    <a:pt x="1467355" y="570601"/>
                  </a:lnTo>
                  <a:lnTo>
                    <a:pt x="1515907" y="570601"/>
                  </a:lnTo>
                  <a:lnTo>
                    <a:pt x="1515907" y="575996"/>
                  </a:lnTo>
                  <a:close/>
                </a:path>
                <a:path w="5039995" h="1857375">
                  <a:moveTo>
                    <a:pt x="1494329" y="597575"/>
                  </a:moveTo>
                  <a:lnTo>
                    <a:pt x="1488934" y="597575"/>
                  </a:lnTo>
                  <a:lnTo>
                    <a:pt x="1488934" y="575996"/>
                  </a:lnTo>
                  <a:lnTo>
                    <a:pt x="1494329" y="575996"/>
                  </a:lnTo>
                  <a:lnTo>
                    <a:pt x="1494329" y="597575"/>
                  </a:lnTo>
                  <a:close/>
                </a:path>
                <a:path w="5039995" h="1857375">
                  <a:moveTo>
                    <a:pt x="1265054" y="570601"/>
                  </a:moveTo>
                  <a:lnTo>
                    <a:pt x="1259660" y="570601"/>
                  </a:lnTo>
                  <a:lnTo>
                    <a:pt x="1259660" y="549023"/>
                  </a:lnTo>
                  <a:lnTo>
                    <a:pt x="1265054" y="549023"/>
                  </a:lnTo>
                  <a:lnTo>
                    <a:pt x="1265054" y="570601"/>
                  </a:lnTo>
                  <a:close/>
                </a:path>
                <a:path w="5039995" h="1857375">
                  <a:moveTo>
                    <a:pt x="1286633" y="575996"/>
                  </a:moveTo>
                  <a:lnTo>
                    <a:pt x="1238081" y="575996"/>
                  </a:lnTo>
                  <a:lnTo>
                    <a:pt x="1238081" y="570601"/>
                  </a:lnTo>
                  <a:lnTo>
                    <a:pt x="1286633" y="570601"/>
                  </a:lnTo>
                  <a:lnTo>
                    <a:pt x="1286633" y="575996"/>
                  </a:lnTo>
                  <a:close/>
                </a:path>
                <a:path w="5039995" h="1857375">
                  <a:moveTo>
                    <a:pt x="1265054" y="597575"/>
                  </a:moveTo>
                  <a:lnTo>
                    <a:pt x="1259660" y="597575"/>
                  </a:lnTo>
                  <a:lnTo>
                    <a:pt x="1259660" y="575996"/>
                  </a:lnTo>
                  <a:lnTo>
                    <a:pt x="1265054" y="575996"/>
                  </a:lnTo>
                  <a:lnTo>
                    <a:pt x="1265054" y="597575"/>
                  </a:lnTo>
                  <a:close/>
                </a:path>
                <a:path w="5039995" h="1857375">
                  <a:moveTo>
                    <a:pt x="1838240" y="685239"/>
                  </a:moveTo>
                  <a:lnTo>
                    <a:pt x="1832846" y="685239"/>
                  </a:lnTo>
                  <a:lnTo>
                    <a:pt x="1832846" y="663660"/>
                  </a:lnTo>
                  <a:lnTo>
                    <a:pt x="1838240" y="663660"/>
                  </a:lnTo>
                  <a:lnTo>
                    <a:pt x="1838240" y="685239"/>
                  </a:lnTo>
                  <a:close/>
                </a:path>
                <a:path w="5039995" h="1857375">
                  <a:moveTo>
                    <a:pt x="1859819" y="690633"/>
                  </a:moveTo>
                  <a:lnTo>
                    <a:pt x="1811267" y="690633"/>
                  </a:lnTo>
                  <a:lnTo>
                    <a:pt x="1811267" y="685239"/>
                  </a:lnTo>
                  <a:lnTo>
                    <a:pt x="1859819" y="685239"/>
                  </a:lnTo>
                  <a:lnTo>
                    <a:pt x="1859819" y="690633"/>
                  </a:lnTo>
                  <a:close/>
                </a:path>
                <a:path w="5039995" h="1857375">
                  <a:moveTo>
                    <a:pt x="1838240" y="712212"/>
                  </a:moveTo>
                  <a:lnTo>
                    <a:pt x="1832846" y="712212"/>
                  </a:lnTo>
                  <a:lnTo>
                    <a:pt x="1832846" y="690633"/>
                  </a:lnTo>
                  <a:lnTo>
                    <a:pt x="1838240" y="690633"/>
                  </a:lnTo>
                  <a:lnTo>
                    <a:pt x="1838240" y="712212"/>
                  </a:lnTo>
                  <a:close/>
                </a:path>
                <a:path w="5039995" h="1857375">
                  <a:moveTo>
                    <a:pt x="1608966" y="685239"/>
                  </a:moveTo>
                  <a:lnTo>
                    <a:pt x="1603571" y="685239"/>
                  </a:lnTo>
                  <a:lnTo>
                    <a:pt x="1603571" y="663660"/>
                  </a:lnTo>
                  <a:lnTo>
                    <a:pt x="1608966" y="663660"/>
                  </a:lnTo>
                  <a:lnTo>
                    <a:pt x="1608966" y="685239"/>
                  </a:lnTo>
                  <a:close/>
                </a:path>
                <a:path w="5039995" h="1857375">
                  <a:moveTo>
                    <a:pt x="1630545" y="690633"/>
                  </a:moveTo>
                  <a:lnTo>
                    <a:pt x="1581992" y="690633"/>
                  </a:lnTo>
                  <a:lnTo>
                    <a:pt x="1581992" y="685239"/>
                  </a:lnTo>
                  <a:lnTo>
                    <a:pt x="1630545" y="685239"/>
                  </a:lnTo>
                  <a:lnTo>
                    <a:pt x="1630545" y="690633"/>
                  </a:lnTo>
                  <a:close/>
                </a:path>
                <a:path w="5039995" h="1857375">
                  <a:moveTo>
                    <a:pt x="1608966" y="712212"/>
                  </a:moveTo>
                  <a:lnTo>
                    <a:pt x="1603571" y="712212"/>
                  </a:lnTo>
                  <a:lnTo>
                    <a:pt x="1603571" y="690633"/>
                  </a:lnTo>
                  <a:lnTo>
                    <a:pt x="1608966" y="690633"/>
                  </a:lnTo>
                  <a:lnTo>
                    <a:pt x="1608966" y="712212"/>
                  </a:lnTo>
                  <a:close/>
                </a:path>
                <a:path w="5039995" h="1857375">
                  <a:moveTo>
                    <a:pt x="1379691" y="685239"/>
                  </a:moveTo>
                  <a:lnTo>
                    <a:pt x="1374297" y="685239"/>
                  </a:lnTo>
                  <a:lnTo>
                    <a:pt x="1374297" y="663660"/>
                  </a:lnTo>
                  <a:lnTo>
                    <a:pt x="1379691" y="663660"/>
                  </a:lnTo>
                  <a:lnTo>
                    <a:pt x="1379691" y="685239"/>
                  </a:lnTo>
                  <a:close/>
                </a:path>
                <a:path w="5039995" h="1857375">
                  <a:moveTo>
                    <a:pt x="1401270" y="690633"/>
                  </a:moveTo>
                  <a:lnTo>
                    <a:pt x="1352718" y="690633"/>
                  </a:lnTo>
                  <a:lnTo>
                    <a:pt x="1352718" y="685239"/>
                  </a:lnTo>
                  <a:lnTo>
                    <a:pt x="1401270" y="685239"/>
                  </a:lnTo>
                  <a:lnTo>
                    <a:pt x="1401270" y="690633"/>
                  </a:lnTo>
                  <a:close/>
                </a:path>
                <a:path w="5039995" h="1857375">
                  <a:moveTo>
                    <a:pt x="1379691" y="712212"/>
                  </a:moveTo>
                  <a:lnTo>
                    <a:pt x="1374297" y="712212"/>
                  </a:lnTo>
                  <a:lnTo>
                    <a:pt x="1374297" y="690633"/>
                  </a:lnTo>
                  <a:lnTo>
                    <a:pt x="1379691" y="690633"/>
                  </a:lnTo>
                  <a:lnTo>
                    <a:pt x="1379691" y="712212"/>
                  </a:lnTo>
                  <a:close/>
                </a:path>
                <a:path w="5039995" h="1857375">
                  <a:moveTo>
                    <a:pt x="1150417" y="685239"/>
                  </a:moveTo>
                  <a:lnTo>
                    <a:pt x="1145022" y="685239"/>
                  </a:lnTo>
                  <a:lnTo>
                    <a:pt x="1145022" y="663660"/>
                  </a:lnTo>
                  <a:lnTo>
                    <a:pt x="1150417" y="663660"/>
                  </a:lnTo>
                  <a:lnTo>
                    <a:pt x="1150417" y="685239"/>
                  </a:lnTo>
                  <a:close/>
                </a:path>
                <a:path w="5039995" h="1857375">
                  <a:moveTo>
                    <a:pt x="1171996" y="690633"/>
                  </a:moveTo>
                  <a:lnTo>
                    <a:pt x="1123444" y="690633"/>
                  </a:lnTo>
                  <a:lnTo>
                    <a:pt x="1123444" y="685239"/>
                  </a:lnTo>
                  <a:lnTo>
                    <a:pt x="1171996" y="685239"/>
                  </a:lnTo>
                  <a:lnTo>
                    <a:pt x="1171996" y="690633"/>
                  </a:lnTo>
                  <a:close/>
                </a:path>
                <a:path w="5039995" h="1857375">
                  <a:moveTo>
                    <a:pt x="1150417" y="712212"/>
                  </a:moveTo>
                  <a:lnTo>
                    <a:pt x="1145022" y="712212"/>
                  </a:lnTo>
                  <a:lnTo>
                    <a:pt x="1145022" y="690633"/>
                  </a:lnTo>
                  <a:lnTo>
                    <a:pt x="1150417" y="690633"/>
                  </a:lnTo>
                  <a:lnTo>
                    <a:pt x="1150417" y="712212"/>
                  </a:lnTo>
                  <a:close/>
                </a:path>
                <a:path w="5039995" h="1857375">
                  <a:moveTo>
                    <a:pt x="1951529" y="799876"/>
                  </a:moveTo>
                  <a:lnTo>
                    <a:pt x="1946134" y="799876"/>
                  </a:lnTo>
                  <a:lnTo>
                    <a:pt x="1946134" y="778297"/>
                  </a:lnTo>
                  <a:lnTo>
                    <a:pt x="1951529" y="778297"/>
                  </a:lnTo>
                  <a:lnTo>
                    <a:pt x="1951529" y="799876"/>
                  </a:lnTo>
                  <a:close/>
                </a:path>
                <a:path w="5039995" h="1857375">
                  <a:moveTo>
                    <a:pt x="1973108" y="805270"/>
                  </a:moveTo>
                  <a:lnTo>
                    <a:pt x="1924555" y="805270"/>
                  </a:lnTo>
                  <a:lnTo>
                    <a:pt x="1924555" y="799876"/>
                  </a:lnTo>
                  <a:lnTo>
                    <a:pt x="1973108" y="799876"/>
                  </a:lnTo>
                  <a:lnTo>
                    <a:pt x="1973108" y="805270"/>
                  </a:lnTo>
                  <a:close/>
                </a:path>
                <a:path w="5039995" h="1857375">
                  <a:moveTo>
                    <a:pt x="1951529" y="826849"/>
                  </a:moveTo>
                  <a:lnTo>
                    <a:pt x="1946134" y="826849"/>
                  </a:lnTo>
                  <a:lnTo>
                    <a:pt x="1946134" y="805270"/>
                  </a:lnTo>
                  <a:lnTo>
                    <a:pt x="1951529" y="805270"/>
                  </a:lnTo>
                  <a:lnTo>
                    <a:pt x="1951529" y="826849"/>
                  </a:lnTo>
                  <a:close/>
                </a:path>
                <a:path w="5039995" h="1857375">
                  <a:moveTo>
                    <a:pt x="1723603" y="799876"/>
                  </a:moveTo>
                  <a:lnTo>
                    <a:pt x="1718208" y="799876"/>
                  </a:lnTo>
                  <a:lnTo>
                    <a:pt x="1718208" y="778297"/>
                  </a:lnTo>
                  <a:lnTo>
                    <a:pt x="1723603" y="778297"/>
                  </a:lnTo>
                  <a:lnTo>
                    <a:pt x="1723603" y="799876"/>
                  </a:lnTo>
                  <a:close/>
                </a:path>
                <a:path w="5039995" h="1857375">
                  <a:moveTo>
                    <a:pt x="1745182" y="805270"/>
                  </a:moveTo>
                  <a:lnTo>
                    <a:pt x="1696630" y="805270"/>
                  </a:lnTo>
                  <a:lnTo>
                    <a:pt x="1696630" y="799876"/>
                  </a:lnTo>
                  <a:lnTo>
                    <a:pt x="1745182" y="799876"/>
                  </a:lnTo>
                  <a:lnTo>
                    <a:pt x="1745182" y="805270"/>
                  </a:lnTo>
                  <a:close/>
                </a:path>
                <a:path w="5039995" h="1857375">
                  <a:moveTo>
                    <a:pt x="1723603" y="826849"/>
                  </a:moveTo>
                  <a:lnTo>
                    <a:pt x="1718208" y="826849"/>
                  </a:lnTo>
                  <a:lnTo>
                    <a:pt x="1718208" y="805270"/>
                  </a:lnTo>
                  <a:lnTo>
                    <a:pt x="1723603" y="805270"/>
                  </a:lnTo>
                  <a:lnTo>
                    <a:pt x="1723603" y="826849"/>
                  </a:lnTo>
                  <a:close/>
                </a:path>
                <a:path w="5039995" h="1857375">
                  <a:moveTo>
                    <a:pt x="1494329" y="799876"/>
                  </a:moveTo>
                  <a:lnTo>
                    <a:pt x="1488934" y="799876"/>
                  </a:lnTo>
                  <a:lnTo>
                    <a:pt x="1488934" y="778297"/>
                  </a:lnTo>
                  <a:lnTo>
                    <a:pt x="1494329" y="778297"/>
                  </a:lnTo>
                  <a:lnTo>
                    <a:pt x="1494329" y="799876"/>
                  </a:lnTo>
                  <a:close/>
                </a:path>
                <a:path w="5039995" h="1857375">
                  <a:moveTo>
                    <a:pt x="1515907" y="805270"/>
                  </a:moveTo>
                  <a:lnTo>
                    <a:pt x="1467355" y="805270"/>
                  </a:lnTo>
                  <a:lnTo>
                    <a:pt x="1467355" y="799876"/>
                  </a:lnTo>
                  <a:lnTo>
                    <a:pt x="1515907" y="799876"/>
                  </a:lnTo>
                  <a:lnTo>
                    <a:pt x="1515907" y="805270"/>
                  </a:lnTo>
                  <a:close/>
                </a:path>
                <a:path w="5039995" h="1857375">
                  <a:moveTo>
                    <a:pt x="1494329" y="826849"/>
                  </a:moveTo>
                  <a:lnTo>
                    <a:pt x="1488934" y="826849"/>
                  </a:lnTo>
                  <a:lnTo>
                    <a:pt x="1488934" y="805270"/>
                  </a:lnTo>
                  <a:lnTo>
                    <a:pt x="1494329" y="805270"/>
                  </a:lnTo>
                  <a:lnTo>
                    <a:pt x="1494329" y="826849"/>
                  </a:lnTo>
                  <a:close/>
                </a:path>
                <a:path w="5039995" h="1857375">
                  <a:moveTo>
                    <a:pt x="1265054" y="799876"/>
                  </a:moveTo>
                  <a:lnTo>
                    <a:pt x="1259660" y="799876"/>
                  </a:lnTo>
                  <a:lnTo>
                    <a:pt x="1259660" y="778297"/>
                  </a:lnTo>
                  <a:lnTo>
                    <a:pt x="1265054" y="778297"/>
                  </a:lnTo>
                  <a:lnTo>
                    <a:pt x="1265054" y="799876"/>
                  </a:lnTo>
                  <a:close/>
                </a:path>
                <a:path w="5039995" h="1857375">
                  <a:moveTo>
                    <a:pt x="1286633" y="805270"/>
                  </a:moveTo>
                  <a:lnTo>
                    <a:pt x="1238081" y="805270"/>
                  </a:lnTo>
                  <a:lnTo>
                    <a:pt x="1238081" y="799876"/>
                  </a:lnTo>
                  <a:lnTo>
                    <a:pt x="1286633" y="799876"/>
                  </a:lnTo>
                  <a:lnTo>
                    <a:pt x="1286633" y="805270"/>
                  </a:lnTo>
                  <a:close/>
                </a:path>
                <a:path w="5039995" h="1857375">
                  <a:moveTo>
                    <a:pt x="1265054" y="826849"/>
                  </a:moveTo>
                  <a:lnTo>
                    <a:pt x="1259660" y="826849"/>
                  </a:lnTo>
                  <a:lnTo>
                    <a:pt x="1259660" y="805270"/>
                  </a:lnTo>
                  <a:lnTo>
                    <a:pt x="1265054" y="805270"/>
                  </a:lnTo>
                  <a:lnTo>
                    <a:pt x="1265054" y="826849"/>
                  </a:lnTo>
                  <a:close/>
                </a:path>
                <a:path w="5039995" h="1857375">
                  <a:moveTo>
                    <a:pt x="1838240" y="914513"/>
                  </a:moveTo>
                  <a:lnTo>
                    <a:pt x="1832846" y="914513"/>
                  </a:lnTo>
                  <a:lnTo>
                    <a:pt x="1832846" y="892934"/>
                  </a:lnTo>
                  <a:lnTo>
                    <a:pt x="1838240" y="892934"/>
                  </a:lnTo>
                  <a:lnTo>
                    <a:pt x="1838240" y="914513"/>
                  </a:lnTo>
                  <a:close/>
                </a:path>
                <a:path w="5039995" h="1857375">
                  <a:moveTo>
                    <a:pt x="1859819" y="919908"/>
                  </a:moveTo>
                  <a:lnTo>
                    <a:pt x="1811267" y="919908"/>
                  </a:lnTo>
                  <a:lnTo>
                    <a:pt x="1811267" y="914513"/>
                  </a:lnTo>
                  <a:lnTo>
                    <a:pt x="1859819" y="914513"/>
                  </a:lnTo>
                  <a:lnTo>
                    <a:pt x="1859819" y="919908"/>
                  </a:lnTo>
                  <a:close/>
                </a:path>
                <a:path w="5039995" h="1857375">
                  <a:moveTo>
                    <a:pt x="1838240" y="941486"/>
                  </a:moveTo>
                  <a:lnTo>
                    <a:pt x="1832846" y="941486"/>
                  </a:lnTo>
                  <a:lnTo>
                    <a:pt x="1832846" y="919908"/>
                  </a:lnTo>
                  <a:lnTo>
                    <a:pt x="1838240" y="919908"/>
                  </a:lnTo>
                  <a:lnTo>
                    <a:pt x="1838240" y="941486"/>
                  </a:lnTo>
                  <a:close/>
                </a:path>
                <a:path w="5039995" h="1857375">
                  <a:moveTo>
                    <a:pt x="1608966" y="914513"/>
                  </a:moveTo>
                  <a:lnTo>
                    <a:pt x="1603571" y="914513"/>
                  </a:lnTo>
                  <a:lnTo>
                    <a:pt x="1603571" y="892934"/>
                  </a:lnTo>
                  <a:lnTo>
                    <a:pt x="1608966" y="892934"/>
                  </a:lnTo>
                  <a:lnTo>
                    <a:pt x="1608966" y="914513"/>
                  </a:lnTo>
                  <a:close/>
                </a:path>
                <a:path w="5039995" h="1857375">
                  <a:moveTo>
                    <a:pt x="1630545" y="919908"/>
                  </a:moveTo>
                  <a:lnTo>
                    <a:pt x="1581992" y="919908"/>
                  </a:lnTo>
                  <a:lnTo>
                    <a:pt x="1581992" y="914513"/>
                  </a:lnTo>
                  <a:lnTo>
                    <a:pt x="1630545" y="914513"/>
                  </a:lnTo>
                  <a:lnTo>
                    <a:pt x="1630545" y="919908"/>
                  </a:lnTo>
                  <a:close/>
                </a:path>
                <a:path w="5039995" h="1857375">
                  <a:moveTo>
                    <a:pt x="1608966" y="941486"/>
                  </a:moveTo>
                  <a:lnTo>
                    <a:pt x="1603571" y="941486"/>
                  </a:lnTo>
                  <a:lnTo>
                    <a:pt x="1603571" y="919908"/>
                  </a:lnTo>
                  <a:lnTo>
                    <a:pt x="1608966" y="919908"/>
                  </a:lnTo>
                  <a:lnTo>
                    <a:pt x="1608966" y="941486"/>
                  </a:lnTo>
                  <a:close/>
                </a:path>
                <a:path w="5039995" h="1857375">
                  <a:moveTo>
                    <a:pt x="1379691" y="914513"/>
                  </a:moveTo>
                  <a:lnTo>
                    <a:pt x="1374297" y="914513"/>
                  </a:lnTo>
                  <a:lnTo>
                    <a:pt x="1374297" y="892934"/>
                  </a:lnTo>
                  <a:lnTo>
                    <a:pt x="1379691" y="892934"/>
                  </a:lnTo>
                  <a:lnTo>
                    <a:pt x="1379691" y="914513"/>
                  </a:lnTo>
                  <a:close/>
                </a:path>
                <a:path w="5039995" h="1857375">
                  <a:moveTo>
                    <a:pt x="1401270" y="919908"/>
                  </a:moveTo>
                  <a:lnTo>
                    <a:pt x="1352718" y="919908"/>
                  </a:lnTo>
                  <a:lnTo>
                    <a:pt x="1352718" y="914513"/>
                  </a:lnTo>
                  <a:lnTo>
                    <a:pt x="1401270" y="914513"/>
                  </a:lnTo>
                  <a:lnTo>
                    <a:pt x="1401270" y="919908"/>
                  </a:lnTo>
                  <a:close/>
                </a:path>
                <a:path w="5039995" h="1857375">
                  <a:moveTo>
                    <a:pt x="1379691" y="941486"/>
                  </a:moveTo>
                  <a:lnTo>
                    <a:pt x="1374297" y="941486"/>
                  </a:lnTo>
                  <a:lnTo>
                    <a:pt x="1374297" y="919908"/>
                  </a:lnTo>
                  <a:lnTo>
                    <a:pt x="1379691" y="919908"/>
                  </a:lnTo>
                  <a:lnTo>
                    <a:pt x="1379691" y="941486"/>
                  </a:lnTo>
                  <a:close/>
                </a:path>
                <a:path w="5039995" h="1857375">
                  <a:moveTo>
                    <a:pt x="1150417" y="914513"/>
                  </a:moveTo>
                  <a:lnTo>
                    <a:pt x="1145022" y="914513"/>
                  </a:lnTo>
                  <a:lnTo>
                    <a:pt x="1145022" y="892934"/>
                  </a:lnTo>
                  <a:lnTo>
                    <a:pt x="1150417" y="892934"/>
                  </a:lnTo>
                  <a:lnTo>
                    <a:pt x="1150417" y="914513"/>
                  </a:lnTo>
                  <a:close/>
                </a:path>
                <a:path w="5039995" h="1857375">
                  <a:moveTo>
                    <a:pt x="1171996" y="919908"/>
                  </a:moveTo>
                  <a:lnTo>
                    <a:pt x="1123444" y="919908"/>
                  </a:lnTo>
                  <a:lnTo>
                    <a:pt x="1123444" y="914513"/>
                  </a:lnTo>
                  <a:lnTo>
                    <a:pt x="1171996" y="914513"/>
                  </a:lnTo>
                  <a:lnTo>
                    <a:pt x="1171996" y="919908"/>
                  </a:lnTo>
                  <a:close/>
                </a:path>
                <a:path w="5039995" h="1857375">
                  <a:moveTo>
                    <a:pt x="1150417" y="941486"/>
                  </a:moveTo>
                  <a:lnTo>
                    <a:pt x="1145022" y="941486"/>
                  </a:lnTo>
                  <a:lnTo>
                    <a:pt x="1145022" y="919908"/>
                  </a:lnTo>
                  <a:lnTo>
                    <a:pt x="1150417" y="919908"/>
                  </a:lnTo>
                  <a:lnTo>
                    <a:pt x="1150417" y="941486"/>
                  </a:lnTo>
                  <a:close/>
                </a:path>
                <a:path w="5039995" h="1857375">
                  <a:moveTo>
                    <a:pt x="1951529" y="1027802"/>
                  </a:moveTo>
                  <a:lnTo>
                    <a:pt x="1946134" y="1027802"/>
                  </a:lnTo>
                  <a:lnTo>
                    <a:pt x="1946134" y="1006223"/>
                  </a:lnTo>
                  <a:lnTo>
                    <a:pt x="1951529" y="1006223"/>
                  </a:lnTo>
                  <a:lnTo>
                    <a:pt x="1951529" y="1027802"/>
                  </a:lnTo>
                  <a:close/>
                </a:path>
                <a:path w="5039995" h="1857375">
                  <a:moveTo>
                    <a:pt x="1973108" y="1033196"/>
                  </a:moveTo>
                  <a:lnTo>
                    <a:pt x="1924555" y="1033196"/>
                  </a:lnTo>
                  <a:lnTo>
                    <a:pt x="1924555" y="1027802"/>
                  </a:lnTo>
                  <a:lnTo>
                    <a:pt x="1973108" y="1027802"/>
                  </a:lnTo>
                  <a:lnTo>
                    <a:pt x="1973108" y="1033196"/>
                  </a:lnTo>
                  <a:close/>
                </a:path>
                <a:path w="5039995" h="1857375">
                  <a:moveTo>
                    <a:pt x="1951529" y="1054775"/>
                  </a:moveTo>
                  <a:lnTo>
                    <a:pt x="1946134" y="1054775"/>
                  </a:lnTo>
                  <a:lnTo>
                    <a:pt x="1946134" y="1033196"/>
                  </a:lnTo>
                  <a:lnTo>
                    <a:pt x="1951529" y="1033196"/>
                  </a:lnTo>
                  <a:lnTo>
                    <a:pt x="1951529" y="1054775"/>
                  </a:lnTo>
                  <a:close/>
                </a:path>
                <a:path w="5039995" h="1857375">
                  <a:moveTo>
                    <a:pt x="1723603" y="1027802"/>
                  </a:moveTo>
                  <a:lnTo>
                    <a:pt x="1718208" y="1027802"/>
                  </a:lnTo>
                  <a:lnTo>
                    <a:pt x="1718208" y="1006223"/>
                  </a:lnTo>
                  <a:lnTo>
                    <a:pt x="1723603" y="1006223"/>
                  </a:lnTo>
                  <a:lnTo>
                    <a:pt x="1723603" y="1027802"/>
                  </a:lnTo>
                  <a:close/>
                </a:path>
                <a:path w="5039995" h="1857375">
                  <a:moveTo>
                    <a:pt x="1745182" y="1033196"/>
                  </a:moveTo>
                  <a:lnTo>
                    <a:pt x="1696630" y="1033196"/>
                  </a:lnTo>
                  <a:lnTo>
                    <a:pt x="1696630" y="1027802"/>
                  </a:lnTo>
                  <a:lnTo>
                    <a:pt x="1745182" y="1027802"/>
                  </a:lnTo>
                  <a:lnTo>
                    <a:pt x="1745182" y="1033196"/>
                  </a:lnTo>
                  <a:close/>
                </a:path>
                <a:path w="5039995" h="1857375">
                  <a:moveTo>
                    <a:pt x="1723603" y="1054775"/>
                  </a:moveTo>
                  <a:lnTo>
                    <a:pt x="1718208" y="1054775"/>
                  </a:lnTo>
                  <a:lnTo>
                    <a:pt x="1718208" y="1033196"/>
                  </a:lnTo>
                  <a:lnTo>
                    <a:pt x="1723603" y="1033196"/>
                  </a:lnTo>
                  <a:lnTo>
                    <a:pt x="1723603" y="1054775"/>
                  </a:lnTo>
                  <a:close/>
                </a:path>
                <a:path w="5039995" h="1857375">
                  <a:moveTo>
                    <a:pt x="1494329" y="1027802"/>
                  </a:moveTo>
                  <a:lnTo>
                    <a:pt x="1488934" y="1027802"/>
                  </a:lnTo>
                  <a:lnTo>
                    <a:pt x="1488934" y="1006223"/>
                  </a:lnTo>
                  <a:lnTo>
                    <a:pt x="1494329" y="1006223"/>
                  </a:lnTo>
                  <a:lnTo>
                    <a:pt x="1494329" y="1027802"/>
                  </a:lnTo>
                  <a:close/>
                </a:path>
                <a:path w="5039995" h="1857375">
                  <a:moveTo>
                    <a:pt x="1515907" y="1033196"/>
                  </a:moveTo>
                  <a:lnTo>
                    <a:pt x="1467355" y="1033196"/>
                  </a:lnTo>
                  <a:lnTo>
                    <a:pt x="1467355" y="1027802"/>
                  </a:lnTo>
                  <a:lnTo>
                    <a:pt x="1515907" y="1027802"/>
                  </a:lnTo>
                  <a:lnTo>
                    <a:pt x="1515907" y="1033196"/>
                  </a:lnTo>
                  <a:close/>
                </a:path>
                <a:path w="5039995" h="1857375">
                  <a:moveTo>
                    <a:pt x="1494329" y="1054775"/>
                  </a:moveTo>
                  <a:lnTo>
                    <a:pt x="1488934" y="1054775"/>
                  </a:lnTo>
                  <a:lnTo>
                    <a:pt x="1488934" y="1033196"/>
                  </a:lnTo>
                  <a:lnTo>
                    <a:pt x="1494329" y="1033196"/>
                  </a:lnTo>
                  <a:lnTo>
                    <a:pt x="1494329" y="1054775"/>
                  </a:lnTo>
                  <a:close/>
                </a:path>
                <a:path w="5039995" h="1857375">
                  <a:moveTo>
                    <a:pt x="1265054" y="1027802"/>
                  </a:moveTo>
                  <a:lnTo>
                    <a:pt x="1259660" y="1027802"/>
                  </a:lnTo>
                  <a:lnTo>
                    <a:pt x="1259660" y="1006223"/>
                  </a:lnTo>
                  <a:lnTo>
                    <a:pt x="1265054" y="1006223"/>
                  </a:lnTo>
                  <a:lnTo>
                    <a:pt x="1265054" y="1027802"/>
                  </a:lnTo>
                  <a:close/>
                </a:path>
                <a:path w="5039995" h="1857375">
                  <a:moveTo>
                    <a:pt x="1286633" y="1033196"/>
                  </a:moveTo>
                  <a:lnTo>
                    <a:pt x="1238081" y="1033196"/>
                  </a:lnTo>
                  <a:lnTo>
                    <a:pt x="1238081" y="1027802"/>
                  </a:lnTo>
                  <a:lnTo>
                    <a:pt x="1286633" y="1027802"/>
                  </a:lnTo>
                  <a:lnTo>
                    <a:pt x="1286633" y="1033196"/>
                  </a:lnTo>
                  <a:close/>
                </a:path>
                <a:path w="5039995" h="1857375">
                  <a:moveTo>
                    <a:pt x="1265054" y="1054775"/>
                  </a:moveTo>
                  <a:lnTo>
                    <a:pt x="1259660" y="1054775"/>
                  </a:lnTo>
                  <a:lnTo>
                    <a:pt x="1259660" y="1033196"/>
                  </a:lnTo>
                  <a:lnTo>
                    <a:pt x="1265054" y="1033196"/>
                  </a:lnTo>
                  <a:lnTo>
                    <a:pt x="1265054" y="1054775"/>
                  </a:lnTo>
                  <a:close/>
                </a:path>
                <a:path w="5039995" h="1857375">
                  <a:moveTo>
                    <a:pt x="1838240" y="1142439"/>
                  </a:moveTo>
                  <a:lnTo>
                    <a:pt x="1832846" y="1142439"/>
                  </a:lnTo>
                  <a:lnTo>
                    <a:pt x="1832846" y="1120860"/>
                  </a:lnTo>
                  <a:lnTo>
                    <a:pt x="1838240" y="1120860"/>
                  </a:lnTo>
                  <a:lnTo>
                    <a:pt x="1838240" y="1142439"/>
                  </a:lnTo>
                  <a:close/>
                </a:path>
                <a:path w="5039995" h="1857375">
                  <a:moveTo>
                    <a:pt x="1859819" y="1147833"/>
                  </a:moveTo>
                  <a:lnTo>
                    <a:pt x="1811267" y="1147833"/>
                  </a:lnTo>
                  <a:lnTo>
                    <a:pt x="1811267" y="1142439"/>
                  </a:lnTo>
                  <a:lnTo>
                    <a:pt x="1859819" y="1142439"/>
                  </a:lnTo>
                  <a:lnTo>
                    <a:pt x="1859819" y="1147833"/>
                  </a:lnTo>
                  <a:close/>
                </a:path>
                <a:path w="5039995" h="1857375">
                  <a:moveTo>
                    <a:pt x="1838240" y="1169412"/>
                  </a:moveTo>
                  <a:lnTo>
                    <a:pt x="1832846" y="1169412"/>
                  </a:lnTo>
                  <a:lnTo>
                    <a:pt x="1832846" y="1147833"/>
                  </a:lnTo>
                  <a:lnTo>
                    <a:pt x="1838240" y="1147833"/>
                  </a:lnTo>
                  <a:lnTo>
                    <a:pt x="1838240" y="1169412"/>
                  </a:lnTo>
                  <a:close/>
                </a:path>
                <a:path w="5039995" h="1857375">
                  <a:moveTo>
                    <a:pt x="1608966" y="1142439"/>
                  </a:moveTo>
                  <a:lnTo>
                    <a:pt x="1603571" y="1142439"/>
                  </a:lnTo>
                  <a:lnTo>
                    <a:pt x="1603571" y="1120860"/>
                  </a:lnTo>
                  <a:lnTo>
                    <a:pt x="1608966" y="1120860"/>
                  </a:lnTo>
                  <a:lnTo>
                    <a:pt x="1608966" y="1142439"/>
                  </a:lnTo>
                  <a:close/>
                </a:path>
                <a:path w="5039995" h="1857375">
                  <a:moveTo>
                    <a:pt x="1630545" y="1147833"/>
                  </a:moveTo>
                  <a:lnTo>
                    <a:pt x="1581992" y="1147833"/>
                  </a:lnTo>
                  <a:lnTo>
                    <a:pt x="1581992" y="1142439"/>
                  </a:lnTo>
                  <a:lnTo>
                    <a:pt x="1630545" y="1142439"/>
                  </a:lnTo>
                  <a:lnTo>
                    <a:pt x="1630545" y="1147833"/>
                  </a:lnTo>
                  <a:close/>
                </a:path>
                <a:path w="5039995" h="1857375">
                  <a:moveTo>
                    <a:pt x="1608966" y="1169412"/>
                  </a:moveTo>
                  <a:lnTo>
                    <a:pt x="1603571" y="1169412"/>
                  </a:lnTo>
                  <a:lnTo>
                    <a:pt x="1603571" y="1147833"/>
                  </a:lnTo>
                  <a:lnTo>
                    <a:pt x="1608966" y="1147833"/>
                  </a:lnTo>
                  <a:lnTo>
                    <a:pt x="1608966" y="1169412"/>
                  </a:lnTo>
                  <a:close/>
                </a:path>
                <a:path w="5039995" h="1857375">
                  <a:moveTo>
                    <a:pt x="1379691" y="1142439"/>
                  </a:moveTo>
                  <a:lnTo>
                    <a:pt x="1374297" y="1142439"/>
                  </a:lnTo>
                  <a:lnTo>
                    <a:pt x="1374297" y="1120860"/>
                  </a:lnTo>
                  <a:lnTo>
                    <a:pt x="1379691" y="1120860"/>
                  </a:lnTo>
                  <a:lnTo>
                    <a:pt x="1379691" y="1142439"/>
                  </a:lnTo>
                  <a:close/>
                </a:path>
                <a:path w="5039995" h="1857375">
                  <a:moveTo>
                    <a:pt x="1401270" y="1147833"/>
                  </a:moveTo>
                  <a:lnTo>
                    <a:pt x="1352718" y="1147833"/>
                  </a:lnTo>
                  <a:lnTo>
                    <a:pt x="1352718" y="1142439"/>
                  </a:lnTo>
                  <a:lnTo>
                    <a:pt x="1401270" y="1142439"/>
                  </a:lnTo>
                  <a:lnTo>
                    <a:pt x="1401270" y="1147833"/>
                  </a:lnTo>
                  <a:close/>
                </a:path>
                <a:path w="5039995" h="1857375">
                  <a:moveTo>
                    <a:pt x="1379691" y="1169412"/>
                  </a:moveTo>
                  <a:lnTo>
                    <a:pt x="1374297" y="1169412"/>
                  </a:lnTo>
                  <a:lnTo>
                    <a:pt x="1374297" y="1147833"/>
                  </a:lnTo>
                  <a:lnTo>
                    <a:pt x="1379691" y="1147833"/>
                  </a:lnTo>
                  <a:lnTo>
                    <a:pt x="1379691" y="1169412"/>
                  </a:lnTo>
                  <a:close/>
                </a:path>
                <a:path w="5039995" h="1857375">
                  <a:moveTo>
                    <a:pt x="1150417" y="1142439"/>
                  </a:moveTo>
                  <a:lnTo>
                    <a:pt x="1145022" y="1142439"/>
                  </a:lnTo>
                  <a:lnTo>
                    <a:pt x="1145022" y="1120860"/>
                  </a:lnTo>
                  <a:lnTo>
                    <a:pt x="1150417" y="1120860"/>
                  </a:lnTo>
                  <a:lnTo>
                    <a:pt x="1150417" y="1142439"/>
                  </a:lnTo>
                  <a:close/>
                </a:path>
                <a:path w="5039995" h="1857375">
                  <a:moveTo>
                    <a:pt x="1171996" y="1147833"/>
                  </a:moveTo>
                  <a:lnTo>
                    <a:pt x="1123444" y="1147833"/>
                  </a:lnTo>
                  <a:lnTo>
                    <a:pt x="1123444" y="1142439"/>
                  </a:lnTo>
                  <a:lnTo>
                    <a:pt x="1171996" y="1142439"/>
                  </a:lnTo>
                  <a:lnTo>
                    <a:pt x="1171996" y="1147833"/>
                  </a:lnTo>
                  <a:close/>
                </a:path>
                <a:path w="5039995" h="1857375">
                  <a:moveTo>
                    <a:pt x="1150417" y="1169412"/>
                  </a:moveTo>
                  <a:lnTo>
                    <a:pt x="1145022" y="1169412"/>
                  </a:lnTo>
                  <a:lnTo>
                    <a:pt x="1145022" y="1147833"/>
                  </a:lnTo>
                  <a:lnTo>
                    <a:pt x="1150417" y="1147833"/>
                  </a:lnTo>
                  <a:lnTo>
                    <a:pt x="1150417" y="1169412"/>
                  </a:lnTo>
                  <a:close/>
                </a:path>
                <a:path w="5039995" h="1857375">
                  <a:moveTo>
                    <a:pt x="1951529" y="1257076"/>
                  </a:moveTo>
                  <a:lnTo>
                    <a:pt x="1946134" y="1257076"/>
                  </a:lnTo>
                  <a:lnTo>
                    <a:pt x="1946134" y="1235497"/>
                  </a:lnTo>
                  <a:lnTo>
                    <a:pt x="1951529" y="1235497"/>
                  </a:lnTo>
                  <a:lnTo>
                    <a:pt x="1951529" y="1257076"/>
                  </a:lnTo>
                  <a:close/>
                </a:path>
                <a:path w="5039995" h="1857375">
                  <a:moveTo>
                    <a:pt x="1973108" y="1262471"/>
                  </a:moveTo>
                  <a:lnTo>
                    <a:pt x="1924555" y="1262471"/>
                  </a:lnTo>
                  <a:lnTo>
                    <a:pt x="1924555" y="1257076"/>
                  </a:lnTo>
                  <a:lnTo>
                    <a:pt x="1973108" y="1257076"/>
                  </a:lnTo>
                  <a:lnTo>
                    <a:pt x="1973108" y="1262471"/>
                  </a:lnTo>
                  <a:close/>
                </a:path>
                <a:path w="5039995" h="1857375">
                  <a:moveTo>
                    <a:pt x="1951529" y="1284049"/>
                  </a:moveTo>
                  <a:lnTo>
                    <a:pt x="1946134" y="1284049"/>
                  </a:lnTo>
                  <a:lnTo>
                    <a:pt x="1946134" y="1262471"/>
                  </a:lnTo>
                  <a:lnTo>
                    <a:pt x="1951529" y="1262471"/>
                  </a:lnTo>
                  <a:lnTo>
                    <a:pt x="1951529" y="1284049"/>
                  </a:lnTo>
                  <a:close/>
                </a:path>
                <a:path w="5039995" h="1857375">
                  <a:moveTo>
                    <a:pt x="1723603" y="1257076"/>
                  </a:moveTo>
                  <a:lnTo>
                    <a:pt x="1718208" y="1257076"/>
                  </a:lnTo>
                  <a:lnTo>
                    <a:pt x="1718208" y="1235497"/>
                  </a:lnTo>
                  <a:lnTo>
                    <a:pt x="1723603" y="1235497"/>
                  </a:lnTo>
                  <a:lnTo>
                    <a:pt x="1723603" y="1257076"/>
                  </a:lnTo>
                  <a:close/>
                </a:path>
                <a:path w="5039995" h="1857375">
                  <a:moveTo>
                    <a:pt x="1745182" y="1262471"/>
                  </a:moveTo>
                  <a:lnTo>
                    <a:pt x="1696630" y="1262471"/>
                  </a:lnTo>
                  <a:lnTo>
                    <a:pt x="1696630" y="1257076"/>
                  </a:lnTo>
                  <a:lnTo>
                    <a:pt x="1745182" y="1257076"/>
                  </a:lnTo>
                  <a:lnTo>
                    <a:pt x="1745182" y="1262471"/>
                  </a:lnTo>
                  <a:close/>
                </a:path>
                <a:path w="5039995" h="1857375">
                  <a:moveTo>
                    <a:pt x="1723603" y="1284049"/>
                  </a:moveTo>
                  <a:lnTo>
                    <a:pt x="1718208" y="1284049"/>
                  </a:lnTo>
                  <a:lnTo>
                    <a:pt x="1718208" y="1262471"/>
                  </a:lnTo>
                  <a:lnTo>
                    <a:pt x="1723603" y="1262471"/>
                  </a:lnTo>
                  <a:lnTo>
                    <a:pt x="1723603" y="1284049"/>
                  </a:lnTo>
                  <a:close/>
                </a:path>
                <a:path w="5039995" h="1857375">
                  <a:moveTo>
                    <a:pt x="1494329" y="1257076"/>
                  </a:moveTo>
                  <a:lnTo>
                    <a:pt x="1488934" y="1257076"/>
                  </a:lnTo>
                  <a:lnTo>
                    <a:pt x="1488934" y="1235497"/>
                  </a:lnTo>
                  <a:lnTo>
                    <a:pt x="1494329" y="1235497"/>
                  </a:lnTo>
                  <a:lnTo>
                    <a:pt x="1494329" y="1257076"/>
                  </a:lnTo>
                  <a:close/>
                </a:path>
                <a:path w="5039995" h="1857375">
                  <a:moveTo>
                    <a:pt x="1515907" y="1262471"/>
                  </a:moveTo>
                  <a:lnTo>
                    <a:pt x="1467355" y="1262471"/>
                  </a:lnTo>
                  <a:lnTo>
                    <a:pt x="1467355" y="1257076"/>
                  </a:lnTo>
                  <a:lnTo>
                    <a:pt x="1515907" y="1257076"/>
                  </a:lnTo>
                  <a:lnTo>
                    <a:pt x="1515907" y="1262471"/>
                  </a:lnTo>
                  <a:close/>
                </a:path>
                <a:path w="5039995" h="1857375">
                  <a:moveTo>
                    <a:pt x="1494329" y="1284049"/>
                  </a:moveTo>
                  <a:lnTo>
                    <a:pt x="1488934" y="1284049"/>
                  </a:lnTo>
                  <a:lnTo>
                    <a:pt x="1488934" y="1262471"/>
                  </a:lnTo>
                  <a:lnTo>
                    <a:pt x="1494329" y="1262471"/>
                  </a:lnTo>
                  <a:lnTo>
                    <a:pt x="1494329" y="1284049"/>
                  </a:lnTo>
                  <a:close/>
                </a:path>
                <a:path w="5039995" h="1857375">
                  <a:moveTo>
                    <a:pt x="1265054" y="1257076"/>
                  </a:moveTo>
                  <a:lnTo>
                    <a:pt x="1259660" y="1257076"/>
                  </a:lnTo>
                  <a:lnTo>
                    <a:pt x="1259660" y="1235497"/>
                  </a:lnTo>
                  <a:lnTo>
                    <a:pt x="1265054" y="1235497"/>
                  </a:lnTo>
                  <a:lnTo>
                    <a:pt x="1265054" y="1257076"/>
                  </a:lnTo>
                  <a:close/>
                </a:path>
                <a:path w="5039995" h="1857375">
                  <a:moveTo>
                    <a:pt x="1286633" y="1262471"/>
                  </a:moveTo>
                  <a:lnTo>
                    <a:pt x="1238081" y="1262471"/>
                  </a:lnTo>
                  <a:lnTo>
                    <a:pt x="1238081" y="1257076"/>
                  </a:lnTo>
                  <a:lnTo>
                    <a:pt x="1286633" y="1257076"/>
                  </a:lnTo>
                  <a:lnTo>
                    <a:pt x="1286633" y="1262471"/>
                  </a:lnTo>
                  <a:close/>
                </a:path>
                <a:path w="5039995" h="1857375">
                  <a:moveTo>
                    <a:pt x="1265054" y="1284049"/>
                  </a:moveTo>
                  <a:lnTo>
                    <a:pt x="1259660" y="1284049"/>
                  </a:lnTo>
                  <a:lnTo>
                    <a:pt x="1259660" y="1262471"/>
                  </a:lnTo>
                  <a:lnTo>
                    <a:pt x="1265054" y="1262471"/>
                  </a:lnTo>
                  <a:lnTo>
                    <a:pt x="1265054" y="1284049"/>
                  </a:lnTo>
                  <a:close/>
                </a:path>
                <a:path w="5039995" h="1857375">
                  <a:moveTo>
                    <a:pt x="1838240" y="1371713"/>
                  </a:moveTo>
                  <a:lnTo>
                    <a:pt x="1832846" y="1371713"/>
                  </a:lnTo>
                  <a:lnTo>
                    <a:pt x="1832846" y="1350134"/>
                  </a:lnTo>
                  <a:lnTo>
                    <a:pt x="1838240" y="1350134"/>
                  </a:lnTo>
                  <a:lnTo>
                    <a:pt x="1838240" y="1371713"/>
                  </a:lnTo>
                  <a:close/>
                </a:path>
                <a:path w="5039995" h="1857375">
                  <a:moveTo>
                    <a:pt x="1859819" y="1377108"/>
                  </a:moveTo>
                  <a:lnTo>
                    <a:pt x="1811267" y="1377108"/>
                  </a:lnTo>
                  <a:lnTo>
                    <a:pt x="1811267" y="1371713"/>
                  </a:lnTo>
                  <a:lnTo>
                    <a:pt x="1859819" y="1371713"/>
                  </a:lnTo>
                  <a:lnTo>
                    <a:pt x="1859819" y="1377108"/>
                  </a:lnTo>
                  <a:close/>
                </a:path>
                <a:path w="5039995" h="1857375">
                  <a:moveTo>
                    <a:pt x="1838240" y="1398686"/>
                  </a:moveTo>
                  <a:lnTo>
                    <a:pt x="1832846" y="1398686"/>
                  </a:lnTo>
                  <a:lnTo>
                    <a:pt x="1832846" y="1377108"/>
                  </a:lnTo>
                  <a:lnTo>
                    <a:pt x="1838240" y="1377108"/>
                  </a:lnTo>
                  <a:lnTo>
                    <a:pt x="1838240" y="1398686"/>
                  </a:lnTo>
                  <a:close/>
                </a:path>
                <a:path w="5039995" h="1857375">
                  <a:moveTo>
                    <a:pt x="1608966" y="1371713"/>
                  </a:moveTo>
                  <a:lnTo>
                    <a:pt x="1603571" y="1371713"/>
                  </a:lnTo>
                  <a:lnTo>
                    <a:pt x="1603571" y="1350134"/>
                  </a:lnTo>
                  <a:lnTo>
                    <a:pt x="1608966" y="1350134"/>
                  </a:lnTo>
                  <a:lnTo>
                    <a:pt x="1608966" y="1371713"/>
                  </a:lnTo>
                  <a:close/>
                </a:path>
                <a:path w="5039995" h="1857375">
                  <a:moveTo>
                    <a:pt x="1630545" y="1377108"/>
                  </a:moveTo>
                  <a:lnTo>
                    <a:pt x="1581992" y="1377108"/>
                  </a:lnTo>
                  <a:lnTo>
                    <a:pt x="1581992" y="1371713"/>
                  </a:lnTo>
                  <a:lnTo>
                    <a:pt x="1630545" y="1371713"/>
                  </a:lnTo>
                  <a:lnTo>
                    <a:pt x="1630545" y="1377108"/>
                  </a:lnTo>
                  <a:close/>
                </a:path>
                <a:path w="5039995" h="1857375">
                  <a:moveTo>
                    <a:pt x="1608966" y="1398686"/>
                  </a:moveTo>
                  <a:lnTo>
                    <a:pt x="1603571" y="1398686"/>
                  </a:lnTo>
                  <a:lnTo>
                    <a:pt x="1603571" y="1377108"/>
                  </a:lnTo>
                  <a:lnTo>
                    <a:pt x="1608966" y="1377108"/>
                  </a:lnTo>
                  <a:lnTo>
                    <a:pt x="1608966" y="1398686"/>
                  </a:lnTo>
                  <a:close/>
                </a:path>
                <a:path w="5039995" h="1857375">
                  <a:moveTo>
                    <a:pt x="1379691" y="1371713"/>
                  </a:moveTo>
                  <a:lnTo>
                    <a:pt x="1374297" y="1371713"/>
                  </a:lnTo>
                  <a:lnTo>
                    <a:pt x="1374297" y="1350134"/>
                  </a:lnTo>
                  <a:lnTo>
                    <a:pt x="1379691" y="1350134"/>
                  </a:lnTo>
                  <a:lnTo>
                    <a:pt x="1379691" y="1371713"/>
                  </a:lnTo>
                  <a:close/>
                </a:path>
                <a:path w="5039995" h="1857375">
                  <a:moveTo>
                    <a:pt x="1401270" y="1377108"/>
                  </a:moveTo>
                  <a:lnTo>
                    <a:pt x="1352718" y="1377108"/>
                  </a:lnTo>
                  <a:lnTo>
                    <a:pt x="1352718" y="1371713"/>
                  </a:lnTo>
                  <a:lnTo>
                    <a:pt x="1401270" y="1371713"/>
                  </a:lnTo>
                  <a:lnTo>
                    <a:pt x="1401270" y="1377108"/>
                  </a:lnTo>
                  <a:close/>
                </a:path>
                <a:path w="5039995" h="1857375">
                  <a:moveTo>
                    <a:pt x="1379691" y="1398686"/>
                  </a:moveTo>
                  <a:lnTo>
                    <a:pt x="1374297" y="1398686"/>
                  </a:lnTo>
                  <a:lnTo>
                    <a:pt x="1374297" y="1377108"/>
                  </a:lnTo>
                  <a:lnTo>
                    <a:pt x="1379691" y="1377108"/>
                  </a:lnTo>
                  <a:lnTo>
                    <a:pt x="1379691" y="1398686"/>
                  </a:lnTo>
                  <a:close/>
                </a:path>
                <a:path w="5039995" h="1857375">
                  <a:moveTo>
                    <a:pt x="1951529" y="1486350"/>
                  </a:moveTo>
                  <a:lnTo>
                    <a:pt x="1946134" y="1486350"/>
                  </a:lnTo>
                  <a:lnTo>
                    <a:pt x="1946134" y="1464771"/>
                  </a:lnTo>
                  <a:lnTo>
                    <a:pt x="1951529" y="1464771"/>
                  </a:lnTo>
                  <a:lnTo>
                    <a:pt x="1951529" y="1486350"/>
                  </a:lnTo>
                  <a:close/>
                </a:path>
                <a:path w="5039995" h="1857375">
                  <a:moveTo>
                    <a:pt x="1973108" y="1491745"/>
                  </a:moveTo>
                  <a:lnTo>
                    <a:pt x="1924555" y="1491745"/>
                  </a:lnTo>
                  <a:lnTo>
                    <a:pt x="1924555" y="1486350"/>
                  </a:lnTo>
                  <a:lnTo>
                    <a:pt x="1973108" y="1486350"/>
                  </a:lnTo>
                  <a:lnTo>
                    <a:pt x="1973108" y="1491745"/>
                  </a:lnTo>
                  <a:close/>
                </a:path>
                <a:path w="5039995" h="1857375">
                  <a:moveTo>
                    <a:pt x="1951529" y="1513324"/>
                  </a:moveTo>
                  <a:lnTo>
                    <a:pt x="1946134" y="1513324"/>
                  </a:lnTo>
                  <a:lnTo>
                    <a:pt x="1946134" y="1491745"/>
                  </a:lnTo>
                  <a:lnTo>
                    <a:pt x="1951529" y="1491745"/>
                  </a:lnTo>
                  <a:lnTo>
                    <a:pt x="1951529" y="1513324"/>
                  </a:lnTo>
                  <a:close/>
                </a:path>
                <a:path w="5039995" h="1857375">
                  <a:moveTo>
                    <a:pt x="1723603" y="1486350"/>
                  </a:moveTo>
                  <a:lnTo>
                    <a:pt x="1718208" y="1486350"/>
                  </a:lnTo>
                  <a:lnTo>
                    <a:pt x="1718208" y="1464771"/>
                  </a:lnTo>
                  <a:lnTo>
                    <a:pt x="1723603" y="1464771"/>
                  </a:lnTo>
                  <a:lnTo>
                    <a:pt x="1723603" y="1486350"/>
                  </a:lnTo>
                  <a:close/>
                </a:path>
                <a:path w="5039995" h="1857375">
                  <a:moveTo>
                    <a:pt x="1745182" y="1491745"/>
                  </a:moveTo>
                  <a:lnTo>
                    <a:pt x="1696630" y="1491745"/>
                  </a:lnTo>
                  <a:lnTo>
                    <a:pt x="1696630" y="1486350"/>
                  </a:lnTo>
                  <a:lnTo>
                    <a:pt x="1745182" y="1486350"/>
                  </a:lnTo>
                  <a:lnTo>
                    <a:pt x="1745182" y="1491745"/>
                  </a:lnTo>
                  <a:close/>
                </a:path>
                <a:path w="5039995" h="1857375">
                  <a:moveTo>
                    <a:pt x="1723603" y="1513324"/>
                  </a:moveTo>
                  <a:lnTo>
                    <a:pt x="1718208" y="1513324"/>
                  </a:lnTo>
                  <a:lnTo>
                    <a:pt x="1718208" y="1491745"/>
                  </a:lnTo>
                  <a:lnTo>
                    <a:pt x="1723603" y="1491745"/>
                  </a:lnTo>
                  <a:lnTo>
                    <a:pt x="1723603" y="1513324"/>
                  </a:lnTo>
                  <a:close/>
                </a:path>
                <a:path w="5039995" h="1857375">
                  <a:moveTo>
                    <a:pt x="1494329" y="1486350"/>
                  </a:moveTo>
                  <a:lnTo>
                    <a:pt x="1488934" y="1486350"/>
                  </a:lnTo>
                  <a:lnTo>
                    <a:pt x="1488934" y="1464771"/>
                  </a:lnTo>
                  <a:lnTo>
                    <a:pt x="1494329" y="1464771"/>
                  </a:lnTo>
                  <a:lnTo>
                    <a:pt x="1494329" y="1486350"/>
                  </a:lnTo>
                  <a:close/>
                </a:path>
                <a:path w="5039995" h="1857375">
                  <a:moveTo>
                    <a:pt x="1515907" y="1491745"/>
                  </a:moveTo>
                  <a:lnTo>
                    <a:pt x="1467355" y="1491745"/>
                  </a:lnTo>
                  <a:lnTo>
                    <a:pt x="1467355" y="1486350"/>
                  </a:lnTo>
                  <a:lnTo>
                    <a:pt x="1515907" y="1486350"/>
                  </a:lnTo>
                  <a:lnTo>
                    <a:pt x="1515907" y="1491745"/>
                  </a:lnTo>
                  <a:close/>
                </a:path>
                <a:path w="5039995" h="1857375">
                  <a:moveTo>
                    <a:pt x="1494329" y="1513324"/>
                  </a:moveTo>
                  <a:lnTo>
                    <a:pt x="1488934" y="1513324"/>
                  </a:lnTo>
                  <a:lnTo>
                    <a:pt x="1488934" y="1491745"/>
                  </a:lnTo>
                  <a:lnTo>
                    <a:pt x="1494329" y="1491745"/>
                  </a:lnTo>
                  <a:lnTo>
                    <a:pt x="1494329" y="1513324"/>
                  </a:lnTo>
                  <a:close/>
                </a:path>
                <a:path w="5039995" h="1857375">
                  <a:moveTo>
                    <a:pt x="1838240" y="1600987"/>
                  </a:moveTo>
                  <a:lnTo>
                    <a:pt x="1832846" y="1600987"/>
                  </a:lnTo>
                  <a:lnTo>
                    <a:pt x="1832846" y="1579409"/>
                  </a:lnTo>
                  <a:lnTo>
                    <a:pt x="1838240" y="1579409"/>
                  </a:lnTo>
                  <a:lnTo>
                    <a:pt x="1838240" y="1600987"/>
                  </a:lnTo>
                  <a:close/>
                </a:path>
                <a:path w="5039995" h="1857375">
                  <a:moveTo>
                    <a:pt x="1859819" y="1606382"/>
                  </a:moveTo>
                  <a:lnTo>
                    <a:pt x="1811267" y="1606382"/>
                  </a:lnTo>
                  <a:lnTo>
                    <a:pt x="1811267" y="1600987"/>
                  </a:lnTo>
                  <a:lnTo>
                    <a:pt x="1859819" y="1600987"/>
                  </a:lnTo>
                  <a:lnTo>
                    <a:pt x="1859819" y="1606382"/>
                  </a:lnTo>
                  <a:close/>
                </a:path>
                <a:path w="5039995" h="1857375">
                  <a:moveTo>
                    <a:pt x="1838240" y="1627961"/>
                  </a:moveTo>
                  <a:lnTo>
                    <a:pt x="1832846" y="1627961"/>
                  </a:lnTo>
                  <a:lnTo>
                    <a:pt x="1832846" y="1606382"/>
                  </a:lnTo>
                  <a:lnTo>
                    <a:pt x="1838240" y="1606382"/>
                  </a:lnTo>
                  <a:lnTo>
                    <a:pt x="1838240" y="1627961"/>
                  </a:lnTo>
                  <a:close/>
                </a:path>
                <a:path w="5039995" h="1857375">
                  <a:moveTo>
                    <a:pt x="1951529" y="1715625"/>
                  </a:moveTo>
                  <a:lnTo>
                    <a:pt x="1946134" y="1715625"/>
                  </a:lnTo>
                  <a:lnTo>
                    <a:pt x="1946134" y="1694046"/>
                  </a:lnTo>
                  <a:lnTo>
                    <a:pt x="1951529" y="1694046"/>
                  </a:lnTo>
                  <a:lnTo>
                    <a:pt x="1951529" y="1715625"/>
                  </a:lnTo>
                  <a:close/>
                </a:path>
                <a:path w="5039995" h="1857375">
                  <a:moveTo>
                    <a:pt x="1973108" y="1721019"/>
                  </a:moveTo>
                  <a:lnTo>
                    <a:pt x="1924555" y="1721019"/>
                  </a:lnTo>
                  <a:lnTo>
                    <a:pt x="1924555" y="1715625"/>
                  </a:lnTo>
                  <a:lnTo>
                    <a:pt x="1973108" y="1715625"/>
                  </a:lnTo>
                  <a:lnTo>
                    <a:pt x="1973108" y="1721019"/>
                  </a:lnTo>
                  <a:close/>
                </a:path>
                <a:path w="5039995" h="1857375">
                  <a:moveTo>
                    <a:pt x="1951529" y="1742598"/>
                  </a:moveTo>
                  <a:lnTo>
                    <a:pt x="1946134" y="1742598"/>
                  </a:lnTo>
                  <a:lnTo>
                    <a:pt x="1946134" y="1721019"/>
                  </a:lnTo>
                  <a:lnTo>
                    <a:pt x="1951529" y="1721019"/>
                  </a:lnTo>
                  <a:lnTo>
                    <a:pt x="1951529" y="1742598"/>
                  </a:lnTo>
                  <a:close/>
                </a:path>
                <a:path w="5039995" h="1857375">
                  <a:moveTo>
                    <a:pt x="942722" y="2810"/>
                  </a:moveTo>
                  <a:lnTo>
                    <a:pt x="894169" y="2810"/>
                  </a:lnTo>
                  <a:lnTo>
                    <a:pt x="894169" y="0"/>
                  </a:lnTo>
                  <a:lnTo>
                    <a:pt x="942722" y="0"/>
                  </a:lnTo>
                  <a:lnTo>
                    <a:pt x="942722" y="2810"/>
                  </a:lnTo>
                  <a:close/>
                </a:path>
                <a:path w="5039995" h="1857375">
                  <a:moveTo>
                    <a:pt x="921143" y="24389"/>
                  </a:moveTo>
                  <a:lnTo>
                    <a:pt x="915748" y="24389"/>
                  </a:lnTo>
                  <a:lnTo>
                    <a:pt x="915748" y="2810"/>
                  </a:lnTo>
                  <a:lnTo>
                    <a:pt x="921143" y="2810"/>
                  </a:lnTo>
                  <a:lnTo>
                    <a:pt x="921143" y="24389"/>
                  </a:lnTo>
                  <a:close/>
                </a:path>
                <a:path w="5039995" h="1857375">
                  <a:moveTo>
                    <a:pt x="713447" y="2810"/>
                  </a:moveTo>
                  <a:lnTo>
                    <a:pt x="664895" y="2810"/>
                  </a:lnTo>
                  <a:lnTo>
                    <a:pt x="664895" y="0"/>
                  </a:lnTo>
                  <a:lnTo>
                    <a:pt x="713447" y="0"/>
                  </a:lnTo>
                  <a:lnTo>
                    <a:pt x="713447" y="2810"/>
                  </a:lnTo>
                  <a:close/>
                </a:path>
                <a:path w="5039995" h="1857375">
                  <a:moveTo>
                    <a:pt x="691868" y="24389"/>
                  </a:moveTo>
                  <a:lnTo>
                    <a:pt x="686474" y="24389"/>
                  </a:lnTo>
                  <a:lnTo>
                    <a:pt x="686474" y="2810"/>
                  </a:lnTo>
                  <a:lnTo>
                    <a:pt x="691868" y="2810"/>
                  </a:lnTo>
                  <a:lnTo>
                    <a:pt x="691868" y="24389"/>
                  </a:lnTo>
                  <a:close/>
                </a:path>
                <a:path w="5039995" h="1857375">
                  <a:moveTo>
                    <a:pt x="484173" y="2810"/>
                  </a:moveTo>
                  <a:lnTo>
                    <a:pt x="435621" y="2810"/>
                  </a:lnTo>
                  <a:lnTo>
                    <a:pt x="435621" y="0"/>
                  </a:lnTo>
                  <a:lnTo>
                    <a:pt x="484173" y="0"/>
                  </a:lnTo>
                  <a:lnTo>
                    <a:pt x="484173" y="2810"/>
                  </a:lnTo>
                  <a:close/>
                </a:path>
                <a:path w="5039995" h="1857375">
                  <a:moveTo>
                    <a:pt x="462594" y="24389"/>
                  </a:moveTo>
                  <a:lnTo>
                    <a:pt x="457199" y="24389"/>
                  </a:lnTo>
                  <a:lnTo>
                    <a:pt x="457199" y="2810"/>
                  </a:lnTo>
                  <a:lnTo>
                    <a:pt x="462594" y="2810"/>
                  </a:lnTo>
                  <a:lnTo>
                    <a:pt x="462594" y="24389"/>
                  </a:lnTo>
                  <a:close/>
                </a:path>
                <a:path w="5039995" h="1857375">
                  <a:moveTo>
                    <a:pt x="1035780" y="112053"/>
                  </a:moveTo>
                  <a:lnTo>
                    <a:pt x="1030385" y="112053"/>
                  </a:lnTo>
                  <a:lnTo>
                    <a:pt x="1030385" y="90474"/>
                  </a:lnTo>
                  <a:lnTo>
                    <a:pt x="1035780" y="90474"/>
                  </a:lnTo>
                  <a:lnTo>
                    <a:pt x="1035780" y="112053"/>
                  </a:lnTo>
                  <a:close/>
                </a:path>
                <a:path w="5039995" h="1857375">
                  <a:moveTo>
                    <a:pt x="1057359" y="117447"/>
                  </a:moveTo>
                  <a:lnTo>
                    <a:pt x="1008807" y="117447"/>
                  </a:lnTo>
                  <a:lnTo>
                    <a:pt x="1008807" y="112053"/>
                  </a:lnTo>
                  <a:lnTo>
                    <a:pt x="1057359" y="112053"/>
                  </a:lnTo>
                  <a:lnTo>
                    <a:pt x="1057359" y="117447"/>
                  </a:lnTo>
                  <a:close/>
                </a:path>
                <a:path w="5039995" h="1857375">
                  <a:moveTo>
                    <a:pt x="1035780" y="139026"/>
                  </a:moveTo>
                  <a:lnTo>
                    <a:pt x="1030385" y="139026"/>
                  </a:lnTo>
                  <a:lnTo>
                    <a:pt x="1030385" y="117447"/>
                  </a:lnTo>
                  <a:lnTo>
                    <a:pt x="1035780" y="117447"/>
                  </a:lnTo>
                  <a:lnTo>
                    <a:pt x="1035780" y="139026"/>
                  </a:lnTo>
                  <a:close/>
                </a:path>
                <a:path w="5039995" h="1857375">
                  <a:moveTo>
                    <a:pt x="806506" y="112053"/>
                  </a:moveTo>
                  <a:lnTo>
                    <a:pt x="801111" y="112053"/>
                  </a:lnTo>
                  <a:lnTo>
                    <a:pt x="801111" y="90474"/>
                  </a:lnTo>
                  <a:lnTo>
                    <a:pt x="806506" y="90474"/>
                  </a:lnTo>
                  <a:lnTo>
                    <a:pt x="806506" y="112053"/>
                  </a:lnTo>
                  <a:close/>
                </a:path>
                <a:path w="5039995" h="1857375">
                  <a:moveTo>
                    <a:pt x="828084" y="117447"/>
                  </a:moveTo>
                  <a:lnTo>
                    <a:pt x="779532" y="117447"/>
                  </a:lnTo>
                  <a:lnTo>
                    <a:pt x="779532" y="112053"/>
                  </a:lnTo>
                  <a:lnTo>
                    <a:pt x="828084" y="112053"/>
                  </a:lnTo>
                  <a:lnTo>
                    <a:pt x="828084" y="117447"/>
                  </a:lnTo>
                  <a:close/>
                </a:path>
                <a:path w="5039995" h="1857375">
                  <a:moveTo>
                    <a:pt x="806506" y="139026"/>
                  </a:moveTo>
                  <a:lnTo>
                    <a:pt x="801111" y="139026"/>
                  </a:lnTo>
                  <a:lnTo>
                    <a:pt x="801111" y="117447"/>
                  </a:lnTo>
                  <a:lnTo>
                    <a:pt x="806506" y="117447"/>
                  </a:lnTo>
                  <a:lnTo>
                    <a:pt x="806506" y="139026"/>
                  </a:lnTo>
                  <a:close/>
                </a:path>
                <a:path w="5039995" h="1857375">
                  <a:moveTo>
                    <a:pt x="577231" y="112053"/>
                  </a:moveTo>
                  <a:lnTo>
                    <a:pt x="571837" y="112053"/>
                  </a:lnTo>
                  <a:lnTo>
                    <a:pt x="571837" y="90474"/>
                  </a:lnTo>
                  <a:lnTo>
                    <a:pt x="577231" y="90474"/>
                  </a:lnTo>
                  <a:lnTo>
                    <a:pt x="577231" y="112053"/>
                  </a:lnTo>
                  <a:close/>
                </a:path>
                <a:path w="5039995" h="1857375">
                  <a:moveTo>
                    <a:pt x="598810" y="117447"/>
                  </a:moveTo>
                  <a:lnTo>
                    <a:pt x="550258" y="117447"/>
                  </a:lnTo>
                  <a:lnTo>
                    <a:pt x="550258" y="112053"/>
                  </a:lnTo>
                  <a:lnTo>
                    <a:pt x="598810" y="112053"/>
                  </a:lnTo>
                  <a:lnTo>
                    <a:pt x="598810" y="117447"/>
                  </a:lnTo>
                  <a:close/>
                </a:path>
                <a:path w="5039995" h="1857375">
                  <a:moveTo>
                    <a:pt x="577231" y="139026"/>
                  </a:moveTo>
                  <a:lnTo>
                    <a:pt x="571837" y="139026"/>
                  </a:lnTo>
                  <a:lnTo>
                    <a:pt x="571837" y="117447"/>
                  </a:lnTo>
                  <a:lnTo>
                    <a:pt x="577231" y="117447"/>
                  </a:lnTo>
                  <a:lnTo>
                    <a:pt x="577231" y="139026"/>
                  </a:lnTo>
                  <a:close/>
                </a:path>
                <a:path w="5039995" h="1857375">
                  <a:moveTo>
                    <a:pt x="347957" y="112053"/>
                  </a:moveTo>
                  <a:lnTo>
                    <a:pt x="342562" y="112053"/>
                  </a:lnTo>
                  <a:lnTo>
                    <a:pt x="342562" y="90474"/>
                  </a:lnTo>
                  <a:lnTo>
                    <a:pt x="347957" y="90474"/>
                  </a:lnTo>
                  <a:lnTo>
                    <a:pt x="347957" y="112053"/>
                  </a:lnTo>
                  <a:close/>
                </a:path>
                <a:path w="5039995" h="1857375">
                  <a:moveTo>
                    <a:pt x="369536" y="117447"/>
                  </a:moveTo>
                  <a:lnTo>
                    <a:pt x="320984" y="117447"/>
                  </a:lnTo>
                  <a:lnTo>
                    <a:pt x="320984" y="112053"/>
                  </a:lnTo>
                  <a:lnTo>
                    <a:pt x="369536" y="112053"/>
                  </a:lnTo>
                  <a:lnTo>
                    <a:pt x="369536" y="117447"/>
                  </a:lnTo>
                  <a:close/>
                </a:path>
                <a:path w="5039995" h="1857375">
                  <a:moveTo>
                    <a:pt x="347957" y="139026"/>
                  </a:moveTo>
                  <a:lnTo>
                    <a:pt x="342562" y="139026"/>
                  </a:lnTo>
                  <a:lnTo>
                    <a:pt x="342562" y="117447"/>
                  </a:lnTo>
                  <a:lnTo>
                    <a:pt x="347957" y="117447"/>
                  </a:lnTo>
                  <a:lnTo>
                    <a:pt x="347957" y="139026"/>
                  </a:lnTo>
                  <a:close/>
                </a:path>
                <a:path w="5039995" h="1857375">
                  <a:moveTo>
                    <a:pt x="921143" y="226690"/>
                  </a:moveTo>
                  <a:lnTo>
                    <a:pt x="915748" y="226690"/>
                  </a:lnTo>
                  <a:lnTo>
                    <a:pt x="915748" y="205111"/>
                  </a:lnTo>
                  <a:lnTo>
                    <a:pt x="921143" y="205111"/>
                  </a:lnTo>
                  <a:lnTo>
                    <a:pt x="921143" y="226690"/>
                  </a:lnTo>
                  <a:close/>
                </a:path>
                <a:path w="5039995" h="1857375">
                  <a:moveTo>
                    <a:pt x="942722" y="232085"/>
                  </a:moveTo>
                  <a:lnTo>
                    <a:pt x="894169" y="232085"/>
                  </a:lnTo>
                  <a:lnTo>
                    <a:pt x="894169" y="226690"/>
                  </a:lnTo>
                  <a:lnTo>
                    <a:pt x="942722" y="226690"/>
                  </a:lnTo>
                  <a:lnTo>
                    <a:pt x="942722" y="232085"/>
                  </a:lnTo>
                  <a:close/>
                </a:path>
                <a:path w="5039995" h="1857375">
                  <a:moveTo>
                    <a:pt x="921143" y="253663"/>
                  </a:moveTo>
                  <a:lnTo>
                    <a:pt x="915748" y="253663"/>
                  </a:lnTo>
                  <a:lnTo>
                    <a:pt x="915748" y="232085"/>
                  </a:lnTo>
                  <a:lnTo>
                    <a:pt x="921143" y="232085"/>
                  </a:lnTo>
                  <a:lnTo>
                    <a:pt x="921143" y="253663"/>
                  </a:lnTo>
                  <a:close/>
                </a:path>
                <a:path w="5039995" h="1857375">
                  <a:moveTo>
                    <a:pt x="691868" y="226690"/>
                  </a:moveTo>
                  <a:lnTo>
                    <a:pt x="686474" y="226690"/>
                  </a:lnTo>
                  <a:lnTo>
                    <a:pt x="686474" y="205111"/>
                  </a:lnTo>
                  <a:lnTo>
                    <a:pt x="691868" y="205111"/>
                  </a:lnTo>
                  <a:lnTo>
                    <a:pt x="691868" y="226690"/>
                  </a:lnTo>
                  <a:close/>
                </a:path>
                <a:path w="5039995" h="1857375">
                  <a:moveTo>
                    <a:pt x="713447" y="232085"/>
                  </a:moveTo>
                  <a:lnTo>
                    <a:pt x="664895" y="232085"/>
                  </a:lnTo>
                  <a:lnTo>
                    <a:pt x="664895" y="226690"/>
                  </a:lnTo>
                  <a:lnTo>
                    <a:pt x="713447" y="226690"/>
                  </a:lnTo>
                  <a:lnTo>
                    <a:pt x="713447" y="232085"/>
                  </a:lnTo>
                  <a:close/>
                </a:path>
                <a:path w="5039995" h="1857375">
                  <a:moveTo>
                    <a:pt x="691868" y="253663"/>
                  </a:moveTo>
                  <a:lnTo>
                    <a:pt x="686474" y="253663"/>
                  </a:lnTo>
                  <a:lnTo>
                    <a:pt x="686474" y="232085"/>
                  </a:lnTo>
                  <a:lnTo>
                    <a:pt x="691868" y="232085"/>
                  </a:lnTo>
                  <a:lnTo>
                    <a:pt x="691868" y="253663"/>
                  </a:lnTo>
                  <a:close/>
                </a:path>
                <a:path w="5039995" h="1857375">
                  <a:moveTo>
                    <a:pt x="462594" y="226690"/>
                  </a:moveTo>
                  <a:lnTo>
                    <a:pt x="457199" y="226690"/>
                  </a:lnTo>
                  <a:lnTo>
                    <a:pt x="457199" y="205111"/>
                  </a:lnTo>
                  <a:lnTo>
                    <a:pt x="462594" y="205111"/>
                  </a:lnTo>
                  <a:lnTo>
                    <a:pt x="462594" y="226690"/>
                  </a:lnTo>
                  <a:close/>
                </a:path>
                <a:path w="5039995" h="1857375">
                  <a:moveTo>
                    <a:pt x="484173" y="232085"/>
                  </a:moveTo>
                  <a:lnTo>
                    <a:pt x="435621" y="232085"/>
                  </a:lnTo>
                  <a:lnTo>
                    <a:pt x="435621" y="226690"/>
                  </a:lnTo>
                  <a:lnTo>
                    <a:pt x="484173" y="226690"/>
                  </a:lnTo>
                  <a:lnTo>
                    <a:pt x="484173" y="232085"/>
                  </a:lnTo>
                  <a:close/>
                </a:path>
                <a:path w="5039995" h="1857375">
                  <a:moveTo>
                    <a:pt x="462594" y="253663"/>
                  </a:moveTo>
                  <a:lnTo>
                    <a:pt x="457199" y="253663"/>
                  </a:lnTo>
                  <a:lnTo>
                    <a:pt x="457199" y="232085"/>
                  </a:lnTo>
                  <a:lnTo>
                    <a:pt x="462594" y="232085"/>
                  </a:lnTo>
                  <a:lnTo>
                    <a:pt x="462594" y="253663"/>
                  </a:lnTo>
                  <a:close/>
                </a:path>
                <a:path w="5039995" h="1857375">
                  <a:moveTo>
                    <a:pt x="233320" y="226690"/>
                  </a:moveTo>
                  <a:lnTo>
                    <a:pt x="227925" y="226690"/>
                  </a:lnTo>
                  <a:lnTo>
                    <a:pt x="227925" y="205111"/>
                  </a:lnTo>
                  <a:lnTo>
                    <a:pt x="233320" y="205111"/>
                  </a:lnTo>
                  <a:lnTo>
                    <a:pt x="233320" y="226690"/>
                  </a:lnTo>
                  <a:close/>
                </a:path>
                <a:path w="5039995" h="1857375">
                  <a:moveTo>
                    <a:pt x="254899" y="232085"/>
                  </a:moveTo>
                  <a:lnTo>
                    <a:pt x="206346" y="232085"/>
                  </a:lnTo>
                  <a:lnTo>
                    <a:pt x="206346" y="226690"/>
                  </a:lnTo>
                  <a:lnTo>
                    <a:pt x="254899" y="226690"/>
                  </a:lnTo>
                  <a:lnTo>
                    <a:pt x="254899" y="232085"/>
                  </a:lnTo>
                  <a:close/>
                </a:path>
                <a:path w="5039995" h="1857375">
                  <a:moveTo>
                    <a:pt x="233320" y="253663"/>
                  </a:moveTo>
                  <a:lnTo>
                    <a:pt x="227925" y="253663"/>
                  </a:lnTo>
                  <a:lnTo>
                    <a:pt x="227925" y="232085"/>
                  </a:lnTo>
                  <a:lnTo>
                    <a:pt x="233320" y="232085"/>
                  </a:lnTo>
                  <a:lnTo>
                    <a:pt x="233320" y="253663"/>
                  </a:lnTo>
                  <a:close/>
                </a:path>
                <a:path w="5039995" h="1857375">
                  <a:moveTo>
                    <a:pt x="1035780" y="341327"/>
                  </a:moveTo>
                  <a:lnTo>
                    <a:pt x="1030385" y="341327"/>
                  </a:lnTo>
                  <a:lnTo>
                    <a:pt x="1030385" y="319748"/>
                  </a:lnTo>
                  <a:lnTo>
                    <a:pt x="1035780" y="319748"/>
                  </a:lnTo>
                  <a:lnTo>
                    <a:pt x="1035780" y="341327"/>
                  </a:lnTo>
                  <a:close/>
                </a:path>
                <a:path w="5039995" h="1857375">
                  <a:moveTo>
                    <a:pt x="1057359" y="346722"/>
                  </a:moveTo>
                  <a:lnTo>
                    <a:pt x="1008807" y="346722"/>
                  </a:lnTo>
                  <a:lnTo>
                    <a:pt x="1008807" y="341327"/>
                  </a:lnTo>
                  <a:lnTo>
                    <a:pt x="1057359" y="341327"/>
                  </a:lnTo>
                  <a:lnTo>
                    <a:pt x="1057359" y="346722"/>
                  </a:lnTo>
                  <a:close/>
                </a:path>
                <a:path w="5039995" h="1857375">
                  <a:moveTo>
                    <a:pt x="1035780" y="368301"/>
                  </a:moveTo>
                  <a:lnTo>
                    <a:pt x="1030385" y="368301"/>
                  </a:lnTo>
                  <a:lnTo>
                    <a:pt x="1030385" y="346722"/>
                  </a:lnTo>
                  <a:lnTo>
                    <a:pt x="1035780" y="346722"/>
                  </a:lnTo>
                  <a:lnTo>
                    <a:pt x="1035780" y="368301"/>
                  </a:lnTo>
                  <a:close/>
                </a:path>
                <a:path w="5039995" h="1857375">
                  <a:moveTo>
                    <a:pt x="806506" y="341327"/>
                  </a:moveTo>
                  <a:lnTo>
                    <a:pt x="801111" y="341327"/>
                  </a:lnTo>
                  <a:lnTo>
                    <a:pt x="801111" y="319748"/>
                  </a:lnTo>
                  <a:lnTo>
                    <a:pt x="806506" y="319748"/>
                  </a:lnTo>
                  <a:lnTo>
                    <a:pt x="806506" y="341327"/>
                  </a:lnTo>
                  <a:close/>
                </a:path>
                <a:path w="5039995" h="1857375">
                  <a:moveTo>
                    <a:pt x="828084" y="346722"/>
                  </a:moveTo>
                  <a:lnTo>
                    <a:pt x="779532" y="346722"/>
                  </a:lnTo>
                  <a:lnTo>
                    <a:pt x="779532" y="341327"/>
                  </a:lnTo>
                  <a:lnTo>
                    <a:pt x="828084" y="341327"/>
                  </a:lnTo>
                  <a:lnTo>
                    <a:pt x="828084" y="346722"/>
                  </a:lnTo>
                  <a:close/>
                </a:path>
                <a:path w="5039995" h="1857375">
                  <a:moveTo>
                    <a:pt x="806506" y="368301"/>
                  </a:moveTo>
                  <a:lnTo>
                    <a:pt x="801111" y="368301"/>
                  </a:lnTo>
                  <a:lnTo>
                    <a:pt x="801111" y="346722"/>
                  </a:lnTo>
                  <a:lnTo>
                    <a:pt x="806506" y="346722"/>
                  </a:lnTo>
                  <a:lnTo>
                    <a:pt x="806506" y="368301"/>
                  </a:lnTo>
                  <a:close/>
                </a:path>
                <a:path w="5039995" h="1857375">
                  <a:moveTo>
                    <a:pt x="577231" y="341327"/>
                  </a:moveTo>
                  <a:lnTo>
                    <a:pt x="571837" y="341327"/>
                  </a:lnTo>
                  <a:lnTo>
                    <a:pt x="571837" y="319748"/>
                  </a:lnTo>
                  <a:lnTo>
                    <a:pt x="577231" y="319748"/>
                  </a:lnTo>
                  <a:lnTo>
                    <a:pt x="577231" y="341327"/>
                  </a:lnTo>
                  <a:close/>
                </a:path>
                <a:path w="5039995" h="1857375">
                  <a:moveTo>
                    <a:pt x="598810" y="346722"/>
                  </a:moveTo>
                  <a:lnTo>
                    <a:pt x="550258" y="346722"/>
                  </a:lnTo>
                  <a:lnTo>
                    <a:pt x="550258" y="341327"/>
                  </a:lnTo>
                  <a:lnTo>
                    <a:pt x="598810" y="341327"/>
                  </a:lnTo>
                  <a:lnTo>
                    <a:pt x="598810" y="346722"/>
                  </a:lnTo>
                  <a:close/>
                </a:path>
                <a:path w="5039995" h="1857375">
                  <a:moveTo>
                    <a:pt x="577231" y="368301"/>
                  </a:moveTo>
                  <a:lnTo>
                    <a:pt x="571837" y="368301"/>
                  </a:lnTo>
                  <a:lnTo>
                    <a:pt x="571837" y="346722"/>
                  </a:lnTo>
                  <a:lnTo>
                    <a:pt x="577231" y="346722"/>
                  </a:lnTo>
                  <a:lnTo>
                    <a:pt x="577231" y="368301"/>
                  </a:lnTo>
                  <a:close/>
                </a:path>
                <a:path w="5039995" h="1857375">
                  <a:moveTo>
                    <a:pt x="347957" y="341327"/>
                  </a:moveTo>
                  <a:lnTo>
                    <a:pt x="342562" y="341327"/>
                  </a:lnTo>
                  <a:lnTo>
                    <a:pt x="342562" y="319748"/>
                  </a:lnTo>
                  <a:lnTo>
                    <a:pt x="347957" y="319748"/>
                  </a:lnTo>
                  <a:lnTo>
                    <a:pt x="347957" y="341327"/>
                  </a:lnTo>
                  <a:close/>
                </a:path>
                <a:path w="5039995" h="1857375">
                  <a:moveTo>
                    <a:pt x="369536" y="346722"/>
                  </a:moveTo>
                  <a:lnTo>
                    <a:pt x="320984" y="346722"/>
                  </a:lnTo>
                  <a:lnTo>
                    <a:pt x="320984" y="341327"/>
                  </a:lnTo>
                  <a:lnTo>
                    <a:pt x="369536" y="341327"/>
                  </a:lnTo>
                  <a:lnTo>
                    <a:pt x="369536" y="346722"/>
                  </a:lnTo>
                  <a:close/>
                </a:path>
                <a:path w="5039995" h="1857375">
                  <a:moveTo>
                    <a:pt x="347957" y="368301"/>
                  </a:moveTo>
                  <a:lnTo>
                    <a:pt x="342562" y="368301"/>
                  </a:lnTo>
                  <a:lnTo>
                    <a:pt x="342562" y="346722"/>
                  </a:lnTo>
                  <a:lnTo>
                    <a:pt x="347957" y="346722"/>
                  </a:lnTo>
                  <a:lnTo>
                    <a:pt x="347957" y="368301"/>
                  </a:lnTo>
                  <a:close/>
                </a:path>
                <a:path w="5039995" h="1857375">
                  <a:moveTo>
                    <a:pt x="921143" y="455964"/>
                  </a:moveTo>
                  <a:lnTo>
                    <a:pt x="915748" y="455964"/>
                  </a:lnTo>
                  <a:lnTo>
                    <a:pt x="915748" y="434385"/>
                  </a:lnTo>
                  <a:lnTo>
                    <a:pt x="921143" y="434385"/>
                  </a:lnTo>
                  <a:lnTo>
                    <a:pt x="921143" y="455964"/>
                  </a:lnTo>
                  <a:close/>
                </a:path>
                <a:path w="5039995" h="1857375">
                  <a:moveTo>
                    <a:pt x="942722" y="461359"/>
                  </a:moveTo>
                  <a:lnTo>
                    <a:pt x="894169" y="461359"/>
                  </a:lnTo>
                  <a:lnTo>
                    <a:pt x="894169" y="455964"/>
                  </a:lnTo>
                  <a:lnTo>
                    <a:pt x="942722" y="455964"/>
                  </a:lnTo>
                  <a:lnTo>
                    <a:pt x="942722" y="461359"/>
                  </a:lnTo>
                  <a:close/>
                </a:path>
                <a:path w="5039995" h="1857375">
                  <a:moveTo>
                    <a:pt x="921143" y="482938"/>
                  </a:moveTo>
                  <a:lnTo>
                    <a:pt x="915748" y="482938"/>
                  </a:lnTo>
                  <a:lnTo>
                    <a:pt x="915748" y="461359"/>
                  </a:lnTo>
                  <a:lnTo>
                    <a:pt x="921143" y="461359"/>
                  </a:lnTo>
                  <a:lnTo>
                    <a:pt x="921143" y="482938"/>
                  </a:lnTo>
                  <a:close/>
                </a:path>
                <a:path w="5039995" h="1857375">
                  <a:moveTo>
                    <a:pt x="691868" y="455964"/>
                  </a:moveTo>
                  <a:lnTo>
                    <a:pt x="686474" y="455964"/>
                  </a:lnTo>
                  <a:lnTo>
                    <a:pt x="686474" y="434385"/>
                  </a:lnTo>
                  <a:lnTo>
                    <a:pt x="691868" y="434385"/>
                  </a:lnTo>
                  <a:lnTo>
                    <a:pt x="691868" y="455964"/>
                  </a:lnTo>
                  <a:close/>
                </a:path>
                <a:path w="5039995" h="1857375">
                  <a:moveTo>
                    <a:pt x="713447" y="461359"/>
                  </a:moveTo>
                  <a:lnTo>
                    <a:pt x="664895" y="461359"/>
                  </a:lnTo>
                  <a:lnTo>
                    <a:pt x="664895" y="455964"/>
                  </a:lnTo>
                  <a:lnTo>
                    <a:pt x="713447" y="455964"/>
                  </a:lnTo>
                  <a:lnTo>
                    <a:pt x="713447" y="461359"/>
                  </a:lnTo>
                  <a:close/>
                </a:path>
                <a:path w="5039995" h="1857375">
                  <a:moveTo>
                    <a:pt x="691868" y="482938"/>
                  </a:moveTo>
                  <a:lnTo>
                    <a:pt x="686474" y="482938"/>
                  </a:lnTo>
                  <a:lnTo>
                    <a:pt x="686474" y="461359"/>
                  </a:lnTo>
                  <a:lnTo>
                    <a:pt x="691868" y="461359"/>
                  </a:lnTo>
                  <a:lnTo>
                    <a:pt x="691868" y="482938"/>
                  </a:lnTo>
                  <a:close/>
                </a:path>
                <a:path w="5039995" h="1857375">
                  <a:moveTo>
                    <a:pt x="462594" y="455964"/>
                  </a:moveTo>
                  <a:lnTo>
                    <a:pt x="457199" y="455964"/>
                  </a:lnTo>
                  <a:lnTo>
                    <a:pt x="457199" y="434385"/>
                  </a:lnTo>
                  <a:lnTo>
                    <a:pt x="462594" y="434385"/>
                  </a:lnTo>
                  <a:lnTo>
                    <a:pt x="462594" y="455964"/>
                  </a:lnTo>
                  <a:close/>
                </a:path>
                <a:path w="5039995" h="1857375">
                  <a:moveTo>
                    <a:pt x="484173" y="461359"/>
                  </a:moveTo>
                  <a:lnTo>
                    <a:pt x="435621" y="461359"/>
                  </a:lnTo>
                  <a:lnTo>
                    <a:pt x="435621" y="455964"/>
                  </a:lnTo>
                  <a:lnTo>
                    <a:pt x="484173" y="455964"/>
                  </a:lnTo>
                  <a:lnTo>
                    <a:pt x="484173" y="461359"/>
                  </a:lnTo>
                  <a:close/>
                </a:path>
                <a:path w="5039995" h="1857375">
                  <a:moveTo>
                    <a:pt x="462594" y="482938"/>
                  </a:moveTo>
                  <a:lnTo>
                    <a:pt x="457199" y="482938"/>
                  </a:lnTo>
                  <a:lnTo>
                    <a:pt x="457199" y="461359"/>
                  </a:lnTo>
                  <a:lnTo>
                    <a:pt x="462594" y="461359"/>
                  </a:lnTo>
                  <a:lnTo>
                    <a:pt x="462594" y="482938"/>
                  </a:lnTo>
                  <a:close/>
                </a:path>
                <a:path w="5039995" h="1857375">
                  <a:moveTo>
                    <a:pt x="233320" y="455964"/>
                  </a:moveTo>
                  <a:lnTo>
                    <a:pt x="227925" y="455964"/>
                  </a:lnTo>
                  <a:lnTo>
                    <a:pt x="227925" y="434385"/>
                  </a:lnTo>
                  <a:lnTo>
                    <a:pt x="233320" y="434385"/>
                  </a:lnTo>
                  <a:lnTo>
                    <a:pt x="233320" y="455964"/>
                  </a:lnTo>
                  <a:close/>
                </a:path>
                <a:path w="5039995" h="1857375">
                  <a:moveTo>
                    <a:pt x="254899" y="461359"/>
                  </a:moveTo>
                  <a:lnTo>
                    <a:pt x="206346" y="461359"/>
                  </a:lnTo>
                  <a:lnTo>
                    <a:pt x="206346" y="455964"/>
                  </a:lnTo>
                  <a:lnTo>
                    <a:pt x="254899" y="455964"/>
                  </a:lnTo>
                  <a:lnTo>
                    <a:pt x="254899" y="461359"/>
                  </a:lnTo>
                  <a:close/>
                </a:path>
                <a:path w="5039995" h="1857375">
                  <a:moveTo>
                    <a:pt x="233320" y="482938"/>
                  </a:moveTo>
                  <a:lnTo>
                    <a:pt x="227925" y="482938"/>
                  </a:lnTo>
                  <a:lnTo>
                    <a:pt x="227925" y="461359"/>
                  </a:lnTo>
                  <a:lnTo>
                    <a:pt x="233320" y="461359"/>
                  </a:lnTo>
                  <a:lnTo>
                    <a:pt x="233320" y="482938"/>
                  </a:lnTo>
                  <a:close/>
                </a:path>
                <a:path w="5039995" h="1857375">
                  <a:moveTo>
                    <a:pt x="1035780" y="570601"/>
                  </a:moveTo>
                  <a:lnTo>
                    <a:pt x="1030385" y="570601"/>
                  </a:lnTo>
                  <a:lnTo>
                    <a:pt x="1030385" y="549023"/>
                  </a:lnTo>
                  <a:lnTo>
                    <a:pt x="1035780" y="549023"/>
                  </a:lnTo>
                  <a:lnTo>
                    <a:pt x="1035780" y="570601"/>
                  </a:lnTo>
                  <a:close/>
                </a:path>
                <a:path w="5039995" h="1857375">
                  <a:moveTo>
                    <a:pt x="1057359" y="575996"/>
                  </a:moveTo>
                  <a:lnTo>
                    <a:pt x="1008807" y="575996"/>
                  </a:lnTo>
                  <a:lnTo>
                    <a:pt x="1008807" y="570601"/>
                  </a:lnTo>
                  <a:lnTo>
                    <a:pt x="1057359" y="570601"/>
                  </a:lnTo>
                  <a:lnTo>
                    <a:pt x="1057359" y="575996"/>
                  </a:lnTo>
                  <a:close/>
                </a:path>
                <a:path w="5039995" h="1857375">
                  <a:moveTo>
                    <a:pt x="1035780" y="597575"/>
                  </a:moveTo>
                  <a:lnTo>
                    <a:pt x="1030385" y="597575"/>
                  </a:lnTo>
                  <a:lnTo>
                    <a:pt x="1030385" y="575996"/>
                  </a:lnTo>
                  <a:lnTo>
                    <a:pt x="1035780" y="575996"/>
                  </a:lnTo>
                  <a:lnTo>
                    <a:pt x="1035780" y="597575"/>
                  </a:lnTo>
                  <a:close/>
                </a:path>
                <a:path w="5039995" h="1857375">
                  <a:moveTo>
                    <a:pt x="806506" y="570601"/>
                  </a:moveTo>
                  <a:lnTo>
                    <a:pt x="801111" y="570601"/>
                  </a:lnTo>
                  <a:lnTo>
                    <a:pt x="801111" y="549023"/>
                  </a:lnTo>
                  <a:lnTo>
                    <a:pt x="806506" y="549023"/>
                  </a:lnTo>
                  <a:lnTo>
                    <a:pt x="806506" y="570601"/>
                  </a:lnTo>
                  <a:close/>
                </a:path>
                <a:path w="5039995" h="1857375">
                  <a:moveTo>
                    <a:pt x="828084" y="575996"/>
                  </a:moveTo>
                  <a:lnTo>
                    <a:pt x="779532" y="575996"/>
                  </a:lnTo>
                  <a:lnTo>
                    <a:pt x="779532" y="570601"/>
                  </a:lnTo>
                  <a:lnTo>
                    <a:pt x="828084" y="570601"/>
                  </a:lnTo>
                  <a:lnTo>
                    <a:pt x="828084" y="575996"/>
                  </a:lnTo>
                  <a:close/>
                </a:path>
                <a:path w="5039995" h="1857375">
                  <a:moveTo>
                    <a:pt x="806506" y="597575"/>
                  </a:moveTo>
                  <a:lnTo>
                    <a:pt x="801111" y="597575"/>
                  </a:lnTo>
                  <a:lnTo>
                    <a:pt x="801111" y="575996"/>
                  </a:lnTo>
                  <a:lnTo>
                    <a:pt x="806506" y="575996"/>
                  </a:lnTo>
                  <a:lnTo>
                    <a:pt x="806506" y="597575"/>
                  </a:lnTo>
                  <a:close/>
                </a:path>
                <a:path w="5039995" h="1857375">
                  <a:moveTo>
                    <a:pt x="577231" y="570601"/>
                  </a:moveTo>
                  <a:lnTo>
                    <a:pt x="571837" y="570601"/>
                  </a:lnTo>
                  <a:lnTo>
                    <a:pt x="571837" y="549023"/>
                  </a:lnTo>
                  <a:lnTo>
                    <a:pt x="577231" y="549023"/>
                  </a:lnTo>
                  <a:lnTo>
                    <a:pt x="577231" y="570601"/>
                  </a:lnTo>
                  <a:close/>
                </a:path>
                <a:path w="5039995" h="1857375">
                  <a:moveTo>
                    <a:pt x="598810" y="575996"/>
                  </a:moveTo>
                  <a:lnTo>
                    <a:pt x="550258" y="575996"/>
                  </a:lnTo>
                  <a:lnTo>
                    <a:pt x="550258" y="570601"/>
                  </a:lnTo>
                  <a:lnTo>
                    <a:pt x="598810" y="570601"/>
                  </a:lnTo>
                  <a:lnTo>
                    <a:pt x="598810" y="575996"/>
                  </a:lnTo>
                  <a:close/>
                </a:path>
                <a:path w="5039995" h="1857375">
                  <a:moveTo>
                    <a:pt x="577231" y="597575"/>
                  </a:moveTo>
                  <a:lnTo>
                    <a:pt x="571837" y="597575"/>
                  </a:lnTo>
                  <a:lnTo>
                    <a:pt x="571837" y="575996"/>
                  </a:lnTo>
                  <a:lnTo>
                    <a:pt x="577231" y="575996"/>
                  </a:lnTo>
                  <a:lnTo>
                    <a:pt x="577231" y="597575"/>
                  </a:lnTo>
                  <a:close/>
                </a:path>
                <a:path w="5039995" h="1857375">
                  <a:moveTo>
                    <a:pt x="347957" y="570601"/>
                  </a:moveTo>
                  <a:lnTo>
                    <a:pt x="342562" y="570601"/>
                  </a:lnTo>
                  <a:lnTo>
                    <a:pt x="342562" y="549023"/>
                  </a:lnTo>
                  <a:lnTo>
                    <a:pt x="347957" y="549023"/>
                  </a:lnTo>
                  <a:lnTo>
                    <a:pt x="347957" y="570601"/>
                  </a:lnTo>
                  <a:close/>
                </a:path>
                <a:path w="5039995" h="1857375">
                  <a:moveTo>
                    <a:pt x="369536" y="575996"/>
                  </a:moveTo>
                  <a:lnTo>
                    <a:pt x="320984" y="575996"/>
                  </a:lnTo>
                  <a:lnTo>
                    <a:pt x="320984" y="570601"/>
                  </a:lnTo>
                  <a:lnTo>
                    <a:pt x="369536" y="570601"/>
                  </a:lnTo>
                  <a:lnTo>
                    <a:pt x="369536" y="575996"/>
                  </a:lnTo>
                  <a:close/>
                </a:path>
                <a:path w="5039995" h="1857375">
                  <a:moveTo>
                    <a:pt x="347957" y="597575"/>
                  </a:moveTo>
                  <a:lnTo>
                    <a:pt x="342562" y="597575"/>
                  </a:lnTo>
                  <a:lnTo>
                    <a:pt x="342562" y="575996"/>
                  </a:lnTo>
                  <a:lnTo>
                    <a:pt x="347957" y="575996"/>
                  </a:lnTo>
                  <a:lnTo>
                    <a:pt x="347957" y="597575"/>
                  </a:lnTo>
                  <a:close/>
                </a:path>
                <a:path w="5039995" h="1857375">
                  <a:moveTo>
                    <a:pt x="921143" y="685239"/>
                  </a:moveTo>
                  <a:lnTo>
                    <a:pt x="915748" y="685239"/>
                  </a:lnTo>
                  <a:lnTo>
                    <a:pt x="915748" y="663660"/>
                  </a:lnTo>
                  <a:lnTo>
                    <a:pt x="921143" y="663660"/>
                  </a:lnTo>
                  <a:lnTo>
                    <a:pt x="921143" y="685239"/>
                  </a:lnTo>
                  <a:close/>
                </a:path>
                <a:path w="5039995" h="1857375">
                  <a:moveTo>
                    <a:pt x="942722" y="690633"/>
                  </a:moveTo>
                  <a:lnTo>
                    <a:pt x="894169" y="690633"/>
                  </a:lnTo>
                  <a:lnTo>
                    <a:pt x="894169" y="685239"/>
                  </a:lnTo>
                  <a:lnTo>
                    <a:pt x="942722" y="685239"/>
                  </a:lnTo>
                  <a:lnTo>
                    <a:pt x="942722" y="690633"/>
                  </a:lnTo>
                  <a:close/>
                </a:path>
                <a:path w="5039995" h="1857375">
                  <a:moveTo>
                    <a:pt x="921143" y="712212"/>
                  </a:moveTo>
                  <a:lnTo>
                    <a:pt x="915748" y="712212"/>
                  </a:lnTo>
                  <a:lnTo>
                    <a:pt x="915748" y="690633"/>
                  </a:lnTo>
                  <a:lnTo>
                    <a:pt x="921143" y="690633"/>
                  </a:lnTo>
                  <a:lnTo>
                    <a:pt x="921143" y="712212"/>
                  </a:lnTo>
                  <a:close/>
                </a:path>
                <a:path w="5039995" h="1857375">
                  <a:moveTo>
                    <a:pt x="691868" y="685239"/>
                  </a:moveTo>
                  <a:lnTo>
                    <a:pt x="686474" y="685239"/>
                  </a:lnTo>
                  <a:lnTo>
                    <a:pt x="686474" y="663660"/>
                  </a:lnTo>
                  <a:lnTo>
                    <a:pt x="691868" y="663660"/>
                  </a:lnTo>
                  <a:lnTo>
                    <a:pt x="691868" y="685239"/>
                  </a:lnTo>
                  <a:close/>
                </a:path>
                <a:path w="5039995" h="1857375">
                  <a:moveTo>
                    <a:pt x="713447" y="690633"/>
                  </a:moveTo>
                  <a:lnTo>
                    <a:pt x="664895" y="690633"/>
                  </a:lnTo>
                  <a:lnTo>
                    <a:pt x="664895" y="685239"/>
                  </a:lnTo>
                  <a:lnTo>
                    <a:pt x="713447" y="685239"/>
                  </a:lnTo>
                  <a:lnTo>
                    <a:pt x="713447" y="690633"/>
                  </a:lnTo>
                  <a:close/>
                </a:path>
                <a:path w="5039995" h="1857375">
                  <a:moveTo>
                    <a:pt x="691868" y="712212"/>
                  </a:moveTo>
                  <a:lnTo>
                    <a:pt x="686474" y="712212"/>
                  </a:lnTo>
                  <a:lnTo>
                    <a:pt x="686474" y="690633"/>
                  </a:lnTo>
                  <a:lnTo>
                    <a:pt x="691868" y="690633"/>
                  </a:lnTo>
                  <a:lnTo>
                    <a:pt x="691868" y="712212"/>
                  </a:lnTo>
                  <a:close/>
                </a:path>
                <a:path w="5039995" h="1857375">
                  <a:moveTo>
                    <a:pt x="462594" y="685239"/>
                  </a:moveTo>
                  <a:lnTo>
                    <a:pt x="457199" y="685239"/>
                  </a:lnTo>
                  <a:lnTo>
                    <a:pt x="457199" y="663660"/>
                  </a:lnTo>
                  <a:lnTo>
                    <a:pt x="462594" y="663660"/>
                  </a:lnTo>
                  <a:lnTo>
                    <a:pt x="462594" y="685239"/>
                  </a:lnTo>
                  <a:close/>
                </a:path>
                <a:path w="5039995" h="1857375">
                  <a:moveTo>
                    <a:pt x="484173" y="690633"/>
                  </a:moveTo>
                  <a:lnTo>
                    <a:pt x="435621" y="690633"/>
                  </a:lnTo>
                  <a:lnTo>
                    <a:pt x="435621" y="685239"/>
                  </a:lnTo>
                  <a:lnTo>
                    <a:pt x="484173" y="685239"/>
                  </a:lnTo>
                  <a:lnTo>
                    <a:pt x="484173" y="690633"/>
                  </a:lnTo>
                  <a:close/>
                </a:path>
                <a:path w="5039995" h="1857375">
                  <a:moveTo>
                    <a:pt x="462594" y="712212"/>
                  </a:moveTo>
                  <a:lnTo>
                    <a:pt x="457199" y="712212"/>
                  </a:lnTo>
                  <a:lnTo>
                    <a:pt x="457199" y="690633"/>
                  </a:lnTo>
                  <a:lnTo>
                    <a:pt x="462594" y="690633"/>
                  </a:lnTo>
                  <a:lnTo>
                    <a:pt x="462594" y="712212"/>
                  </a:lnTo>
                  <a:close/>
                </a:path>
                <a:path w="5039995" h="1857375">
                  <a:moveTo>
                    <a:pt x="233320" y="685239"/>
                  </a:moveTo>
                  <a:lnTo>
                    <a:pt x="227925" y="685239"/>
                  </a:lnTo>
                  <a:lnTo>
                    <a:pt x="227925" y="663660"/>
                  </a:lnTo>
                  <a:lnTo>
                    <a:pt x="233320" y="663660"/>
                  </a:lnTo>
                  <a:lnTo>
                    <a:pt x="233320" y="685239"/>
                  </a:lnTo>
                  <a:close/>
                </a:path>
                <a:path w="5039995" h="1857375">
                  <a:moveTo>
                    <a:pt x="254899" y="690633"/>
                  </a:moveTo>
                  <a:lnTo>
                    <a:pt x="206346" y="690633"/>
                  </a:lnTo>
                  <a:lnTo>
                    <a:pt x="206346" y="685239"/>
                  </a:lnTo>
                  <a:lnTo>
                    <a:pt x="254899" y="685239"/>
                  </a:lnTo>
                  <a:lnTo>
                    <a:pt x="254899" y="690633"/>
                  </a:lnTo>
                  <a:close/>
                </a:path>
                <a:path w="5039995" h="1857375">
                  <a:moveTo>
                    <a:pt x="233320" y="712212"/>
                  </a:moveTo>
                  <a:lnTo>
                    <a:pt x="227925" y="712212"/>
                  </a:lnTo>
                  <a:lnTo>
                    <a:pt x="227925" y="690633"/>
                  </a:lnTo>
                  <a:lnTo>
                    <a:pt x="233320" y="690633"/>
                  </a:lnTo>
                  <a:lnTo>
                    <a:pt x="233320" y="712212"/>
                  </a:lnTo>
                  <a:close/>
                </a:path>
                <a:path w="5039995" h="1857375">
                  <a:moveTo>
                    <a:pt x="1035780" y="799876"/>
                  </a:moveTo>
                  <a:lnTo>
                    <a:pt x="1030385" y="799876"/>
                  </a:lnTo>
                  <a:lnTo>
                    <a:pt x="1030385" y="778297"/>
                  </a:lnTo>
                  <a:lnTo>
                    <a:pt x="1035780" y="778297"/>
                  </a:lnTo>
                  <a:lnTo>
                    <a:pt x="1035780" y="799876"/>
                  </a:lnTo>
                  <a:close/>
                </a:path>
                <a:path w="5039995" h="1857375">
                  <a:moveTo>
                    <a:pt x="1057359" y="805270"/>
                  </a:moveTo>
                  <a:lnTo>
                    <a:pt x="1008807" y="805270"/>
                  </a:lnTo>
                  <a:lnTo>
                    <a:pt x="1008807" y="799876"/>
                  </a:lnTo>
                  <a:lnTo>
                    <a:pt x="1057359" y="799876"/>
                  </a:lnTo>
                  <a:lnTo>
                    <a:pt x="1057359" y="805270"/>
                  </a:lnTo>
                  <a:close/>
                </a:path>
                <a:path w="5039995" h="1857375">
                  <a:moveTo>
                    <a:pt x="1035780" y="826849"/>
                  </a:moveTo>
                  <a:lnTo>
                    <a:pt x="1030385" y="826849"/>
                  </a:lnTo>
                  <a:lnTo>
                    <a:pt x="1030385" y="805270"/>
                  </a:lnTo>
                  <a:lnTo>
                    <a:pt x="1035780" y="805270"/>
                  </a:lnTo>
                  <a:lnTo>
                    <a:pt x="1035780" y="826849"/>
                  </a:lnTo>
                  <a:close/>
                </a:path>
                <a:path w="5039995" h="1857375">
                  <a:moveTo>
                    <a:pt x="806506" y="799876"/>
                  </a:moveTo>
                  <a:lnTo>
                    <a:pt x="801111" y="799876"/>
                  </a:lnTo>
                  <a:lnTo>
                    <a:pt x="801111" y="778297"/>
                  </a:lnTo>
                  <a:lnTo>
                    <a:pt x="806506" y="778297"/>
                  </a:lnTo>
                  <a:lnTo>
                    <a:pt x="806506" y="799876"/>
                  </a:lnTo>
                  <a:close/>
                </a:path>
                <a:path w="5039995" h="1857375">
                  <a:moveTo>
                    <a:pt x="828084" y="805270"/>
                  </a:moveTo>
                  <a:lnTo>
                    <a:pt x="779532" y="805270"/>
                  </a:lnTo>
                  <a:lnTo>
                    <a:pt x="779532" y="799876"/>
                  </a:lnTo>
                  <a:lnTo>
                    <a:pt x="828084" y="799876"/>
                  </a:lnTo>
                  <a:lnTo>
                    <a:pt x="828084" y="805270"/>
                  </a:lnTo>
                  <a:close/>
                </a:path>
                <a:path w="5039995" h="1857375">
                  <a:moveTo>
                    <a:pt x="806506" y="826849"/>
                  </a:moveTo>
                  <a:lnTo>
                    <a:pt x="801111" y="826849"/>
                  </a:lnTo>
                  <a:lnTo>
                    <a:pt x="801111" y="805270"/>
                  </a:lnTo>
                  <a:lnTo>
                    <a:pt x="806506" y="805270"/>
                  </a:lnTo>
                  <a:lnTo>
                    <a:pt x="806506" y="826849"/>
                  </a:lnTo>
                  <a:close/>
                </a:path>
                <a:path w="5039995" h="1857375">
                  <a:moveTo>
                    <a:pt x="577231" y="799876"/>
                  </a:moveTo>
                  <a:lnTo>
                    <a:pt x="571837" y="799876"/>
                  </a:lnTo>
                  <a:lnTo>
                    <a:pt x="571837" y="778297"/>
                  </a:lnTo>
                  <a:lnTo>
                    <a:pt x="577231" y="778297"/>
                  </a:lnTo>
                  <a:lnTo>
                    <a:pt x="577231" y="799876"/>
                  </a:lnTo>
                  <a:close/>
                </a:path>
                <a:path w="5039995" h="1857375">
                  <a:moveTo>
                    <a:pt x="598810" y="805270"/>
                  </a:moveTo>
                  <a:lnTo>
                    <a:pt x="550258" y="805270"/>
                  </a:lnTo>
                  <a:lnTo>
                    <a:pt x="550258" y="799876"/>
                  </a:lnTo>
                  <a:lnTo>
                    <a:pt x="598810" y="799876"/>
                  </a:lnTo>
                  <a:lnTo>
                    <a:pt x="598810" y="805270"/>
                  </a:lnTo>
                  <a:close/>
                </a:path>
                <a:path w="5039995" h="1857375">
                  <a:moveTo>
                    <a:pt x="577231" y="826849"/>
                  </a:moveTo>
                  <a:lnTo>
                    <a:pt x="571837" y="826849"/>
                  </a:lnTo>
                  <a:lnTo>
                    <a:pt x="571837" y="805270"/>
                  </a:lnTo>
                  <a:lnTo>
                    <a:pt x="577231" y="805270"/>
                  </a:lnTo>
                  <a:lnTo>
                    <a:pt x="577231" y="826849"/>
                  </a:lnTo>
                  <a:close/>
                </a:path>
                <a:path w="5039995" h="1857375">
                  <a:moveTo>
                    <a:pt x="347957" y="799876"/>
                  </a:moveTo>
                  <a:lnTo>
                    <a:pt x="342562" y="799876"/>
                  </a:lnTo>
                  <a:lnTo>
                    <a:pt x="342562" y="778297"/>
                  </a:lnTo>
                  <a:lnTo>
                    <a:pt x="347957" y="778297"/>
                  </a:lnTo>
                  <a:lnTo>
                    <a:pt x="347957" y="799876"/>
                  </a:lnTo>
                  <a:close/>
                </a:path>
                <a:path w="5039995" h="1857375">
                  <a:moveTo>
                    <a:pt x="369536" y="805270"/>
                  </a:moveTo>
                  <a:lnTo>
                    <a:pt x="320984" y="805270"/>
                  </a:lnTo>
                  <a:lnTo>
                    <a:pt x="320984" y="799876"/>
                  </a:lnTo>
                  <a:lnTo>
                    <a:pt x="369536" y="799876"/>
                  </a:lnTo>
                  <a:lnTo>
                    <a:pt x="369536" y="805270"/>
                  </a:lnTo>
                  <a:close/>
                </a:path>
                <a:path w="5039995" h="1857375">
                  <a:moveTo>
                    <a:pt x="347957" y="826849"/>
                  </a:moveTo>
                  <a:lnTo>
                    <a:pt x="342562" y="826849"/>
                  </a:lnTo>
                  <a:lnTo>
                    <a:pt x="342562" y="805270"/>
                  </a:lnTo>
                  <a:lnTo>
                    <a:pt x="347957" y="805270"/>
                  </a:lnTo>
                  <a:lnTo>
                    <a:pt x="347957" y="826849"/>
                  </a:lnTo>
                  <a:close/>
                </a:path>
                <a:path w="5039995" h="1857375">
                  <a:moveTo>
                    <a:pt x="921143" y="914513"/>
                  </a:moveTo>
                  <a:lnTo>
                    <a:pt x="915748" y="914513"/>
                  </a:lnTo>
                  <a:lnTo>
                    <a:pt x="915748" y="892934"/>
                  </a:lnTo>
                  <a:lnTo>
                    <a:pt x="921143" y="892934"/>
                  </a:lnTo>
                  <a:lnTo>
                    <a:pt x="921143" y="914513"/>
                  </a:lnTo>
                  <a:close/>
                </a:path>
                <a:path w="5039995" h="1857375">
                  <a:moveTo>
                    <a:pt x="942722" y="919908"/>
                  </a:moveTo>
                  <a:lnTo>
                    <a:pt x="894169" y="919908"/>
                  </a:lnTo>
                  <a:lnTo>
                    <a:pt x="894169" y="914513"/>
                  </a:lnTo>
                  <a:lnTo>
                    <a:pt x="942722" y="914513"/>
                  </a:lnTo>
                  <a:lnTo>
                    <a:pt x="942722" y="919908"/>
                  </a:lnTo>
                  <a:close/>
                </a:path>
                <a:path w="5039995" h="1857375">
                  <a:moveTo>
                    <a:pt x="921143" y="941486"/>
                  </a:moveTo>
                  <a:lnTo>
                    <a:pt x="915748" y="941486"/>
                  </a:lnTo>
                  <a:lnTo>
                    <a:pt x="915748" y="919908"/>
                  </a:lnTo>
                  <a:lnTo>
                    <a:pt x="921143" y="919908"/>
                  </a:lnTo>
                  <a:lnTo>
                    <a:pt x="921143" y="941486"/>
                  </a:lnTo>
                  <a:close/>
                </a:path>
                <a:path w="5039995" h="1857375">
                  <a:moveTo>
                    <a:pt x="691868" y="914513"/>
                  </a:moveTo>
                  <a:lnTo>
                    <a:pt x="686474" y="914513"/>
                  </a:lnTo>
                  <a:lnTo>
                    <a:pt x="686474" y="892934"/>
                  </a:lnTo>
                  <a:lnTo>
                    <a:pt x="691868" y="892934"/>
                  </a:lnTo>
                  <a:lnTo>
                    <a:pt x="691868" y="914513"/>
                  </a:lnTo>
                  <a:close/>
                </a:path>
                <a:path w="5039995" h="1857375">
                  <a:moveTo>
                    <a:pt x="713447" y="919908"/>
                  </a:moveTo>
                  <a:lnTo>
                    <a:pt x="664895" y="919908"/>
                  </a:lnTo>
                  <a:lnTo>
                    <a:pt x="664895" y="914513"/>
                  </a:lnTo>
                  <a:lnTo>
                    <a:pt x="713447" y="914513"/>
                  </a:lnTo>
                  <a:lnTo>
                    <a:pt x="713447" y="919908"/>
                  </a:lnTo>
                  <a:close/>
                </a:path>
                <a:path w="5039995" h="1857375">
                  <a:moveTo>
                    <a:pt x="691868" y="941486"/>
                  </a:moveTo>
                  <a:lnTo>
                    <a:pt x="686474" y="941486"/>
                  </a:lnTo>
                  <a:lnTo>
                    <a:pt x="686474" y="919908"/>
                  </a:lnTo>
                  <a:lnTo>
                    <a:pt x="691868" y="919908"/>
                  </a:lnTo>
                  <a:lnTo>
                    <a:pt x="691868" y="941486"/>
                  </a:lnTo>
                  <a:close/>
                </a:path>
                <a:path w="5039995" h="1857375">
                  <a:moveTo>
                    <a:pt x="462594" y="914513"/>
                  </a:moveTo>
                  <a:lnTo>
                    <a:pt x="457199" y="914513"/>
                  </a:lnTo>
                  <a:lnTo>
                    <a:pt x="457199" y="892934"/>
                  </a:lnTo>
                  <a:lnTo>
                    <a:pt x="462594" y="892934"/>
                  </a:lnTo>
                  <a:lnTo>
                    <a:pt x="462594" y="914513"/>
                  </a:lnTo>
                  <a:close/>
                </a:path>
                <a:path w="5039995" h="1857375">
                  <a:moveTo>
                    <a:pt x="484173" y="919908"/>
                  </a:moveTo>
                  <a:lnTo>
                    <a:pt x="435621" y="919908"/>
                  </a:lnTo>
                  <a:lnTo>
                    <a:pt x="435621" y="914513"/>
                  </a:lnTo>
                  <a:lnTo>
                    <a:pt x="484173" y="914513"/>
                  </a:lnTo>
                  <a:lnTo>
                    <a:pt x="484173" y="919908"/>
                  </a:lnTo>
                  <a:close/>
                </a:path>
                <a:path w="5039995" h="1857375">
                  <a:moveTo>
                    <a:pt x="462594" y="941486"/>
                  </a:moveTo>
                  <a:lnTo>
                    <a:pt x="457199" y="941486"/>
                  </a:lnTo>
                  <a:lnTo>
                    <a:pt x="457199" y="919908"/>
                  </a:lnTo>
                  <a:lnTo>
                    <a:pt x="462594" y="919908"/>
                  </a:lnTo>
                  <a:lnTo>
                    <a:pt x="462594" y="941486"/>
                  </a:lnTo>
                  <a:close/>
                </a:path>
                <a:path w="5039995" h="1857375">
                  <a:moveTo>
                    <a:pt x="1035780" y="1027802"/>
                  </a:moveTo>
                  <a:lnTo>
                    <a:pt x="1030385" y="1027802"/>
                  </a:lnTo>
                  <a:lnTo>
                    <a:pt x="1030385" y="1006223"/>
                  </a:lnTo>
                  <a:lnTo>
                    <a:pt x="1035780" y="1006223"/>
                  </a:lnTo>
                  <a:lnTo>
                    <a:pt x="1035780" y="1027802"/>
                  </a:lnTo>
                  <a:close/>
                </a:path>
                <a:path w="5039995" h="1857375">
                  <a:moveTo>
                    <a:pt x="1057359" y="1033196"/>
                  </a:moveTo>
                  <a:lnTo>
                    <a:pt x="1008807" y="1033196"/>
                  </a:lnTo>
                  <a:lnTo>
                    <a:pt x="1008807" y="1027802"/>
                  </a:lnTo>
                  <a:lnTo>
                    <a:pt x="1057359" y="1027802"/>
                  </a:lnTo>
                  <a:lnTo>
                    <a:pt x="1057359" y="1033196"/>
                  </a:lnTo>
                  <a:close/>
                </a:path>
                <a:path w="5039995" h="1857375">
                  <a:moveTo>
                    <a:pt x="1035780" y="1054775"/>
                  </a:moveTo>
                  <a:lnTo>
                    <a:pt x="1030385" y="1054775"/>
                  </a:lnTo>
                  <a:lnTo>
                    <a:pt x="1030385" y="1033196"/>
                  </a:lnTo>
                  <a:lnTo>
                    <a:pt x="1035780" y="1033196"/>
                  </a:lnTo>
                  <a:lnTo>
                    <a:pt x="1035780" y="1054775"/>
                  </a:lnTo>
                  <a:close/>
                </a:path>
                <a:path w="5039995" h="1857375">
                  <a:moveTo>
                    <a:pt x="806506" y="1027802"/>
                  </a:moveTo>
                  <a:lnTo>
                    <a:pt x="801111" y="1027802"/>
                  </a:lnTo>
                  <a:lnTo>
                    <a:pt x="801111" y="1006223"/>
                  </a:lnTo>
                  <a:lnTo>
                    <a:pt x="806506" y="1006223"/>
                  </a:lnTo>
                  <a:lnTo>
                    <a:pt x="806506" y="1027802"/>
                  </a:lnTo>
                  <a:close/>
                </a:path>
                <a:path w="5039995" h="1857375">
                  <a:moveTo>
                    <a:pt x="828084" y="1033196"/>
                  </a:moveTo>
                  <a:lnTo>
                    <a:pt x="779532" y="1033196"/>
                  </a:lnTo>
                  <a:lnTo>
                    <a:pt x="779532" y="1027802"/>
                  </a:lnTo>
                  <a:lnTo>
                    <a:pt x="828084" y="1027802"/>
                  </a:lnTo>
                  <a:lnTo>
                    <a:pt x="828084" y="1033196"/>
                  </a:lnTo>
                  <a:close/>
                </a:path>
                <a:path w="5039995" h="1857375">
                  <a:moveTo>
                    <a:pt x="806506" y="1054775"/>
                  </a:moveTo>
                  <a:lnTo>
                    <a:pt x="801111" y="1054775"/>
                  </a:lnTo>
                  <a:lnTo>
                    <a:pt x="801111" y="1033196"/>
                  </a:lnTo>
                  <a:lnTo>
                    <a:pt x="806506" y="1033196"/>
                  </a:lnTo>
                  <a:lnTo>
                    <a:pt x="806506" y="1054775"/>
                  </a:lnTo>
                  <a:close/>
                </a:path>
                <a:path w="5039995" h="1857375">
                  <a:moveTo>
                    <a:pt x="921143" y="1142439"/>
                  </a:moveTo>
                  <a:lnTo>
                    <a:pt x="915748" y="1142439"/>
                  </a:lnTo>
                  <a:lnTo>
                    <a:pt x="915748" y="1120860"/>
                  </a:lnTo>
                  <a:lnTo>
                    <a:pt x="921143" y="1120860"/>
                  </a:lnTo>
                  <a:lnTo>
                    <a:pt x="921143" y="1142439"/>
                  </a:lnTo>
                  <a:close/>
                </a:path>
                <a:path w="5039995" h="1857375">
                  <a:moveTo>
                    <a:pt x="942722" y="1147833"/>
                  </a:moveTo>
                  <a:lnTo>
                    <a:pt x="894169" y="1147833"/>
                  </a:lnTo>
                  <a:lnTo>
                    <a:pt x="894169" y="1142439"/>
                  </a:lnTo>
                  <a:lnTo>
                    <a:pt x="942722" y="1142439"/>
                  </a:lnTo>
                  <a:lnTo>
                    <a:pt x="942722" y="1147833"/>
                  </a:lnTo>
                  <a:close/>
                </a:path>
                <a:path w="5039995" h="1857375">
                  <a:moveTo>
                    <a:pt x="921143" y="1169412"/>
                  </a:moveTo>
                  <a:lnTo>
                    <a:pt x="915748" y="1169412"/>
                  </a:lnTo>
                  <a:lnTo>
                    <a:pt x="915748" y="1147833"/>
                  </a:lnTo>
                  <a:lnTo>
                    <a:pt x="921143" y="1147833"/>
                  </a:lnTo>
                  <a:lnTo>
                    <a:pt x="921143" y="1169412"/>
                  </a:lnTo>
                  <a:close/>
                </a:path>
                <a:path w="5039995" h="1857375">
                  <a:moveTo>
                    <a:pt x="1037129" y="1270562"/>
                  </a:moveTo>
                  <a:lnTo>
                    <a:pt x="1020944" y="1262470"/>
                  </a:lnTo>
                  <a:lnTo>
                    <a:pt x="1012853" y="1257076"/>
                  </a:lnTo>
                  <a:lnTo>
                    <a:pt x="1030385" y="1257076"/>
                  </a:lnTo>
                  <a:lnTo>
                    <a:pt x="1030385" y="1235497"/>
                  </a:lnTo>
                  <a:lnTo>
                    <a:pt x="1037129" y="1235497"/>
                  </a:lnTo>
                  <a:lnTo>
                    <a:pt x="1037129" y="1257076"/>
                  </a:lnTo>
                  <a:lnTo>
                    <a:pt x="1058707" y="1257076"/>
                  </a:lnTo>
                  <a:lnTo>
                    <a:pt x="1058707" y="1262470"/>
                  </a:lnTo>
                  <a:lnTo>
                    <a:pt x="1037129" y="1262470"/>
                  </a:lnTo>
                  <a:lnTo>
                    <a:pt x="1037129" y="1270562"/>
                  </a:lnTo>
                  <a:close/>
                </a:path>
                <a:path w="5039995" h="1857375">
                  <a:moveTo>
                    <a:pt x="26973" y="689285"/>
                  </a:moveTo>
                  <a:lnTo>
                    <a:pt x="24276" y="689285"/>
                  </a:lnTo>
                  <a:lnTo>
                    <a:pt x="14835" y="683890"/>
                  </a:lnTo>
                  <a:lnTo>
                    <a:pt x="26973" y="683890"/>
                  </a:lnTo>
                  <a:lnTo>
                    <a:pt x="26973" y="689285"/>
                  </a:lnTo>
                  <a:close/>
                </a:path>
                <a:path w="5039995" h="1857375">
                  <a:moveTo>
                    <a:pt x="118683" y="570601"/>
                  </a:moveTo>
                  <a:lnTo>
                    <a:pt x="113288" y="570601"/>
                  </a:lnTo>
                  <a:lnTo>
                    <a:pt x="113288" y="549023"/>
                  </a:lnTo>
                  <a:lnTo>
                    <a:pt x="118683" y="549023"/>
                  </a:lnTo>
                  <a:lnTo>
                    <a:pt x="118683" y="570601"/>
                  </a:lnTo>
                  <a:close/>
                </a:path>
                <a:path w="5039995" h="1857375">
                  <a:moveTo>
                    <a:pt x="140261" y="575996"/>
                  </a:moveTo>
                  <a:lnTo>
                    <a:pt x="91709" y="575996"/>
                  </a:lnTo>
                  <a:lnTo>
                    <a:pt x="91709" y="570601"/>
                  </a:lnTo>
                  <a:lnTo>
                    <a:pt x="140261" y="570601"/>
                  </a:lnTo>
                  <a:lnTo>
                    <a:pt x="140261" y="575996"/>
                  </a:lnTo>
                  <a:close/>
                </a:path>
                <a:path w="5039995" h="1857375">
                  <a:moveTo>
                    <a:pt x="118683" y="597575"/>
                  </a:moveTo>
                  <a:lnTo>
                    <a:pt x="113288" y="597575"/>
                  </a:lnTo>
                  <a:lnTo>
                    <a:pt x="113288" y="575996"/>
                  </a:lnTo>
                  <a:lnTo>
                    <a:pt x="118683" y="575996"/>
                  </a:lnTo>
                  <a:lnTo>
                    <a:pt x="118683" y="597575"/>
                  </a:lnTo>
                  <a:close/>
                </a:path>
                <a:path w="5039995" h="1857375">
                  <a:moveTo>
                    <a:pt x="5394" y="678495"/>
                  </a:moveTo>
                  <a:lnTo>
                    <a:pt x="0" y="675798"/>
                  </a:lnTo>
                  <a:lnTo>
                    <a:pt x="0" y="663660"/>
                  </a:lnTo>
                  <a:lnTo>
                    <a:pt x="5394" y="663660"/>
                  </a:lnTo>
                  <a:lnTo>
                    <a:pt x="5394" y="67849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02601" y="0"/>
              <a:ext cx="4031615" cy="1638300"/>
            </a:xfrm>
            <a:custGeom>
              <a:avLst/>
              <a:gdLst/>
              <a:ahLst/>
              <a:cxnLst/>
              <a:rect l="l" t="t" r="r" b="b"/>
              <a:pathLst>
                <a:path w="4031615" h="1638300">
                  <a:moveTo>
                    <a:pt x="0" y="165100"/>
                  </a:moveTo>
                  <a:lnTo>
                    <a:pt x="52598" y="63500"/>
                  </a:lnTo>
                  <a:lnTo>
                    <a:pt x="99300" y="50800"/>
                  </a:lnTo>
                  <a:lnTo>
                    <a:pt x="145943" y="50800"/>
                  </a:lnTo>
                  <a:lnTo>
                    <a:pt x="239310" y="25400"/>
                  </a:lnTo>
                  <a:lnTo>
                    <a:pt x="286165" y="25400"/>
                  </a:lnTo>
                  <a:lnTo>
                    <a:pt x="333222" y="12700"/>
                  </a:lnTo>
                  <a:lnTo>
                    <a:pt x="380544" y="12700"/>
                  </a:lnTo>
                  <a:lnTo>
                    <a:pt x="428198" y="0"/>
                  </a:lnTo>
                  <a:lnTo>
                    <a:pt x="882770" y="0"/>
                  </a:lnTo>
                  <a:lnTo>
                    <a:pt x="1043023" y="38100"/>
                  </a:lnTo>
                  <a:lnTo>
                    <a:pt x="1193793" y="76200"/>
                  </a:lnTo>
                  <a:lnTo>
                    <a:pt x="502946" y="76200"/>
                  </a:lnTo>
                  <a:lnTo>
                    <a:pt x="452057" y="88900"/>
                  </a:lnTo>
                  <a:lnTo>
                    <a:pt x="401717" y="88900"/>
                  </a:lnTo>
                  <a:lnTo>
                    <a:pt x="351875" y="101600"/>
                  </a:lnTo>
                  <a:lnTo>
                    <a:pt x="302478" y="101600"/>
                  </a:lnTo>
                  <a:lnTo>
                    <a:pt x="156445" y="139700"/>
                  </a:lnTo>
                  <a:lnTo>
                    <a:pt x="117208" y="139700"/>
                  </a:lnTo>
                  <a:lnTo>
                    <a:pt x="78222" y="152400"/>
                  </a:lnTo>
                  <a:lnTo>
                    <a:pt x="39237" y="152400"/>
                  </a:lnTo>
                  <a:lnTo>
                    <a:pt x="0" y="165100"/>
                  </a:lnTo>
                  <a:close/>
                </a:path>
                <a:path w="4031615" h="1638300">
                  <a:moveTo>
                    <a:pt x="2277727" y="215900"/>
                  </a:moveTo>
                  <a:lnTo>
                    <a:pt x="1665779" y="215900"/>
                  </a:lnTo>
                  <a:lnTo>
                    <a:pt x="1709867" y="203200"/>
                  </a:lnTo>
                  <a:lnTo>
                    <a:pt x="2116067" y="203200"/>
                  </a:lnTo>
                  <a:lnTo>
                    <a:pt x="2144908" y="165100"/>
                  </a:lnTo>
                  <a:lnTo>
                    <a:pt x="2177689" y="127000"/>
                  </a:lnTo>
                  <a:lnTo>
                    <a:pt x="2213560" y="88900"/>
                  </a:lnTo>
                  <a:lnTo>
                    <a:pt x="2251673" y="50800"/>
                  </a:lnTo>
                  <a:lnTo>
                    <a:pt x="2291178" y="12700"/>
                  </a:lnTo>
                  <a:lnTo>
                    <a:pt x="2309355" y="0"/>
                  </a:lnTo>
                  <a:lnTo>
                    <a:pt x="2494474" y="0"/>
                  </a:lnTo>
                  <a:lnTo>
                    <a:pt x="2477510" y="12700"/>
                  </a:lnTo>
                  <a:lnTo>
                    <a:pt x="2440093" y="50800"/>
                  </a:lnTo>
                  <a:lnTo>
                    <a:pt x="2402805" y="76200"/>
                  </a:lnTo>
                  <a:lnTo>
                    <a:pt x="2366423" y="114300"/>
                  </a:lnTo>
                  <a:lnTo>
                    <a:pt x="2331724" y="152400"/>
                  </a:lnTo>
                  <a:lnTo>
                    <a:pt x="2299486" y="190500"/>
                  </a:lnTo>
                  <a:lnTo>
                    <a:pt x="2277727" y="215900"/>
                  </a:lnTo>
                  <a:close/>
                </a:path>
                <a:path w="4031615" h="1638300">
                  <a:moveTo>
                    <a:pt x="3079121" y="101600"/>
                  </a:moveTo>
                  <a:lnTo>
                    <a:pt x="3010236" y="101600"/>
                  </a:lnTo>
                  <a:lnTo>
                    <a:pt x="2959518" y="88900"/>
                  </a:lnTo>
                  <a:lnTo>
                    <a:pt x="2909398" y="88900"/>
                  </a:lnTo>
                  <a:lnTo>
                    <a:pt x="2763766" y="50800"/>
                  </a:lnTo>
                  <a:lnTo>
                    <a:pt x="2717175" y="25400"/>
                  </a:lnTo>
                  <a:lnTo>
                    <a:pt x="2671749" y="12700"/>
                  </a:lnTo>
                  <a:lnTo>
                    <a:pt x="2638658" y="0"/>
                  </a:lnTo>
                  <a:lnTo>
                    <a:pt x="2908755" y="0"/>
                  </a:lnTo>
                  <a:lnTo>
                    <a:pt x="2955840" y="12700"/>
                  </a:lnTo>
                  <a:lnTo>
                    <a:pt x="3284634" y="12700"/>
                  </a:lnTo>
                  <a:lnTo>
                    <a:pt x="3269856" y="25400"/>
                  </a:lnTo>
                  <a:lnTo>
                    <a:pt x="3233663" y="50800"/>
                  </a:lnTo>
                  <a:lnTo>
                    <a:pt x="3190219" y="76200"/>
                  </a:lnTo>
                  <a:lnTo>
                    <a:pt x="3138910" y="88900"/>
                  </a:lnTo>
                  <a:lnTo>
                    <a:pt x="3079121" y="101600"/>
                  </a:lnTo>
                  <a:close/>
                </a:path>
                <a:path w="4031615" h="1638300">
                  <a:moveTo>
                    <a:pt x="3284634" y="12700"/>
                  </a:moveTo>
                  <a:lnTo>
                    <a:pt x="3045245" y="12700"/>
                  </a:lnTo>
                  <a:lnTo>
                    <a:pt x="3086134" y="0"/>
                  </a:lnTo>
                  <a:lnTo>
                    <a:pt x="3299413" y="0"/>
                  </a:lnTo>
                  <a:lnTo>
                    <a:pt x="3284634" y="12700"/>
                  </a:lnTo>
                  <a:close/>
                </a:path>
                <a:path w="4031615" h="1638300">
                  <a:moveTo>
                    <a:pt x="1774621" y="292100"/>
                  </a:moveTo>
                  <a:lnTo>
                    <a:pt x="1526047" y="292100"/>
                  </a:lnTo>
                  <a:lnTo>
                    <a:pt x="1473343" y="279400"/>
                  </a:lnTo>
                  <a:lnTo>
                    <a:pt x="1421500" y="254000"/>
                  </a:lnTo>
                  <a:lnTo>
                    <a:pt x="1327992" y="228600"/>
                  </a:lnTo>
                  <a:lnTo>
                    <a:pt x="1282418" y="203200"/>
                  </a:lnTo>
                  <a:lnTo>
                    <a:pt x="1237182" y="190500"/>
                  </a:lnTo>
                  <a:lnTo>
                    <a:pt x="1191945" y="165100"/>
                  </a:lnTo>
                  <a:lnTo>
                    <a:pt x="1057194" y="127000"/>
                  </a:lnTo>
                  <a:lnTo>
                    <a:pt x="870912" y="76200"/>
                  </a:lnTo>
                  <a:lnTo>
                    <a:pt x="1193793" y="76200"/>
                  </a:lnTo>
                  <a:lnTo>
                    <a:pt x="1242127" y="101600"/>
                  </a:lnTo>
                  <a:lnTo>
                    <a:pt x="1286577" y="114300"/>
                  </a:lnTo>
                  <a:lnTo>
                    <a:pt x="1331139" y="139700"/>
                  </a:lnTo>
                  <a:lnTo>
                    <a:pt x="1421950" y="165100"/>
                  </a:lnTo>
                  <a:lnTo>
                    <a:pt x="1468873" y="190500"/>
                  </a:lnTo>
                  <a:lnTo>
                    <a:pt x="1517256" y="203200"/>
                  </a:lnTo>
                  <a:lnTo>
                    <a:pt x="1571684" y="215900"/>
                  </a:lnTo>
                  <a:lnTo>
                    <a:pt x="2277727" y="215900"/>
                  </a:lnTo>
                  <a:lnTo>
                    <a:pt x="2266848" y="228600"/>
                  </a:lnTo>
                  <a:lnTo>
                    <a:pt x="2247710" y="266700"/>
                  </a:lnTo>
                  <a:lnTo>
                    <a:pt x="1852380" y="266700"/>
                  </a:lnTo>
                  <a:lnTo>
                    <a:pt x="1774621" y="292100"/>
                  </a:lnTo>
                  <a:close/>
                </a:path>
                <a:path w="4031615" h="1638300">
                  <a:moveTo>
                    <a:pt x="1957092" y="190500"/>
                  </a:moveTo>
                  <a:lnTo>
                    <a:pt x="1853232" y="190500"/>
                  </a:lnTo>
                  <a:lnTo>
                    <a:pt x="1904675" y="177800"/>
                  </a:lnTo>
                  <a:lnTo>
                    <a:pt x="1957092" y="190500"/>
                  </a:lnTo>
                  <a:close/>
                </a:path>
                <a:path w="4031615" h="1638300">
                  <a:moveTo>
                    <a:pt x="2116067" y="203200"/>
                  </a:moveTo>
                  <a:lnTo>
                    <a:pt x="1754928" y="203200"/>
                  </a:lnTo>
                  <a:lnTo>
                    <a:pt x="1803175" y="190500"/>
                  </a:lnTo>
                  <a:lnTo>
                    <a:pt x="2063200" y="190500"/>
                  </a:lnTo>
                  <a:lnTo>
                    <a:pt x="2116067" y="203200"/>
                  </a:lnTo>
                  <a:close/>
                </a:path>
                <a:path w="4031615" h="1638300">
                  <a:moveTo>
                    <a:pt x="1798286" y="939800"/>
                  </a:moveTo>
                  <a:lnTo>
                    <a:pt x="1541719" y="939800"/>
                  </a:lnTo>
                  <a:lnTo>
                    <a:pt x="1445877" y="914400"/>
                  </a:lnTo>
                  <a:lnTo>
                    <a:pt x="1398244" y="914400"/>
                  </a:lnTo>
                  <a:lnTo>
                    <a:pt x="1255568" y="876300"/>
                  </a:lnTo>
                  <a:lnTo>
                    <a:pt x="1207824" y="876300"/>
                  </a:lnTo>
                  <a:lnTo>
                    <a:pt x="1159858" y="863600"/>
                  </a:lnTo>
                  <a:lnTo>
                    <a:pt x="1663530" y="863600"/>
                  </a:lnTo>
                  <a:lnTo>
                    <a:pt x="1709288" y="850900"/>
                  </a:lnTo>
                  <a:lnTo>
                    <a:pt x="1795786" y="850900"/>
                  </a:lnTo>
                  <a:lnTo>
                    <a:pt x="1836090" y="838200"/>
                  </a:lnTo>
                  <a:lnTo>
                    <a:pt x="1874140" y="812800"/>
                  </a:lnTo>
                  <a:lnTo>
                    <a:pt x="1909720" y="800100"/>
                  </a:lnTo>
                  <a:lnTo>
                    <a:pt x="1949709" y="762000"/>
                  </a:lnTo>
                  <a:lnTo>
                    <a:pt x="1980800" y="723900"/>
                  </a:lnTo>
                  <a:lnTo>
                    <a:pt x="2004211" y="685800"/>
                  </a:lnTo>
                  <a:lnTo>
                    <a:pt x="2021160" y="647700"/>
                  </a:lnTo>
                  <a:lnTo>
                    <a:pt x="2032864" y="609600"/>
                  </a:lnTo>
                  <a:lnTo>
                    <a:pt x="2040541" y="558800"/>
                  </a:lnTo>
                  <a:lnTo>
                    <a:pt x="2045408" y="520700"/>
                  </a:lnTo>
                  <a:lnTo>
                    <a:pt x="2048683" y="469900"/>
                  </a:lnTo>
                  <a:lnTo>
                    <a:pt x="2051583" y="431800"/>
                  </a:lnTo>
                  <a:lnTo>
                    <a:pt x="2055327" y="393700"/>
                  </a:lnTo>
                  <a:lnTo>
                    <a:pt x="2061130" y="342900"/>
                  </a:lnTo>
                  <a:lnTo>
                    <a:pt x="2070212" y="304800"/>
                  </a:lnTo>
                  <a:lnTo>
                    <a:pt x="2072909" y="292100"/>
                  </a:lnTo>
                  <a:lnTo>
                    <a:pt x="2074258" y="292100"/>
                  </a:lnTo>
                  <a:lnTo>
                    <a:pt x="2076955" y="279400"/>
                  </a:lnTo>
                  <a:lnTo>
                    <a:pt x="2030468" y="279400"/>
                  </a:lnTo>
                  <a:lnTo>
                    <a:pt x="1984234" y="266700"/>
                  </a:lnTo>
                  <a:lnTo>
                    <a:pt x="2247710" y="266700"/>
                  </a:lnTo>
                  <a:lnTo>
                    <a:pt x="2241331" y="279400"/>
                  </a:lnTo>
                  <a:lnTo>
                    <a:pt x="2222288" y="330200"/>
                  </a:lnTo>
                  <a:lnTo>
                    <a:pt x="2209071" y="368300"/>
                  </a:lnTo>
                  <a:lnTo>
                    <a:pt x="2201032" y="419100"/>
                  </a:lnTo>
                  <a:lnTo>
                    <a:pt x="2199684" y="431800"/>
                  </a:lnTo>
                  <a:lnTo>
                    <a:pt x="2199684" y="444500"/>
                  </a:lnTo>
                  <a:lnTo>
                    <a:pt x="2201032" y="444500"/>
                  </a:lnTo>
                  <a:lnTo>
                    <a:pt x="2240844" y="469900"/>
                  </a:lnTo>
                  <a:lnTo>
                    <a:pt x="2285179" y="482600"/>
                  </a:lnTo>
                  <a:lnTo>
                    <a:pt x="2333058" y="495300"/>
                  </a:lnTo>
                  <a:lnTo>
                    <a:pt x="2488170" y="533400"/>
                  </a:lnTo>
                  <a:lnTo>
                    <a:pt x="2187546" y="533400"/>
                  </a:lnTo>
                  <a:lnTo>
                    <a:pt x="2182279" y="584200"/>
                  </a:lnTo>
                  <a:lnTo>
                    <a:pt x="2174781" y="622300"/>
                  </a:lnTo>
                  <a:lnTo>
                    <a:pt x="2164020" y="673100"/>
                  </a:lnTo>
                  <a:lnTo>
                    <a:pt x="2148962" y="711200"/>
                  </a:lnTo>
                  <a:lnTo>
                    <a:pt x="2128577" y="749300"/>
                  </a:lnTo>
                  <a:lnTo>
                    <a:pt x="2101831" y="787400"/>
                  </a:lnTo>
                  <a:lnTo>
                    <a:pt x="2067692" y="825500"/>
                  </a:lnTo>
                  <a:lnTo>
                    <a:pt x="2025128" y="863600"/>
                  </a:lnTo>
                  <a:lnTo>
                    <a:pt x="1973107" y="889000"/>
                  </a:lnTo>
                  <a:lnTo>
                    <a:pt x="1933250" y="901700"/>
                  </a:lnTo>
                  <a:lnTo>
                    <a:pt x="1890691" y="927100"/>
                  </a:lnTo>
                  <a:lnTo>
                    <a:pt x="1845634" y="927100"/>
                  </a:lnTo>
                  <a:lnTo>
                    <a:pt x="1798286" y="939800"/>
                  </a:lnTo>
                  <a:close/>
                </a:path>
                <a:path w="4031615" h="1638300">
                  <a:moveTo>
                    <a:pt x="1684460" y="304800"/>
                  </a:moveTo>
                  <a:lnTo>
                    <a:pt x="1632093" y="304800"/>
                  </a:lnTo>
                  <a:lnTo>
                    <a:pt x="1579126" y="292100"/>
                  </a:lnTo>
                  <a:lnTo>
                    <a:pt x="1735741" y="292100"/>
                  </a:lnTo>
                  <a:lnTo>
                    <a:pt x="1684460" y="304800"/>
                  </a:lnTo>
                  <a:close/>
                </a:path>
                <a:path w="4031615" h="1638300">
                  <a:moveTo>
                    <a:pt x="3267833" y="850900"/>
                  </a:moveTo>
                  <a:lnTo>
                    <a:pt x="2961149" y="850900"/>
                  </a:lnTo>
                  <a:lnTo>
                    <a:pt x="2866357" y="825500"/>
                  </a:lnTo>
                  <a:lnTo>
                    <a:pt x="2821190" y="812800"/>
                  </a:lnTo>
                  <a:lnTo>
                    <a:pt x="2778265" y="787400"/>
                  </a:lnTo>
                  <a:lnTo>
                    <a:pt x="2746866" y="774700"/>
                  </a:lnTo>
                  <a:lnTo>
                    <a:pt x="2719260" y="762000"/>
                  </a:lnTo>
                  <a:lnTo>
                    <a:pt x="2695195" y="736600"/>
                  </a:lnTo>
                  <a:lnTo>
                    <a:pt x="2674417" y="723900"/>
                  </a:lnTo>
                  <a:lnTo>
                    <a:pt x="2658170" y="698500"/>
                  </a:lnTo>
                  <a:lnTo>
                    <a:pt x="2642555" y="673100"/>
                  </a:lnTo>
                  <a:lnTo>
                    <a:pt x="2622641" y="660400"/>
                  </a:lnTo>
                  <a:lnTo>
                    <a:pt x="2593497" y="647700"/>
                  </a:lnTo>
                  <a:lnTo>
                    <a:pt x="2546552" y="622300"/>
                  </a:lnTo>
                  <a:lnTo>
                    <a:pt x="2443665" y="596900"/>
                  </a:lnTo>
                  <a:lnTo>
                    <a:pt x="2391476" y="596900"/>
                  </a:lnTo>
                  <a:lnTo>
                    <a:pt x="2341295" y="584200"/>
                  </a:lnTo>
                  <a:lnTo>
                    <a:pt x="2224656" y="546100"/>
                  </a:lnTo>
                  <a:lnTo>
                    <a:pt x="2187546" y="533400"/>
                  </a:lnTo>
                  <a:lnTo>
                    <a:pt x="2488170" y="533400"/>
                  </a:lnTo>
                  <a:lnTo>
                    <a:pt x="2591349" y="558800"/>
                  </a:lnTo>
                  <a:lnTo>
                    <a:pt x="2639932" y="571500"/>
                  </a:lnTo>
                  <a:lnTo>
                    <a:pt x="2685206" y="584200"/>
                  </a:lnTo>
                  <a:lnTo>
                    <a:pt x="2735781" y="622300"/>
                  </a:lnTo>
                  <a:lnTo>
                    <a:pt x="2756517" y="635000"/>
                  </a:lnTo>
                  <a:lnTo>
                    <a:pt x="2774218" y="660400"/>
                  </a:lnTo>
                  <a:lnTo>
                    <a:pt x="2793627" y="673100"/>
                  </a:lnTo>
                  <a:lnTo>
                    <a:pt x="2813161" y="698500"/>
                  </a:lnTo>
                  <a:lnTo>
                    <a:pt x="2838512" y="723900"/>
                  </a:lnTo>
                  <a:lnTo>
                    <a:pt x="2875369" y="736600"/>
                  </a:lnTo>
                  <a:lnTo>
                    <a:pt x="2923040" y="749300"/>
                  </a:lnTo>
                  <a:lnTo>
                    <a:pt x="3026475" y="774700"/>
                  </a:lnTo>
                  <a:lnTo>
                    <a:pt x="3513054" y="774700"/>
                  </a:lnTo>
                  <a:lnTo>
                    <a:pt x="3466314" y="800100"/>
                  </a:lnTo>
                  <a:lnTo>
                    <a:pt x="3413489" y="825500"/>
                  </a:lnTo>
                  <a:lnTo>
                    <a:pt x="3367485" y="838200"/>
                  </a:lnTo>
                  <a:lnTo>
                    <a:pt x="3318783" y="838200"/>
                  </a:lnTo>
                  <a:lnTo>
                    <a:pt x="3267833" y="850900"/>
                  </a:lnTo>
                  <a:close/>
                </a:path>
                <a:path w="4031615" h="1638300">
                  <a:moveTo>
                    <a:pt x="3513054" y="774700"/>
                  </a:moveTo>
                  <a:lnTo>
                    <a:pt x="3182040" y="774700"/>
                  </a:lnTo>
                  <a:lnTo>
                    <a:pt x="3228721" y="762000"/>
                  </a:lnTo>
                  <a:lnTo>
                    <a:pt x="3281043" y="762000"/>
                  </a:lnTo>
                  <a:lnTo>
                    <a:pt x="3327549" y="749300"/>
                  </a:lnTo>
                  <a:lnTo>
                    <a:pt x="3369447" y="723900"/>
                  </a:lnTo>
                  <a:lnTo>
                    <a:pt x="3407945" y="698500"/>
                  </a:lnTo>
                  <a:lnTo>
                    <a:pt x="3444251" y="685800"/>
                  </a:lnTo>
                  <a:lnTo>
                    <a:pt x="3515122" y="635000"/>
                  </a:lnTo>
                  <a:lnTo>
                    <a:pt x="3552103" y="609600"/>
                  </a:lnTo>
                  <a:lnTo>
                    <a:pt x="3591725" y="596900"/>
                  </a:lnTo>
                  <a:lnTo>
                    <a:pt x="3635196" y="584200"/>
                  </a:lnTo>
                  <a:lnTo>
                    <a:pt x="3683725" y="571500"/>
                  </a:lnTo>
                  <a:lnTo>
                    <a:pt x="3738519" y="558800"/>
                  </a:lnTo>
                  <a:lnTo>
                    <a:pt x="3837172" y="558800"/>
                  </a:lnTo>
                  <a:lnTo>
                    <a:pt x="3886367" y="571500"/>
                  </a:lnTo>
                  <a:lnTo>
                    <a:pt x="3935226" y="571500"/>
                  </a:lnTo>
                  <a:lnTo>
                    <a:pt x="4031181" y="596900"/>
                  </a:lnTo>
                  <a:lnTo>
                    <a:pt x="3990721" y="647700"/>
                  </a:lnTo>
                  <a:lnTo>
                    <a:pt x="3763807" y="647700"/>
                  </a:lnTo>
                  <a:lnTo>
                    <a:pt x="3718989" y="660400"/>
                  </a:lnTo>
                  <a:lnTo>
                    <a:pt x="3677917" y="673100"/>
                  </a:lnTo>
                  <a:lnTo>
                    <a:pt x="3640066" y="698500"/>
                  </a:lnTo>
                  <a:lnTo>
                    <a:pt x="3597599" y="723900"/>
                  </a:lnTo>
                  <a:lnTo>
                    <a:pt x="3556039" y="749300"/>
                  </a:lnTo>
                  <a:lnTo>
                    <a:pt x="3513054" y="774700"/>
                  </a:lnTo>
                  <a:close/>
                </a:path>
                <a:path w="4031615" h="1638300">
                  <a:moveTo>
                    <a:pt x="3970491" y="673100"/>
                  </a:moveTo>
                  <a:lnTo>
                    <a:pt x="3925985" y="660400"/>
                  </a:lnTo>
                  <a:lnTo>
                    <a:pt x="3866781" y="647700"/>
                  </a:lnTo>
                  <a:lnTo>
                    <a:pt x="3990721" y="647700"/>
                  </a:lnTo>
                  <a:lnTo>
                    <a:pt x="3970491" y="673100"/>
                  </a:lnTo>
                  <a:close/>
                </a:path>
                <a:path w="4031615" h="1638300">
                  <a:moveTo>
                    <a:pt x="1065730" y="774700"/>
                  </a:moveTo>
                  <a:lnTo>
                    <a:pt x="865010" y="774700"/>
                  </a:lnTo>
                  <a:lnTo>
                    <a:pt x="913388" y="762000"/>
                  </a:lnTo>
                  <a:lnTo>
                    <a:pt x="1014412" y="762000"/>
                  </a:lnTo>
                  <a:lnTo>
                    <a:pt x="1065730" y="774700"/>
                  </a:lnTo>
                  <a:close/>
                </a:path>
                <a:path w="4031615" h="1638300">
                  <a:moveTo>
                    <a:pt x="1958272" y="1638300"/>
                  </a:moveTo>
                  <a:lnTo>
                    <a:pt x="1915110" y="1625600"/>
                  </a:lnTo>
                  <a:lnTo>
                    <a:pt x="1870386" y="1600200"/>
                  </a:lnTo>
                  <a:lnTo>
                    <a:pt x="1824343" y="1574800"/>
                  </a:lnTo>
                  <a:lnTo>
                    <a:pt x="1777224" y="1562100"/>
                  </a:lnTo>
                  <a:lnTo>
                    <a:pt x="1729271" y="1536700"/>
                  </a:lnTo>
                  <a:lnTo>
                    <a:pt x="1680729" y="1524000"/>
                  </a:lnTo>
                  <a:lnTo>
                    <a:pt x="1631841" y="1498600"/>
                  </a:lnTo>
                  <a:lnTo>
                    <a:pt x="1533997" y="1473200"/>
                  </a:lnTo>
                  <a:lnTo>
                    <a:pt x="1485527" y="1447800"/>
                  </a:lnTo>
                  <a:lnTo>
                    <a:pt x="1437685" y="1435100"/>
                  </a:lnTo>
                  <a:lnTo>
                    <a:pt x="1390448" y="1409700"/>
                  </a:lnTo>
                  <a:lnTo>
                    <a:pt x="1292184" y="1384300"/>
                  </a:lnTo>
                  <a:lnTo>
                    <a:pt x="1241882" y="1358900"/>
                  </a:lnTo>
                  <a:lnTo>
                    <a:pt x="1191286" y="1346200"/>
                  </a:lnTo>
                  <a:lnTo>
                    <a:pt x="1140758" y="1320800"/>
                  </a:lnTo>
                  <a:lnTo>
                    <a:pt x="1090662" y="1308100"/>
                  </a:lnTo>
                  <a:lnTo>
                    <a:pt x="1041361" y="1282700"/>
                  </a:lnTo>
                  <a:lnTo>
                    <a:pt x="993218" y="1257300"/>
                  </a:lnTo>
                  <a:lnTo>
                    <a:pt x="946598" y="1244600"/>
                  </a:lnTo>
                  <a:lnTo>
                    <a:pt x="901863" y="1219200"/>
                  </a:lnTo>
                  <a:lnTo>
                    <a:pt x="859376" y="1193800"/>
                  </a:lnTo>
                  <a:lnTo>
                    <a:pt x="819501" y="1168400"/>
                  </a:lnTo>
                  <a:lnTo>
                    <a:pt x="782602" y="1143000"/>
                  </a:lnTo>
                  <a:lnTo>
                    <a:pt x="749042" y="1117600"/>
                  </a:lnTo>
                  <a:lnTo>
                    <a:pt x="719183" y="1079500"/>
                  </a:lnTo>
                  <a:lnTo>
                    <a:pt x="693390" y="1054100"/>
                  </a:lnTo>
                  <a:lnTo>
                    <a:pt x="672026" y="1028700"/>
                  </a:lnTo>
                  <a:lnTo>
                    <a:pt x="655454" y="990600"/>
                  </a:lnTo>
                  <a:lnTo>
                    <a:pt x="643155" y="952500"/>
                  </a:lnTo>
                  <a:lnTo>
                    <a:pt x="644126" y="901700"/>
                  </a:lnTo>
                  <a:lnTo>
                    <a:pt x="659339" y="863600"/>
                  </a:lnTo>
                  <a:lnTo>
                    <a:pt x="689765" y="825500"/>
                  </a:lnTo>
                  <a:lnTo>
                    <a:pt x="736375" y="800100"/>
                  </a:lnTo>
                  <a:lnTo>
                    <a:pt x="775839" y="787400"/>
                  </a:lnTo>
                  <a:lnTo>
                    <a:pt x="818939" y="774700"/>
                  </a:lnTo>
                  <a:lnTo>
                    <a:pt x="1116700" y="774700"/>
                  </a:lnTo>
                  <a:lnTo>
                    <a:pt x="1165720" y="787400"/>
                  </a:lnTo>
                  <a:lnTo>
                    <a:pt x="1215531" y="787400"/>
                  </a:lnTo>
                  <a:lnTo>
                    <a:pt x="1367532" y="825500"/>
                  </a:lnTo>
                  <a:lnTo>
                    <a:pt x="1418331" y="825500"/>
                  </a:lnTo>
                  <a:lnTo>
                    <a:pt x="1518822" y="850900"/>
                  </a:lnTo>
                  <a:lnTo>
                    <a:pt x="937833" y="850900"/>
                  </a:lnTo>
                  <a:lnTo>
                    <a:pt x="887424" y="863600"/>
                  </a:lnTo>
                  <a:lnTo>
                    <a:pt x="844458" y="876300"/>
                  </a:lnTo>
                  <a:lnTo>
                    <a:pt x="811640" y="889000"/>
                  </a:lnTo>
                  <a:lnTo>
                    <a:pt x="791670" y="914400"/>
                  </a:lnTo>
                  <a:lnTo>
                    <a:pt x="786740" y="952500"/>
                  </a:lnTo>
                  <a:lnTo>
                    <a:pt x="795823" y="990600"/>
                  </a:lnTo>
                  <a:lnTo>
                    <a:pt x="816584" y="1028700"/>
                  </a:lnTo>
                  <a:lnTo>
                    <a:pt x="846687" y="1054100"/>
                  </a:lnTo>
                  <a:lnTo>
                    <a:pt x="883797" y="1092200"/>
                  </a:lnTo>
                  <a:lnTo>
                    <a:pt x="925578" y="1117600"/>
                  </a:lnTo>
                  <a:lnTo>
                    <a:pt x="969695" y="1143000"/>
                  </a:lnTo>
                  <a:lnTo>
                    <a:pt x="1012776" y="1168400"/>
                  </a:lnTo>
                  <a:lnTo>
                    <a:pt x="1057661" y="1193800"/>
                  </a:lnTo>
                  <a:lnTo>
                    <a:pt x="1104051" y="1219200"/>
                  </a:lnTo>
                  <a:lnTo>
                    <a:pt x="1151647" y="1231900"/>
                  </a:lnTo>
                  <a:lnTo>
                    <a:pt x="1200150" y="1257300"/>
                  </a:lnTo>
                  <a:lnTo>
                    <a:pt x="1249259" y="1270000"/>
                  </a:lnTo>
                  <a:lnTo>
                    <a:pt x="1298676" y="1295400"/>
                  </a:lnTo>
                  <a:lnTo>
                    <a:pt x="1397234" y="1320800"/>
                  </a:lnTo>
                  <a:lnTo>
                    <a:pt x="1445777" y="1346200"/>
                  </a:lnTo>
                  <a:lnTo>
                    <a:pt x="1495281" y="1358900"/>
                  </a:lnTo>
                  <a:lnTo>
                    <a:pt x="1544996" y="1384300"/>
                  </a:lnTo>
                  <a:lnTo>
                    <a:pt x="1594808" y="1397000"/>
                  </a:lnTo>
                  <a:lnTo>
                    <a:pt x="1644603" y="1422400"/>
                  </a:lnTo>
                  <a:lnTo>
                    <a:pt x="1694270" y="1435100"/>
                  </a:lnTo>
                  <a:lnTo>
                    <a:pt x="1743693" y="1460500"/>
                  </a:lnTo>
                  <a:lnTo>
                    <a:pt x="1792760" y="1473200"/>
                  </a:lnTo>
                  <a:lnTo>
                    <a:pt x="1841359" y="1498600"/>
                  </a:lnTo>
                  <a:lnTo>
                    <a:pt x="1889374" y="1511300"/>
                  </a:lnTo>
                  <a:lnTo>
                    <a:pt x="1936693" y="1536700"/>
                  </a:lnTo>
                  <a:lnTo>
                    <a:pt x="1952856" y="1536700"/>
                  </a:lnTo>
                  <a:lnTo>
                    <a:pt x="1968893" y="1549400"/>
                  </a:lnTo>
                  <a:lnTo>
                    <a:pt x="1984677" y="1562100"/>
                  </a:lnTo>
                  <a:lnTo>
                    <a:pt x="2000081" y="1562100"/>
                  </a:lnTo>
                  <a:lnTo>
                    <a:pt x="1958272" y="1638300"/>
                  </a:lnTo>
                  <a:close/>
                </a:path>
                <a:path w="4031615" h="1638300">
                  <a:moveTo>
                    <a:pt x="1663530" y="863600"/>
                  </a:moveTo>
                  <a:lnTo>
                    <a:pt x="1106699" y="863600"/>
                  </a:lnTo>
                  <a:lnTo>
                    <a:pt x="1050173" y="850900"/>
                  </a:lnTo>
                  <a:lnTo>
                    <a:pt x="1616387" y="850900"/>
                  </a:lnTo>
                  <a:lnTo>
                    <a:pt x="1663530" y="863600"/>
                  </a:lnTo>
                  <a:close/>
                </a:path>
                <a:path w="4031615" h="1638300">
                  <a:moveTo>
                    <a:pt x="3160988" y="863600"/>
                  </a:moveTo>
                  <a:lnTo>
                    <a:pt x="3105992" y="863600"/>
                  </a:lnTo>
                  <a:lnTo>
                    <a:pt x="3058112" y="850900"/>
                  </a:lnTo>
                  <a:lnTo>
                    <a:pt x="3215085" y="850900"/>
                  </a:lnTo>
                  <a:lnTo>
                    <a:pt x="3160988" y="8636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0534" y="0"/>
              <a:ext cx="6011545" cy="2170430"/>
            </a:xfrm>
            <a:custGeom>
              <a:avLst/>
              <a:gdLst/>
              <a:ahLst/>
              <a:cxnLst/>
              <a:rect l="l" t="t" r="r" b="b"/>
              <a:pathLst>
                <a:path w="6011545" h="2170430">
                  <a:moveTo>
                    <a:pt x="2596194" y="2170127"/>
                  </a:moveTo>
                  <a:lnTo>
                    <a:pt x="0" y="678495"/>
                  </a:lnTo>
                  <a:lnTo>
                    <a:pt x="359501" y="0"/>
                  </a:lnTo>
                  <a:lnTo>
                    <a:pt x="679975" y="0"/>
                  </a:lnTo>
                  <a:lnTo>
                    <a:pt x="331773" y="656916"/>
                  </a:lnTo>
                  <a:lnTo>
                    <a:pt x="2435702" y="1865327"/>
                  </a:lnTo>
                  <a:lnTo>
                    <a:pt x="2757693" y="1865327"/>
                  </a:lnTo>
                  <a:lnTo>
                    <a:pt x="2596194" y="2170127"/>
                  </a:lnTo>
                  <a:close/>
                </a:path>
                <a:path w="6011545" h="2170430">
                  <a:moveTo>
                    <a:pt x="2757693" y="1865327"/>
                  </a:moveTo>
                  <a:lnTo>
                    <a:pt x="2435702" y="1865327"/>
                  </a:lnTo>
                  <a:lnTo>
                    <a:pt x="2793100" y="1189642"/>
                  </a:lnTo>
                  <a:lnTo>
                    <a:pt x="2828166" y="1124906"/>
                  </a:lnTo>
                  <a:lnTo>
                    <a:pt x="4414205" y="840336"/>
                  </a:lnTo>
                  <a:lnTo>
                    <a:pt x="5061568" y="105309"/>
                  </a:lnTo>
                  <a:lnTo>
                    <a:pt x="5093936" y="68895"/>
                  </a:lnTo>
                  <a:lnTo>
                    <a:pt x="5326067" y="0"/>
                  </a:lnTo>
                  <a:lnTo>
                    <a:pt x="6011512" y="0"/>
                  </a:lnTo>
                  <a:lnTo>
                    <a:pt x="5327256" y="202414"/>
                  </a:lnTo>
                  <a:lnTo>
                    <a:pt x="4638084" y="985992"/>
                  </a:lnTo>
                  <a:lnTo>
                    <a:pt x="3074973" y="1266516"/>
                  </a:lnTo>
                  <a:lnTo>
                    <a:pt x="2757693" y="186532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955" y="0"/>
              <a:ext cx="6264615" cy="76014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03071" y="2247774"/>
              <a:ext cx="4194175" cy="4726940"/>
            </a:xfrm>
            <a:custGeom>
              <a:avLst/>
              <a:gdLst/>
              <a:ahLst/>
              <a:cxnLst/>
              <a:rect l="l" t="t" r="r" b="b"/>
              <a:pathLst>
                <a:path w="4194175" h="4726940">
                  <a:moveTo>
                    <a:pt x="1121" y="3861526"/>
                  </a:moveTo>
                  <a:lnTo>
                    <a:pt x="2988700" y="2136067"/>
                  </a:lnTo>
                  <a:lnTo>
                    <a:pt x="2988700" y="0"/>
                  </a:lnTo>
                  <a:lnTo>
                    <a:pt x="0" y="1725458"/>
                  </a:lnTo>
                  <a:lnTo>
                    <a:pt x="1121" y="1725458"/>
                  </a:lnTo>
                  <a:lnTo>
                    <a:pt x="1121" y="3861526"/>
                  </a:lnTo>
                  <a:close/>
                </a:path>
                <a:path w="4194175" h="4726940">
                  <a:moveTo>
                    <a:pt x="1287923" y="4726499"/>
                  </a:moveTo>
                  <a:lnTo>
                    <a:pt x="4193604" y="3048159"/>
                  </a:lnTo>
                  <a:lnTo>
                    <a:pt x="3163714" y="2453561"/>
                  </a:lnTo>
                  <a:lnTo>
                    <a:pt x="258033" y="4131900"/>
                  </a:lnTo>
                  <a:lnTo>
                    <a:pt x="1287923" y="472649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2384" y="2021153"/>
              <a:ext cx="6486771" cy="5588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2630862"/>
              <a:ext cx="2179955" cy="1062990"/>
            </a:xfrm>
            <a:custGeom>
              <a:avLst/>
              <a:gdLst/>
              <a:ahLst/>
              <a:cxnLst/>
              <a:rect l="l" t="t" r="r" b="b"/>
              <a:pathLst>
                <a:path w="2179955" h="1062989">
                  <a:moveTo>
                    <a:pt x="1309025" y="633700"/>
                  </a:moveTo>
                  <a:lnTo>
                    <a:pt x="962384" y="633700"/>
                  </a:lnTo>
                  <a:lnTo>
                    <a:pt x="2060547" y="0"/>
                  </a:lnTo>
                  <a:lnTo>
                    <a:pt x="2170238" y="63307"/>
                  </a:lnTo>
                  <a:lnTo>
                    <a:pt x="2179640" y="63307"/>
                  </a:lnTo>
                  <a:lnTo>
                    <a:pt x="2179640" y="131002"/>
                  </a:lnTo>
                  <a:lnTo>
                    <a:pt x="1309025" y="633700"/>
                  </a:lnTo>
                  <a:close/>
                </a:path>
                <a:path w="2179955" h="1062989">
                  <a:moveTo>
                    <a:pt x="2179640" y="63307"/>
                  </a:moveTo>
                  <a:lnTo>
                    <a:pt x="2170238" y="63307"/>
                  </a:lnTo>
                  <a:lnTo>
                    <a:pt x="2179640" y="57666"/>
                  </a:lnTo>
                  <a:lnTo>
                    <a:pt x="2179640" y="63307"/>
                  </a:lnTo>
                  <a:close/>
                </a:path>
                <a:path w="2179955" h="1062989">
                  <a:moveTo>
                    <a:pt x="1088658" y="760942"/>
                  </a:moveTo>
                  <a:lnTo>
                    <a:pt x="981188" y="760942"/>
                  </a:lnTo>
                  <a:lnTo>
                    <a:pt x="981188" y="760315"/>
                  </a:lnTo>
                  <a:lnTo>
                    <a:pt x="0" y="193935"/>
                  </a:lnTo>
                  <a:lnTo>
                    <a:pt x="0" y="78981"/>
                  </a:lnTo>
                  <a:lnTo>
                    <a:pt x="961130" y="633700"/>
                  </a:lnTo>
                  <a:lnTo>
                    <a:pt x="1309025" y="633700"/>
                  </a:lnTo>
                  <a:lnTo>
                    <a:pt x="1088658" y="760942"/>
                  </a:lnTo>
                  <a:close/>
                </a:path>
                <a:path w="2179955" h="1062989">
                  <a:moveTo>
                    <a:pt x="981188" y="1062435"/>
                  </a:moveTo>
                  <a:lnTo>
                    <a:pt x="0" y="495734"/>
                  </a:lnTo>
                  <a:lnTo>
                    <a:pt x="0" y="194240"/>
                  </a:lnTo>
                  <a:lnTo>
                    <a:pt x="981188" y="760942"/>
                  </a:lnTo>
                  <a:lnTo>
                    <a:pt x="1088658" y="760942"/>
                  </a:lnTo>
                  <a:lnTo>
                    <a:pt x="981188" y="822995"/>
                  </a:lnTo>
                  <a:lnTo>
                    <a:pt x="981188" y="989099"/>
                  </a:lnTo>
                  <a:lnTo>
                    <a:pt x="1108198" y="989099"/>
                  </a:lnTo>
                  <a:lnTo>
                    <a:pt x="981188" y="1062435"/>
                  </a:lnTo>
                  <a:close/>
                </a:path>
                <a:path w="2179955" h="1062989">
                  <a:moveTo>
                    <a:pt x="1108198" y="989099"/>
                  </a:moveTo>
                  <a:lnTo>
                    <a:pt x="981188" y="989099"/>
                  </a:lnTo>
                  <a:lnTo>
                    <a:pt x="2179640" y="297105"/>
                  </a:lnTo>
                  <a:lnTo>
                    <a:pt x="2179640" y="370442"/>
                  </a:lnTo>
                  <a:lnTo>
                    <a:pt x="1108198" y="989099"/>
                  </a:lnTo>
                  <a:close/>
                </a:path>
                <a:path w="2179955" h="1062989">
                  <a:moveTo>
                    <a:pt x="962384" y="633700"/>
                  </a:moveTo>
                  <a:lnTo>
                    <a:pt x="961130" y="633700"/>
                  </a:lnTo>
                  <a:lnTo>
                    <a:pt x="962384" y="632446"/>
                  </a:lnTo>
                  <a:lnTo>
                    <a:pt x="962384" y="63370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1276335"/>
              <a:ext cx="2080895" cy="1988820"/>
            </a:xfrm>
            <a:custGeom>
              <a:avLst/>
              <a:gdLst/>
              <a:ahLst/>
              <a:cxnLst/>
              <a:rect l="l" t="t" r="r" b="b"/>
              <a:pathLst>
                <a:path w="2080895" h="1988820">
                  <a:moveTo>
                    <a:pt x="961130" y="1988227"/>
                  </a:moveTo>
                  <a:lnTo>
                    <a:pt x="0" y="1433508"/>
                  </a:lnTo>
                  <a:lnTo>
                    <a:pt x="0" y="170981"/>
                  </a:lnTo>
                  <a:lnTo>
                    <a:pt x="296089" y="0"/>
                  </a:lnTo>
                  <a:lnTo>
                    <a:pt x="2079352" y="1029215"/>
                  </a:lnTo>
                  <a:lnTo>
                    <a:pt x="961130" y="1674824"/>
                  </a:lnTo>
                  <a:lnTo>
                    <a:pt x="961130" y="1988227"/>
                  </a:lnTo>
                  <a:close/>
                </a:path>
                <a:path w="2080895" h="1988820">
                  <a:moveTo>
                    <a:pt x="962384" y="1726222"/>
                  </a:moveTo>
                  <a:lnTo>
                    <a:pt x="962384" y="1675451"/>
                  </a:lnTo>
                  <a:lnTo>
                    <a:pt x="2080605" y="1029841"/>
                  </a:lnTo>
                  <a:lnTo>
                    <a:pt x="2080605" y="1080613"/>
                  </a:lnTo>
                  <a:lnTo>
                    <a:pt x="962384" y="1726222"/>
                  </a:lnTo>
                  <a:close/>
                </a:path>
                <a:path w="2080895" h="1988820">
                  <a:moveTo>
                    <a:pt x="962384" y="1988227"/>
                  </a:moveTo>
                  <a:lnTo>
                    <a:pt x="962384" y="1937456"/>
                  </a:lnTo>
                  <a:lnTo>
                    <a:pt x="2080605" y="1291846"/>
                  </a:lnTo>
                  <a:lnTo>
                    <a:pt x="2080605" y="1342617"/>
                  </a:lnTo>
                  <a:lnTo>
                    <a:pt x="962384" y="198822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1264425"/>
              <a:ext cx="2190750" cy="2438400"/>
            </a:xfrm>
            <a:custGeom>
              <a:avLst/>
              <a:gdLst/>
              <a:ahLst/>
              <a:cxnLst/>
              <a:rect l="l" t="t" r="r" b="b"/>
              <a:pathLst>
                <a:path w="2190750" h="2438400">
                  <a:moveTo>
                    <a:pt x="0" y="195331"/>
                  </a:moveTo>
                  <a:lnTo>
                    <a:pt x="0" y="170979"/>
                  </a:lnTo>
                  <a:lnTo>
                    <a:pt x="296089" y="0"/>
                  </a:lnTo>
                  <a:lnTo>
                    <a:pt x="338403" y="24445"/>
                  </a:lnTo>
                  <a:lnTo>
                    <a:pt x="296089" y="24445"/>
                  </a:lnTo>
                  <a:lnTo>
                    <a:pt x="0" y="195331"/>
                  </a:lnTo>
                  <a:close/>
                </a:path>
                <a:path w="2190750" h="2438400">
                  <a:moveTo>
                    <a:pt x="1004535" y="1674824"/>
                  </a:moveTo>
                  <a:lnTo>
                    <a:pt x="961130" y="1674824"/>
                  </a:lnTo>
                  <a:lnTo>
                    <a:pt x="2058040" y="1041751"/>
                  </a:lnTo>
                  <a:lnTo>
                    <a:pt x="296089" y="24445"/>
                  </a:lnTo>
                  <a:lnTo>
                    <a:pt x="338403" y="24445"/>
                  </a:lnTo>
                  <a:lnTo>
                    <a:pt x="2090634" y="1036736"/>
                  </a:lnTo>
                  <a:lnTo>
                    <a:pt x="2090634" y="1059928"/>
                  </a:lnTo>
                  <a:lnTo>
                    <a:pt x="2069949" y="1059928"/>
                  </a:lnTo>
                  <a:lnTo>
                    <a:pt x="1004535" y="1674824"/>
                  </a:lnTo>
                  <a:close/>
                </a:path>
                <a:path w="2190750" h="2438400">
                  <a:moveTo>
                    <a:pt x="1016324" y="1719327"/>
                  </a:moveTo>
                  <a:lnTo>
                    <a:pt x="973039" y="1719327"/>
                  </a:lnTo>
                  <a:lnTo>
                    <a:pt x="2069949" y="1086254"/>
                  </a:lnTo>
                  <a:lnTo>
                    <a:pt x="2069949" y="1059928"/>
                  </a:lnTo>
                  <a:lnTo>
                    <a:pt x="2090634" y="1059928"/>
                  </a:lnTo>
                  <a:lnTo>
                    <a:pt x="2090634" y="1098790"/>
                  </a:lnTo>
                  <a:lnTo>
                    <a:pt x="2050518" y="1121982"/>
                  </a:lnTo>
                  <a:lnTo>
                    <a:pt x="2050518" y="1134518"/>
                  </a:lnTo>
                  <a:lnTo>
                    <a:pt x="2029834" y="1134518"/>
                  </a:lnTo>
                  <a:lnTo>
                    <a:pt x="1016324" y="1719327"/>
                  </a:lnTo>
                  <a:close/>
                </a:path>
                <a:path w="2190750" h="2438400">
                  <a:moveTo>
                    <a:pt x="971786" y="1988227"/>
                  </a:moveTo>
                  <a:lnTo>
                    <a:pt x="950475" y="1988227"/>
                  </a:lnTo>
                  <a:lnTo>
                    <a:pt x="950474" y="1693002"/>
                  </a:lnTo>
                  <a:lnTo>
                    <a:pt x="0" y="1144221"/>
                  </a:lnTo>
                  <a:lnTo>
                    <a:pt x="0" y="1119892"/>
                  </a:lnTo>
                  <a:lnTo>
                    <a:pt x="961130" y="1674824"/>
                  </a:lnTo>
                  <a:lnTo>
                    <a:pt x="1004535" y="1674824"/>
                  </a:lnTo>
                  <a:lnTo>
                    <a:pt x="973039" y="1693002"/>
                  </a:lnTo>
                  <a:lnTo>
                    <a:pt x="973039" y="1719327"/>
                  </a:lnTo>
                  <a:lnTo>
                    <a:pt x="1016324" y="1719327"/>
                  </a:lnTo>
                  <a:lnTo>
                    <a:pt x="971786" y="1745027"/>
                  </a:lnTo>
                  <a:lnTo>
                    <a:pt x="971786" y="1941843"/>
                  </a:lnTo>
                  <a:lnTo>
                    <a:pt x="1013056" y="1941843"/>
                  </a:lnTo>
                  <a:lnTo>
                    <a:pt x="971786" y="1965662"/>
                  </a:lnTo>
                  <a:lnTo>
                    <a:pt x="971786" y="1988227"/>
                  </a:lnTo>
                  <a:close/>
                </a:path>
                <a:path w="2190750" h="2438400">
                  <a:moveTo>
                    <a:pt x="1013056" y="1941843"/>
                  </a:moveTo>
                  <a:lnTo>
                    <a:pt x="971786" y="1941843"/>
                  </a:lnTo>
                  <a:lnTo>
                    <a:pt x="2029834" y="1331335"/>
                  </a:lnTo>
                  <a:lnTo>
                    <a:pt x="2029834" y="1134518"/>
                  </a:lnTo>
                  <a:lnTo>
                    <a:pt x="2050518" y="1134518"/>
                  </a:lnTo>
                  <a:lnTo>
                    <a:pt x="2050518" y="1318799"/>
                  </a:lnTo>
                  <a:lnTo>
                    <a:pt x="2089380" y="1318799"/>
                  </a:lnTo>
                  <a:lnTo>
                    <a:pt x="2089380" y="1332588"/>
                  </a:lnTo>
                  <a:lnTo>
                    <a:pt x="2068696" y="1332588"/>
                  </a:lnTo>
                  <a:lnTo>
                    <a:pt x="1013056" y="1941843"/>
                  </a:lnTo>
                  <a:close/>
                </a:path>
                <a:path w="2190750" h="2438400">
                  <a:moveTo>
                    <a:pt x="2089380" y="1318799"/>
                  </a:moveTo>
                  <a:lnTo>
                    <a:pt x="2050518" y="1318799"/>
                  </a:lnTo>
                  <a:lnTo>
                    <a:pt x="2089380" y="1296234"/>
                  </a:lnTo>
                  <a:lnTo>
                    <a:pt x="2089380" y="1318799"/>
                  </a:lnTo>
                  <a:close/>
                </a:path>
                <a:path w="2190750" h="2438400">
                  <a:moveTo>
                    <a:pt x="1014818" y="1991988"/>
                  </a:moveTo>
                  <a:lnTo>
                    <a:pt x="971786" y="1991988"/>
                  </a:lnTo>
                  <a:lnTo>
                    <a:pt x="2068696" y="1358914"/>
                  </a:lnTo>
                  <a:lnTo>
                    <a:pt x="2068696" y="1332588"/>
                  </a:lnTo>
                  <a:lnTo>
                    <a:pt x="2089380" y="1332588"/>
                  </a:lnTo>
                  <a:lnTo>
                    <a:pt x="2089380" y="1370824"/>
                  </a:lnTo>
                  <a:lnTo>
                    <a:pt x="2094806" y="1373957"/>
                  </a:lnTo>
                  <a:lnTo>
                    <a:pt x="2084993" y="1373957"/>
                  </a:lnTo>
                  <a:lnTo>
                    <a:pt x="1014818" y="1991988"/>
                  </a:lnTo>
                  <a:close/>
                </a:path>
                <a:path w="2190750" h="2438400">
                  <a:moveTo>
                    <a:pt x="1023306" y="2114842"/>
                  </a:moveTo>
                  <a:lnTo>
                    <a:pt x="981188" y="2114842"/>
                  </a:lnTo>
                  <a:lnTo>
                    <a:pt x="2158956" y="1434131"/>
                  </a:lnTo>
                  <a:lnTo>
                    <a:pt x="2069950" y="1382733"/>
                  </a:lnTo>
                  <a:lnTo>
                    <a:pt x="2084993" y="1373957"/>
                  </a:lnTo>
                  <a:lnTo>
                    <a:pt x="2094806" y="1373957"/>
                  </a:lnTo>
                  <a:lnTo>
                    <a:pt x="2190296" y="1429117"/>
                  </a:lnTo>
                  <a:lnTo>
                    <a:pt x="2190296" y="1452935"/>
                  </a:lnTo>
                  <a:lnTo>
                    <a:pt x="2168985" y="1452935"/>
                  </a:lnTo>
                  <a:lnTo>
                    <a:pt x="1023306" y="2114842"/>
                  </a:lnTo>
                  <a:close/>
                </a:path>
                <a:path w="2190750" h="2438400">
                  <a:moveTo>
                    <a:pt x="964891" y="2020821"/>
                  </a:moveTo>
                  <a:lnTo>
                    <a:pt x="0" y="1464166"/>
                  </a:lnTo>
                  <a:lnTo>
                    <a:pt x="0" y="1439785"/>
                  </a:lnTo>
                  <a:lnTo>
                    <a:pt x="950475" y="1988227"/>
                  </a:lnTo>
                  <a:lnTo>
                    <a:pt x="971786" y="1988227"/>
                  </a:lnTo>
                  <a:lnTo>
                    <a:pt x="971786" y="1991988"/>
                  </a:lnTo>
                  <a:lnTo>
                    <a:pt x="1014818" y="1991988"/>
                  </a:lnTo>
                  <a:lnTo>
                    <a:pt x="964891" y="2020821"/>
                  </a:lnTo>
                  <a:close/>
                </a:path>
                <a:path w="2190750" h="2438400">
                  <a:moveTo>
                    <a:pt x="1034179" y="2181283"/>
                  </a:moveTo>
                  <a:lnTo>
                    <a:pt x="991844" y="2181283"/>
                  </a:lnTo>
                  <a:lnTo>
                    <a:pt x="2168985" y="1501199"/>
                  </a:lnTo>
                  <a:lnTo>
                    <a:pt x="2168985" y="1452935"/>
                  </a:lnTo>
                  <a:lnTo>
                    <a:pt x="2190296" y="1452935"/>
                  </a:lnTo>
                  <a:lnTo>
                    <a:pt x="2190296" y="1513735"/>
                  </a:lnTo>
                  <a:lnTo>
                    <a:pt x="2162717" y="1529405"/>
                  </a:lnTo>
                  <a:lnTo>
                    <a:pt x="2162717" y="1541942"/>
                  </a:lnTo>
                  <a:lnTo>
                    <a:pt x="2141405" y="1541942"/>
                  </a:lnTo>
                  <a:lnTo>
                    <a:pt x="1034179" y="2181283"/>
                  </a:lnTo>
                  <a:close/>
                </a:path>
                <a:path w="2190750" h="2438400">
                  <a:moveTo>
                    <a:pt x="1034156" y="2337358"/>
                  </a:moveTo>
                  <a:lnTo>
                    <a:pt x="991844" y="2337358"/>
                  </a:lnTo>
                  <a:lnTo>
                    <a:pt x="2141405" y="1673571"/>
                  </a:lnTo>
                  <a:lnTo>
                    <a:pt x="2141405" y="1541942"/>
                  </a:lnTo>
                  <a:lnTo>
                    <a:pt x="2162717" y="1541942"/>
                  </a:lnTo>
                  <a:lnTo>
                    <a:pt x="2162717" y="1661035"/>
                  </a:lnTo>
                  <a:lnTo>
                    <a:pt x="2190296" y="1661035"/>
                  </a:lnTo>
                  <a:lnTo>
                    <a:pt x="2190296" y="1681719"/>
                  </a:lnTo>
                  <a:lnTo>
                    <a:pt x="2168985" y="1681719"/>
                  </a:lnTo>
                  <a:lnTo>
                    <a:pt x="1034156" y="2337358"/>
                  </a:lnTo>
                  <a:close/>
                </a:path>
                <a:path w="2190750" h="2438400">
                  <a:moveTo>
                    <a:pt x="991844" y="2410694"/>
                  </a:moveTo>
                  <a:lnTo>
                    <a:pt x="970532" y="2410694"/>
                  </a:lnTo>
                  <a:lnTo>
                    <a:pt x="970532" y="2218265"/>
                  </a:lnTo>
                  <a:lnTo>
                    <a:pt x="971159" y="2218265"/>
                  </a:lnTo>
                  <a:lnTo>
                    <a:pt x="971159" y="2133019"/>
                  </a:lnTo>
                  <a:lnTo>
                    <a:pt x="0" y="1572413"/>
                  </a:lnTo>
                  <a:lnTo>
                    <a:pt x="0" y="1548258"/>
                  </a:lnTo>
                  <a:lnTo>
                    <a:pt x="981188" y="2114842"/>
                  </a:lnTo>
                  <a:lnTo>
                    <a:pt x="1023306" y="2114842"/>
                  </a:lnTo>
                  <a:lnTo>
                    <a:pt x="991844" y="2133019"/>
                  </a:lnTo>
                  <a:lnTo>
                    <a:pt x="991844" y="2181283"/>
                  </a:lnTo>
                  <a:lnTo>
                    <a:pt x="1034179" y="2181283"/>
                  </a:lnTo>
                  <a:lnTo>
                    <a:pt x="991844" y="2205729"/>
                  </a:lnTo>
                  <a:lnTo>
                    <a:pt x="991844" y="2337358"/>
                  </a:lnTo>
                  <a:lnTo>
                    <a:pt x="1034156" y="2337358"/>
                  </a:lnTo>
                  <a:lnTo>
                    <a:pt x="991844" y="2361803"/>
                  </a:lnTo>
                  <a:lnTo>
                    <a:pt x="991844" y="2410694"/>
                  </a:lnTo>
                  <a:close/>
                </a:path>
                <a:path w="2190750" h="2438400">
                  <a:moveTo>
                    <a:pt x="2190296" y="1661035"/>
                  </a:moveTo>
                  <a:lnTo>
                    <a:pt x="2162717" y="1661035"/>
                  </a:lnTo>
                  <a:lnTo>
                    <a:pt x="2190296" y="1644738"/>
                  </a:lnTo>
                  <a:lnTo>
                    <a:pt x="2190296" y="1661035"/>
                  </a:lnTo>
                  <a:close/>
                </a:path>
                <a:path w="2190750" h="2438400">
                  <a:moveTo>
                    <a:pt x="1033286" y="2410694"/>
                  </a:moveTo>
                  <a:lnTo>
                    <a:pt x="991844" y="2410694"/>
                  </a:lnTo>
                  <a:lnTo>
                    <a:pt x="2168985" y="1730610"/>
                  </a:lnTo>
                  <a:lnTo>
                    <a:pt x="2168985" y="1681719"/>
                  </a:lnTo>
                  <a:lnTo>
                    <a:pt x="2190296" y="1681719"/>
                  </a:lnTo>
                  <a:lnTo>
                    <a:pt x="2190296" y="1742519"/>
                  </a:lnTo>
                  <a:lnTo>
                    <a:pt x="1033286" y="2410694"/>
                  </a:lnTo>
                  <a:close/>
                </a:path>
                <a:path w="2190750" h="2438400">
                  <a:moveTo>
                    <a:pt x="985312" y="2438399"/>
                  </a:moveTo>
                  <a:lnTo>
                    <a:pt x="977063" y="2438399"/>
                  </a:lnTo>
                  <a:lnTo>
                    <a:pt x="0" y="1874341"/>
                  </a:lnTo>
                  <a:lnTo>
                    <a:pt x="0" y="1849942"/>
                  </a:lnTo>
                  <a:lnTo>
                    <a:pt x="970532" y="2410694"/>
                  </a:lnTo>
                  <a:lnTo>
                    <a:pt x="1033286" y="2410694"/>
                  </a:lnTo>
                  <a:lnTo>
                    <a:pt x="985312" y="243839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774" y="5007970"/>
              <a:ext cx="1782156" cy="42426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22966" y="7631115"/>
              <a:ext cx="3023235" cy="2656205"/>
            </a:xfrm>
            <a:custGeom>
              <a:avLst/>
              <a:gdLst/>
              <a:ahLst/>
              <a:cxnLst/>
              <a:rect l="l" t="t" r="r" b="b"/>
              <a:pathLst>
                <a:path w="3023235" h="2656204">
                  <a:moveTo>
                    <a:pt x="2094182" y="2655884"/>
                  </a:moveTo>
                  <a:lnTo>
                    <a:pt x="0" y="2655884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618" y="0"/>
                  </a:lnTo>
                  <a:lnTo>
                    <a:pt x="2995832" y="9387"/>
                  </a:lnTo>
                  <a:lnTo>
                    <a:pt x="3015671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094182" y="2655884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13130" y="7621752"/>
              <a:ext cx="3041015" cy="2665730"/>
            </a:xfrm>
            <a:custGeom>
              <a:avLst/>
              <a:gdLst/>
              <a:ahLst/>
              <a:cxnLst/>
              <a:rect l="l" t="t" r="r" b="b"/>
              <a:pathLst>
                <a:path w="3041014" h="2665729">
                  <a:moveTo>
                    <a:pt x="18852" y="2665246"/>
                  </a:moveTo>
                  <a:lnTo>
                    <a:pt x="0" y="2665246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9" y="1728400"/>
                  </a:lnTo>
                  <a:lnTo>
                    <a:pt x="58786" y="1683228"/>
                  </a:lnTo>
                  <a:lnTo>
                    <a:pt x="95902" y="1651657"/>
                  </a:lnTo>
                  <a:lnTo>
                    <a:pt x="2935278" y="12295"/>
                  </a:lnTo>
                  <a:lnTo>
                    <a:pt x="2972266" y="0"/>
                  </a:lnTo>
                  <a:lnTo>
                    <a:pt x="2989339" y="1229"/>
                  </a:lnTo>
                  <a:lnTo>
                    <a:pt x="3032206" y="38934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665246"/>
                  </a:lnTo>
                  <a:close/>
                </a:path>
                <a:path w="3041014" h="2665729">
                  <a:moveTo>
                    <a:pt x="2121494" y="2665246"/>
                  </a:moveTo>
                  <a:lnTo>
                    <a:pt x="2084904" y="2665246"/>
                  </a:lnTo>
                  <a:lnTo>
                    <a:pt x="2936098" y="2173794"/>
                  </a:lnTo>
                  <a:lnTo>
                    <a:pt x="2969731" y="2144901"/>
                  </a:lnTo>
                  <a:lnTo>
                    <a:pt x="2997369" y="2103712"/>
                  </a:lnTo>
                  <a:lnTo>
                    <a:pt x="3016094" y="2055760"/>
                  </a:lnTo>
                  <a:lnTo>
                    <a:pt x="3022984" y="2006580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80"/>
                  </a:lnTo>
                  <a:lnTo>
                    <a:pt x="3033396" y="2060627"/>
                  </a:lnTo>
                  <a:lnTo>
                    <a:pt x="3012635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121494" y="266524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0016" y="9311935"/>
              <a:ext cx="79509" cy="1066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624" y="9234066"/>
              <a:ext cx="79509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0511" y="9155377"/>
              <a:ext cx="79509" cy="1066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43460" y="7755706"/>
              <a:ext cx="3023235" cy="2531745"/>
            </a:xfrm>
            <a:custGeom>
              <a:avLst/>
              <a:gdLst/>
              <a:ahLst/>
              <a:cxnLst/>
              <a:rect l="l" t="t" r="r" b="b"/>
              <a:pathLst>
                <a:path w="3023235" h="2531745">
                  <a:moveTo>
                    <a:pt x="2309974" y="2531292"/>
                  </a:moveTo>
                  <a:lnTo>
                    <a:pt x="0" y="2531292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4" y="1723443"/>
                  </a:lnTo>
                  <a:lnTo>
                    <a:pt x="56020" y="1680436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40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9292"/>
                  </a:lnTo>
                  <a:lnTo>
                    <a:pt x="2996140" y="2099677"/>
                  </a:lnTo>
                  <a:lnTo>
                    <a:pt x="2966964" y="2142685"/>
                  </a:lnTo>
                  <a:lnTo>
                    <a:pt x="2931180" y="2172629"/>
                  </a:lnTo>
                  <a:lnTo>
                    <a:pt x="2309974" y="253129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33624" y="7746344"/>
              <a:ext cx="3041015" cy="2540000"/>
            </a:xfrm>
            <a:custGeom>
              <a:avLst/>
              <a:gdLst/>
              <a:ahLst/>
              <a:cxnLst/>
              <a:rect l="l" t="t" r="r" b="b"/>
              <a:pathLst>
                <a:path w="3041014" h="2540000">
                  <a:moveTo>
                    <a:pt x="19672" y="2540000"/>
                  </a:moveTo>
                  <a:lnTo>
                    <a:pt x="0" y="2540000"/>
                  </a:lnTo>
                  <a:lnTo>
                    <a:pt x="0" y="1828800"/>
                  </a:lnTo>
                  <a:lnTo>
                    <a:pt x="7620" y="1778000"/>
                  </a:lnTo>
                  <a:lnTo>
                    <a:pt x="28381" y="1727200"/>
                  </a:lnTo>
                  <a:lnTo>
                    <a:pt x="59132" y="1676400"/>
                  </a:lnTo>
                  <a:lnTo>
                    <a:pt x="96722" y="1651000"/>
                  </a:lnTo>
                  <a:lnTo>
                    <a:pt x="2936098" y="0"/>
                  </a:lnTo>
                  <a:lnTo>
                    <a:pt x="3005771" y="0"/>
                  </a:lnTo>
                  <a:lnTo>
                    <a:pt x="3021191" y="12700"/>
                  </a:lnTo>
                  <a:lnTo>
                    <a:pt x="3032615" y="38100"/>
                  </a:lnTo>
                  <a:lnTo>
                    <a:pt x="3039429" y="50800"/>
                  </a:lnTo>
                  <a:lnTo>
                    <a:pt x="3041017" y="88900"/>
                  </a:lnTo>
                  <a:lnTo>
                    <a:pt x="3041017" y="165100"/>
                  </a:lnTo>
                  <a:lnTo>
                    <a:pt x="3023804" y="165100"/>
                  </a:lnTo>
                  <a:lnTo>
                    <a:pt x="2951672" y="203200"/>
                  </a:lnTo>
                  <a:lnTo>
                    <a:pt x="2945934" y="203200"/>
                  </a:lnTo>
                  <a:lnTo>
                    <a:pt x="2822981" y="279400"/>
                  </a:lnTo>
                  <a:lnTo>
                    <a:pt x="2810315" y="292100"/>
                  </a:lnTo>
                  <a:lnTo>
                    <a:pt x="2809047" y="292100"/>
                  </a:lnTo>
                  <a:lnTo>
                    <a:pt x="2686095" y="355600"/>
                  </a:lnTo>
                  <a:lnTo>
                    <a:pt x="2669607" y="372158"/>
                  </a:lnTo>
                  <a:lnTo>
                    <a:pt x="2554126" y="431800"/>
                  </a:lnTo>
                  <a:lnTo>
                    <a:pt x="2537644" y="448355"/>
                  </a:lnTo>
                  <a:lnTo>
                    <a:pt x="2422158" y="508000"/>
                  </a:lnTo>
                  <a:lnTo>
                    <a:pt x="2406530" y="523691"/>
                  </a:lnTo>
                  <a:lnTo>
                    <a:pt x="2289369" y="584200"/>
                  </a:lnTo>
                  <a:lnTo>
                    <a:pt x="2272712" y="600845"/>
                  </a:lnTo>
                  <a:lnTo>
                    <a:pt x="2157401" y="660400"/>
                  </a:lnTo>
                  <a:lnTo>
                    <a:pt x="2141756" y="676099"/>
                  </a:lnTo>
                  <a:lnTo>
                    <a:pt x="2024612" y="736600"/>
                  </a:lnTo>
                  <a:lnTo>
                    <a:pt x="2008832" y="752369"/>
                  </a:lnTo>
                  <a:lnTo>
                    <a:pt x="1891824" y="812800"/>
                  </a:lnTo>
                  <a:lnTo>
                    <a:pt x="1873434" y="831187"/>
                  </a:lnTo>
                  <a:lnTo>
                    <a:pt x="1761495" y="889000"/>
                  </a:lnTo>
                  <a:lnTo>
                    <a:pt x="1747449" y="903027"/>
                  </a:lnTo>
                  <a:lnTo>
                    <a:pt x="1627067" y="965200"/>
                  </a:lnTo>
                  <a:lnTo>
                    <a:pt x="1610430" y="981835"/>
                  </a:lnTo>
                  <a:lnTo>
                    <a:pt x="1495098" y="1041400"/>
                  </a:lnTo>
                  <a:lnTo>
                    <a:pt x="1477727" y="1058769"/>
                  </a:lnTo>
                  <a:lnTo>
                    <a:pt x="1362310" y="1130300"/>
                  </a:lnTo>
                  <a:lnTo>
                    <a:pt x="1354933" y="1130300"/>
                  </a:lnTo>
                  <a:lnTo>
                    <a:pt x="1231961" y="1193819"/>
                  </a:lnTo>
                  <a:lnTo>
                    <a:pt x="1217255" y="1208514"/>
                  </a:lnTo>
                  <a:lnTo>
                    <a:pt x="1097553" y="1282700"/>
                  </a:lnTo>
                  <a:lnTo>
                    <a:pt x="1088536" y="1282700"/>
                  </a:lnTo>
                  <a:lnTo>
                    <a:pt x="965584" y="1358900"/>
                  </a:lnTo>
                  <a:lnTo>
                    <a:pt x="956568" y="1358900"/>
                  </a:lnTo>
                  <a:lnTo>
                    <a:pt x="833615" y="1422400"/>
                  </a:lnTo>
                  <a:lnTo>
                    <a:pt x="817343" y="1439088"/>
                  </a:lnTo>
                  <a:lnTo>
                    <a:pt x="700827" y="1511300"/>
                  </a:lnTo>
                  <a:lnTo>
                    <a:pt x="690991" y="1511300"/>
                  </a:lnTo>
                  <a:lnTo>
                    <a:pt x="568039" y="1587500"/>
                  </a:lnTo>
                  <a:lnTo>
                    <a:pt x="559022" y="1587500"/>
                  </a:lnTo>
                  <a:lnTo>
                    <a:pt x="436070" y="1663700"/>
                  </a:lnTo>
                  <a:lnTo>
                    <a:pt x="427053" y="1663700"/>
                  </a:lnTo>
                  <a:lnTo>
                    <a:pt x="304101" y="1739900"/>
                  </a:lnTo>
                  <a:lnTo>
                    <a:pt x="294265" y="1739900"/>
                  </a:lnTo>
                  <a:lnTo>
                    <a:pt x="171313" y="1816100"/>
                  </a:lnTo>
                  <a:lnTo>
                    <a:pt x="161477" y="1816100"/>
                  </a:lnTo>
                  <a:lnTo>
                    <a:pt x="38524" y="1892300"/>
                  </a:lnTo>
                  <a:lnTo>
                    <a:pt x="29508" y="1892300"/>
                  </a:lnTo>
                  <a:lnTo>
                    <a:pt x="18852" y="1905000"/>
                  </a:lnTo>
                  <a:lnTo>
                    <a:pt x="18852" y="1955800"/>
                  </a:lnTo>
                  <a:lnTo>
                    <a:pt x="31557" y="1955800"/>
                  </a:lnTo>
                  <a:lnTo>
                    <a:pt x="18852" y="1968500"/>
                  </a:lnTo>
                  <a:lnTo>
                    <a:pt x="18852" y="2019300"/>
                  </a:lnTo>
                  <a:lnTo>
                    <a:pt x="19672" y="2019300"/>
                  </a:lnTo>
                  <a:lnTo>
                    <a:pt x="19672" y="2069301"/>
                  </a:lnTo>
                  <a:lnTo>
                    <a:pt x="18852" y="2070100"/>
                  </a:lnTo>
                  <a:lnTo>
                    <a:pt x="18852" y="2120900"/>
                  </a:lnTo>
                  <a:lnTo>
                    <a:pt x="31502" y="2120900"/>
                  </a:lnTo>
                  <a:lnTo>
                    <a:pt x="18852" y="2133600"/>
                  </a:lnTo>
                  <a:lnTo>
                    <a:pt x="18852" y="2235200"/>
                  </a:lnTo>
                  <a:lnTo>
                    <a:pt x="32299" y="2235200"/>
                  </a:lnTo>
                  <a:lnTo>
                    <a:pt x="19672" y="2247900"/>
                  </a:lnTo>
                  <a:lnTo>
                    <a:pt x="19672" y="2297684"/>
                  </a:lnTo>
                  <a:lnTo>
                    <a:pt x="18852" y="2298700"/>
                  </a:lnTo>
                  <a:lnTo>
                    <a:pt x="18852" y="2349500"/>
                  </a:lnTo>
                  <a:lnTo>
                    <a:pt x="29040" y="2349500"/>
                  </a:lnTo>
                  <a:lnTo>
                    <a:pt x="18032" y="2362200"/>
                  </a:lnTo>
                  <a:lnTo>
                    <a:pt x="18032" y="2413000"/>
                  </a:lnTo>
                  <a:lnTo>
                    <a:pt x="20491" y="2413000"/>
                  </a:lnTo>
                  <a:lnTo>
                    <a:pt x="20491" y="2462143"/>
                  </a:lnTo>
                  <a:lnTo>
                    <a:pt x="18852" y="2463800"/>
                  </a:lnTo>
                  <a:lnTo>
                    <a:pt x="18852" y="2514600"/>
                  </a:lnTo>
                  <a:lnTo>
                    <a:pt x="31844" y="2514600"/>
                  </a:lnTo>
                  <a:lnTo>
                    <a:pt x="19672" y="2527300"/>
                  </a:lnTo>
                  <a:lnTo>
                    <a:pt x="19672" y="2540000"/>
                  </a:lnTo>
                  <a:close/>
                </a:path>
                <a:path w="3041014" h="2540000">
                  <a:moveTo>
                    <a:pt x="735611" y="2540000"/>
                  </a:moveTo>
                  <a:lnTo>
                    <a:pt x="731512" y="2540000"/>
                  </a:lnTo>
                  <a:lnTo>
                    <a:pt x="2891835" y="368300"/>
                  </a:lnTo>
                  <a:lnTo>
                    <a:pt x="3022984" y="241300"/>
                  </a:lnTo>
                  <a:lnTo>
                    <a:pt x="3022984" y="191319"/>
                  </a:lnTo>
                  <a:lnTo>
                    <a:pt x="3023804" y="190500"/>
                  </a:lnTo>
                  <a:lnTo>
                    <a:pt x="3023804" y="165100"/>
                  </a:lnTo>
                  <a:lnTo>
                    <a:pt x="3041017" y="165100"/>
                  </a:lnTo>
                  <a:lnTo>
                    <a:pt x="3041017" y="254000"/>
                  </a:lnTo>
                  <a:lnTo>
                    <a:pt x="3021345" y="254000"/>
                  </a:lnTo>
                  <a:lnTo>
                    <a:pt x="735611" y="2540000"/>
                  </a:lnTo>
                  <a:close/>
                </a:path>
                <a:path w="3041014" h="2540000">
                  <a:moveTo>
                    <a:pt x="2632311" y="582100"/>
                  </a:moveTo>
                  <a:lnTo>
                    <a:pt x="3022984" y="190500"/>
                  </a:lnTo>
                  <a:lnTo>
                    <a:pt x="3022984" y="191319"/>
                  </a:lnTo>
                  <a:lnTo>
                    <a:pt x="2632311" y="582100"/>
                  </a:lnTo>
                  <a:close/>
                </a:path>
                <a:path w="3041014" h="2540000">
                  <a:moveTo>
                    <a:pt x="1303374" y="1852238"/>
                  </a:moveTo>
                  <a:lnTo>
                    <a:pt x="2779539" y="368300"/>
                  </a:lnTo>
                  <a:lnTo>
                    <a:pt x="2945934" y="203200"/>
                  </a:lnTo>
                  <a:lnTo>
                    <a:pt x="2951672" y="203200"/>
                  </a:lnTo>
                  <a:lnTo>
                    <a:pt x="2893474" y="266700"/>
                  </a:lnTo>
                  <a:lnTo>
                    <a:pt x="1994684" y="1167053"/>
                  </a:lnTo>
                  <a:lnTo>
                    <a:pt x="1550017" y="1612900"/>
                  </a:lnTo>
                  <a:lnTo>
                    <a:pt x="1303374" y="1852238"/>
                  </a:lnTo>
                  <a:close/>
                </a:path>
                <a:path w="3041014" h="2540000">
                  <a:moveTo>
                    <a:pt x="791349" y="2540000"/>
                  </a:moveTo>
                  <a:lnTo>
                    <a:pt x="787250" y="2540000"/>
                  </a:lnTo>
                  <a:lnTo>
                    <a:pt x="2947573" y="368300"/>
                  </a:lnTo>
                  <a:lnTo>
                    <a:pt x="3021345" y="304800"/>
                  </a:lnTo>
                  <a:lnTo>
                    <a:pt x="3021345" y="254000"/>
                  </a:lnTo>
                  <a:lnTo>
                    <a:pt x="3041017" y="254000"/>
                  </a:lnTo>
                  <a:lnTo>
                    <a:pt x="3041017" y="304800"/>
                  </a:lnTo>
                  <a:lnTo>
                    <a:pt x="3025443" y="304800"/>
                  </a:lnTo>
                  <a:lnTo>
                    <a:pt x="791349" y="2540000"/>
                  </a:lnTo>
                  <a:close/>
                </a:path>
                <a:path w="3041014" h="2540000">
                  <a:moveTo>
                    <a:pt x="568395" y="2540000"/>
                  </a:moveTo>
                  <a:lnTo>
                    <a:pt x="562658" y="2540000"/>
                  </a:lnTo>
                  <a:lnTo>
                    <a:pt x="2809047" y="292100"/>
                  </a:lnTo>
                  <a:lnTo>
                    <a:pt x="2810315" y="292100"/>
                  </a:lnTo>
                  <a:lnTo>
                    <a:pt x="568395" y="2540000"/>
                  </a:lnTo>
                  <a:close/>
                </a:path>
                <a:path w="3041014" h="2540000">
                  <a:moveTo>
                    <a:pt x="903645" y="2540000"/>
                  </a:moveTo>
                  <a:lnTo>
                    <a:pt x="898727" y="2540000"/>
                  </a:lnTo>
                  <a:lnTo>
                    <a:pt x="2611504" y="825500"/>
                  </a:lnTo>
                  <a:lnTo>
                    <a:pt x="3022984" y="406400"/>
                  </a:lnTo>
                  <a:lnTo>
                    <a:pt x="3022984" y="357011"/>
                  </a:lnTo>
                  <a:lnTo>
                    <a:pt x="3025443" y="355600"/>
                  </a:lnTo>
                  <a:lnTo>
                    <a:pt x="3025443" y="304800"/>
                  </a:lnTo>
                  <a:lnTo>
                    <a:pt x="3041017" y="304800"/>
                  </a:lnTo>
                  <a:lnTo>
                    <a:pt x="3041017" y="419100"/>
                  </a:lnTo>
                  <a:lnTo>
                    <a:pt x="3024624" y="419100"/>
                  </a:lnTo>
                  <a:lnTo>
                    <a:pt x="903645" y="2540000"/>
                  </a:lnTo>
                  <a:close/>
                </a:path>
                <a:path w="3041014" h="2540000">
                  <a:moveTo>
                    <a:pt x="3019702" y="358894"/>
                  </a:moveTo>
                  <a:lnTo>
                    <a:pt x="3022984" y="355600"/>
                  </a:lnTo>
                  <a:lnTo>
                    <a:pt x="3022984" y="357011"/>
                  </a:lnTo>
                  <a:lnTo>
                    <a:pt x="3019702" y="358894"/>
                  </a:lnTo>
                  <a:close/>
                </a:path>
                <a:path w="3041014" h="2540000">
                  <a:moveTo>
                    <a:pt x="847087" y="2540000"/>
                  </a:moveTo>
                  <a:lnTo>
                    <a:pt x="842989" y="2540000"/>
                  </a:lnTo>
                  <a:lnTo>
                    <a:pt x="3003312" y="368300"/>
                  </a:lnTo>
                  <a:lnTo>
                    <a:pt x="3019702" y="358894"/>
                  </a:lnTo>
                  <a:lnTo>
                    <a:pt x="847087" y="2540000"/>
                  </a:lnTo>
                  <a:close/>
                </a:path>
                <a:path w="3041014" h="2540000">
                  <a:moveTo>
                    <a:pt x="1657920" y="1388182"/>
                  </a:moveTo>
                  <a:lnTo>
                    <a:pt x="2669607" y="372158"/>
                  </a:lnTo>
                  <a:lnTo>
                    <a:pt x="2677079" y="368300"/>
                  </a:lnTo>
                  <a:lnTo>
                    <a:pt x="1657920" y="1388182"/>
                  </a:lnTo>
                  <a:close/>
                </a:path>
                <a:path w="3041014" h="2540000">
                  <a:moveTo>
                    <a:pt x="1015122" y="2540000"/>
                  </a:moveTo>
                  <a:lnTo>
                    <a:pt x="1011023" y="2540000"/>
                  </a:lnTo>
                  <a:lnTo>
                    <a:pt x="2500027" y="1041400"/>
                  </a:lnTo>
                  <a:lnTo>
                    <a:pt x="3023804" y="520700"/>
                  </a:lnTo>
                  <a:lnTo>
                    <a:pt x="3023804" y="470706"/>
                  </a:lnTo>
                  <a:lnTo>
                    <a:pt x="3024624" y="469900"/>
                  </a:lnTo>
                  <a:lnTo>
                    <a:pt x="3024624" y="419100"/>
                  </a:lnTo>
                  <a:lnTo>
                    <a:pt x="3041017" y="419100"/>
                  </a:lnTo>
                  <a:lnTo>
                    <a:pt x="3041017" y="533400"/>
                  </a:lnTo>
                  <a:lnTo>
                    <a:pt x="3022164" y="533400"/>
                  </a:lnTo>
                  <a:lnTo>
                    <a:pt x="1015122" y="2540000"/>
                  </a:lnTo>
                  <a:close/>
                </a:path>
                <a:path w="3041014" h="2540000">
                  <a:moveTo>
                    <a:pt x="1655976" y="1333953"/>
                  </a:moveTo>
                  <a:lnTo>
                    <a:pt x="2537644" y="448355"/>
                  </a:lnTo>
                  <a:lnTo>
                    <a:pt x="2545110" y="444500"/>
                  </a:lnTo>
                  <a:lnTo>
                    <a:pt x="1655976" y="1333953"/>
                  </a:lnTo>
                  <a:close/>
                </a:path>
                <a:path w="3041014" h="2540000">
                  <a:moveTo>
                    <a:pt x="2981388" y="512431"/>
                  </a:moveTo>
                  <a:lnTo>
                    <a:pt x="3023804" y="469900"/>
                  </a:lnTo>
                  <a:lnTo>
                    <a:pt x="3023804" y="470706"/>
                  </a:lnTo>
                  <a:lnTo>
                    <a:pt x="2981388" y="512431"/>
                  </a:lnTo>
                  <a:close/>
                </a:path>
                <a:path w="3041014" h="2540000">
                  <a:moveTo>
                    <a:pt x="959383" y="2540000"/>
                  </a:moveTo>
                  <a:lnTo>
                    <a:pt x="955285" y="2540000"/>
                  </a:lnTo>
                  <a:lnTo>
                    <a:pt x="1738154" y="1752600"/>
                  </a:lnTo>
                  <a:lnTo>
                    <a:pt x="2099906" y="1388182"/>
                  </a:lnTo>
                  <a:lnTo>
                    <a:pt x="2443469" y="1041400"/>
                  </a:lnTo>
                  <a:lnTo>
                    <a:pt x="2981388" y="512431"/>
                  </a:lnTo>
                  <a:lnTo>
                    <a:pt x="959383" y="2540000"/>
                  </a:lnTo>
                  <a:close/>
                </a:path>
                <a:path w="3041014" h="2540000">
                  <a:moveTo>
                    <a:pt x="1972171" y="959808"/>
                  </a:moveTo>
                  <a:lnTo>
                    <a:pt x="2406530" y="523691"/>
                  </a:lnTo>
                  <a:lnTo>
                    <a:pt x="2412321" y="520700"/>
                  </a:lnTo>
                  <a:lnTo>
                    <a:pt x="1972171" y="959808"/>
                  </a:lnTo>
                  <a:close/>
                </a:path>
                <a:path w="3041014" h="2540000">
                  <a:moveTo>
                    <a:pt x="1070860" y="2540000"/>
                  </a:moveTo>
                  <a:lnTo>
                    <a:pt x="1066762" y="2540000"/>
                  </a:lnTo>
                  <a:lnTo>
                    <a:pt x="2555766" y="1041400"/>
                  </a:lnTo>
                  <a:lnTo>
                    <a:pt x="3022164" y="584200"/>
                  </a:lnTo>
                  <a:lnTo>
                    <a:pt x="3022164" y="533400"/>
                  </a:lnTo>
                  <a:lnTo>
                    <a:pt x="3041017" y="533400"/>
                  </a:lnTo>
                  <a:lnTo>
                    <a:pt x="3041017" y="584200"/>
                  </a:lnTo>
                  <a:lnTo>
                    <a:pt x="3023804" y="584200"/>
                  </a:lnTo>
                  <a:lnTo>
                    <a:pt x="1070860" y="2540000"/>
                  </a:lnTo>
                  <a:close/>
                </a:path>
                <a:path w="3041014" h="2540000">
                  <a:moveTo>
                    <a:pt x="679052" y="2540000"/>
                  </a:moveTo>
                  <a:lnTo>
                    <a:pt x="674954" y="2540000"/>
                  </a:lnTo>
                  <a:lnTo>
                    <a:pt x="2632311" y="582100"/>
                  </a:lnTo>
                  <a:lnTo>
                    <a:pt x="679052" y="2540000"/>
                  </a:lnTo>
                  <a:close/>
                </a:path>
                <a:path w="3041014" h="2540000">
                  <a:moveTo>
                    <a:pt x="1127418" y="2540000"/>
                  </a:moveTo>
                  <a:lnTo>
                    <a:pt x="1122500" y="2540000"/>
                  </a:lnTo>
                  <a:lnTo>
                    <a:pt x="2611504" y="1041400"/>
                  </a:lnTo>
                  <a:lnTo>
                    <a:pt x="3023804" y="635000"/>
                  </a:lnTo>
                  <a:lnTo>
                    <a:pt x="3023804" y="584200"/>
                  </a:lnTo>
                  <a:lnTo>
                    <a:pt x="3041017" y="584200"/>
                  </a:lnTo>
                  <a:lnTo>
                    <a:pt x="3041017" y="635000"/>
                  </a:lnTo>
                  <a:lnTo>
                    <a:pt x="3024623" y="635000"/>
                  </a:lnTo>
                  <a:lnTo>
                    <a:pt x="1127418" y="2540000"/>
                  </a:lnTo>
                  <a:close/>
                </a:path>
                <a:path w="3041014" h="2540000">
                  <a:moveTo>
                    <a:pt x="452044" y="2426745"/>
                  </a:moveTo>
                  <a:lnTo>
                    <a:pt x="599186" y="2273300"/>
                  </a:lnTo>
                  <a:lnTo>
                    <a:pt x="2272712" y="600845"/>
                  </a:lnTo>
                  <a:lnTo>
                    <a:pt x="2280353" y="596900"/>
                  </a:lnTo>
                  <a:lnTo>
                    <a:pt x="452044" y="2426745"/>
                  </a:lnTo>
                  <a:close/>
                </a:path>
                <a:path w="3041014" h="2540000">
                  <a:moveTo>
                    <a:pt x="1182337" y="2540000"/>
                  </a:moveTo>
                  <a:lnTo>
                    <a:pt x="1179058" y="2540000"/>
                  </a:lnTo>
                  <a:lnTo>
                    <a:pt x="2543213" y="1167053"/>
                  </a:lnTo>
                  <a:lnTo>
                    <a:pt x="3024623" y="685800"/>
                  </a:lnTo>
                  <a:lnTo>
                    <a:pt x="3024623" y="635000"/>
                  </a:lnTo>
                  <a:lnTo>
                    <a:pt x="3041017" y="635000"/>
                  </a:lnTo>
                  <a:lnTo>
                    <a:pt x="3041017" y="698500"/>
                  </a:lnTo>
                  <a:lnTo>
                    <a:pt x="3022164" y="698500"/>
                  </a:lnTo>
                  <a:lnTo>
                    <a:pt x="1182337" y="2540000"/>
                  </a:lnTo>
                  <a:close/>
                </a:path>
                <a:path w="3041014" h="2540000">
                  <a:moveTo>
                    <a:pt x="2021692" y="796587"/>
                  </a:moveTo>
                  <a:lnTo>
                    <a:pt x="2141756" y="676099"/>
                  </a:lnTo>
                  <a:lnTo>
                    <a:pt x="2147564" y="673100"/>
                  </a:lnTo>
                  <a:lnTo>
                    <a:pt x="2021692" y="796587"/>
                  </a:lnTo>
                  <a:close/>
                </a:path>
                <a:path w="3041014" h="2540000">
                  <a:moveTo>
                    <a:pt x="1238895" y="2540000"/>
                  </a:moveTo>
                  <a:lnTo>
                    <a:pt x="1234796" y="2540000"/>
                  </a:lnTo>
                  <a:lnTo>
                    <a:pt x="2723800" y="1041400"/>
                  </a:lnTo>
                  <a:lnTo>
                    <a:pt x="3022164" y="749300"/>
                  </a:lnTo>
                  <a:lnTo>
                    <a:pt x="3022164" y="698500"/>
                  </a:lnTo>
                  <a:lnTo>
                    <a:pt x="3041017" y="698500"/>
                  </a:lnTo>
                  <a:lnTo>
                    <a:pt x="3041017" y="749300"/>
                  </a:lnTo>
                  <a:lnTo>
                    <a:pt x="3027082" y="749300"/>
                  </a:lnTo>
                  <a:lnTo>
                    <a:pt x="1238895" y="2540000"/>
                  </a:lnTo>
                  <a:close/>
                </a:path>
                <a:path w="3041014" h="2540000">
                  <a:moveTo>
                    <a:pt x="328245" y="2438975"/>
                  </a:moveTo>
                  <a:lnTo>
                    <a:pt x="486890" y="2273300"/>
                  </a:lnTo>
                  <a:lnTo>
                    <a:pt x="2008832" y="752369"/>
                  </a:lnTo>
                  <a:lnTo>
                    <a:pt x="2014776" y="749300"/>
                  </a:lnTo>
                  <a:lnTo>
                    <a:pt x="328245" y="2438975"/>
                  </a:lnTo>
                  <a:close/>
                </a:path>
                <a:path w="3041014" h="2540000">
                  <a:moveTo>
                    <a:pt x="1350371" y="2540000"/>
                  </a:moveTo>
                  <a:lnTo>
                    <a:pt x="1347093" y="2540000"/>
                  </a:lnTo>
                  <a:lnTo>
                    <a:pt x="1492639" y="2387600"/>
                  </a:lnTo>
                  <a:lnTo>
                    <a:pt x="1941005" y="1943100"/>
                  </a:lnTo>
                  <a:lnTo>
                    <a:pt x="3023804" y="850900"/>
                  </a:lnTo>
                  <a:lnTo>
                    <a:pt x="3023804" y="803295"/>
                  </a:lnTo>
                  <a:lnTo>
                    <a:pt x="3027082" y="800100"/>
                  </a:lnTo>
                  <a:lnTo>
                    <a:pt x="3027082" y="749300"/>
                  </a:lnTo>
                  <a:lnTo>
                    <a:pt x="3041017" y="749300"/>
                  </a:lnTo>
                  <a:lnTo>
                    <a:pt x="3041017" y="863600"/>
                  </a:lnTo>
                  <a:lnTo>
                    <a:pt x="3022984" y="863600"/>
                  </a:lnTo>
                  <a:lnTo>
                    <a:pt x="1350371" y="2540000"/>
                  </a:lnTo>
                  <a:close/>
                </a:path>
                <a:path w="3041014" h="2540000">
                  <a:moveTo>
                    <a:pt x="287245" y="2540000"/>
                  </a:moveTo>
                  <a:lnTo>
                    <a:pt x="283966" y="2540000"/>
                  </a:lnTo>
                  <a:lnTo>
                    <a:pt x="1066835" y="1752600"/>
                  </a:lnTo>
                  <a:lnTo>
                    <a:pt x="1428587" y="1388182"/>
                  </a:lnTo>
                  <a:lnTo>
                    <a:pt x="1772150" y="1041400"/>
                  </a:lnTo>
                  <a:lnTo>
                    <a:pt x="2021692" y="796587"/>
                  </a:lnTo>
                  <a:lnTo>
                    <a:pt x="486890" y="2336800"/>
                  </a:lnTo>
                  <a:lnTo>
                    <a:pt x="287245" y="2540000"/>
                  </a:lnTo>
                  <a:close/>
                </a:path>
                <a:path w="3041014" h="2540000">
                  <a:moveTo>
                    <a:pt x="2922110" y="902424"/>
                  </a:moveTo>
                  <a:lnTo>
                    <a:pt x="3023804" y="800100"/>
                  </a:lnTo>
                  <a:lnTo>
                    <a:pt x="3023804" y="803295"/>
                  </a:lnTo>
                  <a:lnTo>
                    <a:pt x="2922110" y="902424"/>
                  </a:lnTo>
                  <a:close/>
                </a:path>
                <a:path w="3041014" h="2540000">
                  <a:moveTo>
                    <a:pt x="270511" y="2441059"/>
                  </a:moveTo>
                  <a:lnTo>
                    <a:pt x="431152" y="2273300"/>
                  </a:lnTo>
                  <a:lnTo>
                    <a:pt x="1873434" y="831187"/>
                  </a:lnTo>
                  <a:lnTo>
                    <a:pt x="1884447" y="825500"/>
                  </a:lnTo>
                  <a:lnTo>
                    <a:pt x="270511" y="2441059"/>
                  </a:lnTo>
                  <a:close/>
                </a:path>
                <a:path w="3041014" h="2540000">
                  <a:moveTo>
                    <a:pt x="1462668" y="2540000"/>
                  </a:moveTo>
                  <a:lnTo>
                    <a:pt x="1458569" y="2540000"/>
                  </a:lnTo>
                  <a:lnTo>
                    <a:pt x="2947573" y="1041400"/>
                  </a:lnTo>
                  <a:lnTo>
                    <a:pt x="3021345" y="965200"/>
                  </a:lnTo>
                  <a:lnTo>
                    <a:pt x="3021345" y="916043"/>
                  </a:lnTo>
                  <a:lnTo>
                    <a:pt x="3022984" y="914400"/>
                  </a:lnTo>
                  <a:lnTo>
                    <a:pt x="3022984" y="863600"/>
                  </a:lnTo>
                  <a:lnTo>
                    <a:pt x="3041017" y="863600"/>
                  </a:lnTo>
                  <a:lnTo>
                    <a:pt x="3041017" y="965200"/>
                  </a:lnTo>
                  <a:lnTo>
                    <a:pt x="3025443" y="965200"/>
                  </a:lnTo>
                  <a:lnTo>
                    <a:pt x="1462668" y="2540000"/>
                  </a:lnTo>
                  <a:close/>
                </a:path>
                <a:path w="3041014" h="2540000">
                  <a:moveTo>
                    <a:pt x="236707" y="2418152"/>
                  </a:moveTo>
                  <a:lnTo>
                    <a:pt x="375413" y="2273300"/>
                  </a:lnTo>
                  <a:lnTo>
                    <a:pt x="1747449" y="903027"/>
                  </a:lnTo>
                  <a:lnTo>
                    <a:pt x="1750019" y="901700"/>
                  </a:lnTo>
                  <a:lnTo>
                    <a:pt x="236707" y="2418152"/>
                  </a:lnTo>
                  <a:close/>
                </a:path>
                <a:path w="3041014" h="2540000">
                  <a:moveTo>
                    <a:pt x="1294633" y="2540000"/>
                  </a:moveTo>
                  <a:lnTo>
                    <a:pt x="1290535" y="2540000"/>
                  </a:lnTo>
                  <a:lnTo>
                    <a:pt x="2779539" y="1041400"/>
                  </a:lnTo>
                  <a:lnTo>
                    <a:pt x="2922110" y="902424"/>
                  </a:lnTo>
                  <a:lnTo>
                    <a:pt x="1294633" y="2540000"/>
                  </a:lnTo>
                  <a:close/>
                </a:path>
                <a:path w="3041014" h="2540000">
                  <a:moveTo>
                    <a:pt x="2559928" y="1378777"/>
                  </a:moveTo>
                  <a:lnTo>
                    <a:pt x="3021345" y="914400"/>
                  </a:lnTo>
                  <a:lnTo>
                    <a:pt x="3021345" y="916043"/>
                  </a:lnTo>
                  <a:lnTo>
                    <a:pt x="2559928" y="1378777"/>
                  </a:lnTo>
                  <a:close/>
                </a:path>
                <a:path w="3041014" h="2540000">
                  <a:moveTo>
                    <a:pt x="398721" y="2540000"/>
                  </a:moveTo>
                  <a:lnTo>
                    <a:pt x="395214" y="2540000"/>
                  </a:lnTo>
                  <a:lnTo>
                    <a:pt x="540989" y="2387600"/>
                  </a:lnTo>
                  <a:lnTo>
                    <a:pt x="1972171" y="959808"/>
                  </a:lnTo>
                  <a:lnTo>
                    <a:pt x="641601" y="2295762"/>
                  </a:lnTo>
                  <a:lnTo>
                    <a:pt x="398721" y="2540000"/>
                  </a:lnTo>
                  <a:close/>
                </a:path>
                <a:path w="3041014" h="2540000">
                  <a:moveTo>
                    <a:pt x="2937671" y="1167053"/>
                  </a:moveTo>
                  <a:lnTo>
                    <a:pt x="3023804" y="1079500"/>
                  </a:lnTo>
                  <a:lnTo>
                    <a:pt x="3023804" y="1029640"/>
                  </a:lnTo>
                  <a:lnTo>
                    <a:pt x="3025443" y="1028700"/>
                  </a:lnTo>
                  <a:lnTo>
                    <a:pt x="3025443" y="965200"/>
                  </a:lnTo>
                  <a:lnTo>
                    <a:pt x="3041017" y="965200"/>
                  </a:lnTo>
                  <a:lnTo>
                    <a:pt x="3041017" y="1079500"/>
                  </a:lnTo>
                  <a:lnTo>
                    <a:pt x="3024624" y="1079500"/>
                  </a:lnTo>
                  <a:lnTo>
                    <a:pt x="2937671" y="1167053"/>
                  </a:lnTo>
                  <a:close/>
                </a:path>
                <a:path w="3041014" h="2540000">
                  <a:moveTo>
                    <a:pt x="161008" y="2438141"/>
                  </a:moveTo>
                  <a:lnTo>
                    <a:pt x="318855" y="2273300"/>
                  </a:lnTo>
                  <a:lnTo>
                    <a:pt x="1610430" y="981835"/>
                  </a:lnTo>
                  <a:lnTo>
                    <a:pt x="1618050" y="977900"/>
                  </a:lnTo>
                  <a:lnTo>
                    <a:pt x="161008" y="2438141"/>
                  </a:lnTo>
                  <a:close/>
                </a:path>
                <a:path w="3041014" h="2540000">
                  <a:moveTo>
                    <a:pt x="3021619" y="1030894"/>
                  </a:moveTo>
                  <a:lnTo>
                    <a:pt x="3023804" y="1028700"/>
                  </a:lnTo>
                  <a:lnTo>
                    <a:pt x="3023804" y="1029640"/>
                  </a:lnTo>
                  <a:lnTo>
                    <a:pt x="3021619" y="1030894"/>
                  </a:lnTo>
                  <a:close/>
                </a:path>
                <a:path w="3041014" h="2540000">
                  <a:moveTo>
                    <a:pt x="1519226" y="2540000"/>
                  </a:moveTo>
                  <a:lnTo>
                    <a:pt x="1514308" y="2540000"/>
                  </a:lnTo>
                  <a:lnTo>
                    <a:pt x="3003312" y="1041400"/>
                  </a:lnTo>
                  <a:lnTo>
                    <a:pt x="3021619" y="1030894"/>
                  </a:lnTo>
                  <a:lnTo>
                    <a:pt x="1519226" y="2540000"/>
                  </a:lnTo>
                  <a:close/>
                </a:path>
                <a:path w="3041014" h="2540000">
                  <a:moveTo>
                    <a:pt x="1036111" y="1500356"/>
                  </a:moveTo>
                  <a:lnTo>
                    <a:pt x="1477727" y="1058769"/>
                  </a:lnTo>
                  <a:lnTo>
                    <a:pt x="1485262" y="1054100"/>
                  </a:lnTo>
                  <a:lnTo>
                    <a:pt x="1344691" y="1193819"/>
                  </a:lnTo>
                  <a:lnTo>
                    <a:pt x="1149054" y="1388182"/>
                  </a:lnTo>
                  <a:lnTo>
                    <a:pt x="1036111" y="1500356"/>
                  </a:lnTo>
                  <a:close/>
                </a:path>
                <a:path w="3041014" h="2540000">
                  <a:moveTo>
                    <a:pt x="1630702" y="2540000"/>
                  </a:moveTo>
                  <a:lnTo>
                    <a:pt x="1625784" y="2540000"/>
                  </a:lnTo>
                  <a:lnTo>
                    <a:pt x="2443469" y="1714500"/>
                  </a:lnTo>
                  <a:lnTo>
                    <a:pt x="2611504" y="1549400"/>
                  </a:lnTo>
                  <a:lnTo>
                    <a:pt x="3024624" y="1130300"/>
                  </a:lnTo>
                  <a:lnTo>
                    <a:pt x="3024624" y="1079500"/>
                  </a:lnTo>
                  <a:lnTo>
                    <a:pt x="3041017" y="1079500"/>
                  </a:lnTo>
                  <a:lnTo>
                    <a:pt x="3041017" y="1143000"/>
                  </a:lnTo>
                  <a:lnTo>
                    <a:pt x="3023804" y="1143000"/>
                  </a:lnTo>
                  <a:lnTo>
                    <a:pt x="1630702" y="2540000"/>
                  </a:lnTo>
                  <a:close/>
                </a:path>
                <a:path w="3041014" h="2540000">
                  <a:moveTo>
                    <a:pt x="596402" y="1888295"/>
                  </a:moveTo>
                  <a:lnTo>
                    <a:pt x="1354933" y="1130300"/>
                  </a:lnTo>
                  <a:lnTo>
                    <a:pt x="1362310" y="1130300"/>
                  </a:lnTo>
                  <a:lnTo>
                    <a:pt x="596402" y="1888295"/>
                  </a:lnTo>
                  <a:close/>
                </a:path>
                <a:path w="3041014" h="2540000">
                  <a:moveTo>
                    <a:pt x="1742179" y="2540000"/>
                  </a:moveTo>
                  <a:lnTo>
                    <a:pt x="1738081" y="2540000"/>
                  </a:lnTo>
                  <a:lnTo>
                    <a:pt x="2518026" y="1752600"/>
                  </a:lnTo>
                  <a:lnTo>
                    <a:pt x="2880791" y="1388182"/>
                  </a:lnTo>
                  <a:lnTo>
                    <a:pt x="3023804" y="1244600"/>
                  </a:lnTo>
                  <a:lnTo>
                    <a:pt x="3023804" y="1143000"/>
                  </a:lnTo>
                  <a:lnTo>
                    <a:pt x="3041017" y="1143000"/>
                  </a:lnTo>
                  <a:lnTo>
                    <a:pt x="3041017" y="1257300"/>
                  </a:lnTo>
                  <a:lnTo>
                    <a:pt x="3023804" y="1257300"/>
                  </a:lnTo>
                  <a:lnTo>
                    <a:pt x="1742179" y="2540000"/>
                  </a:lnTo>
                  <a:close/>
                </a:path>
                <a:path w="3041014" h="2540000">
                  <a:moveTo>
                    <a:pt x="2383546" y="1725006"/>
                  </a:moveTo>
                  <a:lnTo>
                    <a:pt x="2937671" y="1167053"/>
                  </a:lnTo>
                  <a:lnTo>
                    <a:pt x="2611504" y="1498600"/>
                  </a:lnTo>
                  <a:lnTo>
                    <a:pt x="2383546" y="1725006"/>
                  </a:lnTo>
                  <a:close/>
                </a:path>
                <a:path w="3041014" h="2540000">
                  <a:moveTo>
                    <a:pt x="1686441" y="2540000"/>
                  </a:moveTo>
                  <a:lnTo>
                    <a:pt x="1682342" y="2540000"/>
                  </a:lnTo>
                  <a:lnTo>
                    <a:pt x="2500027" y="1714500"/>
                  </a:lnTo>
                  <a:lnTo>
                    <a:pt x="3023784" y="1193819"/>
                  </a:lnTo>
                  <a:lnTo>
                    <a:pt x="1686441" y="2540000"/>
                  </a:lnTo>
                  <a:close/>
                </a:path>
                <a:path w="3041014" h="2540000">
                  <a:moveTo>
                    <a:pt x="60381" y="2370509"/>
                  </a:moveTo>
                  <a:lnTo>
                    <a:pt x="151640" y="2273300"/>
                  </a:lnTo>
                  <a:lnTo>
                    <a:pt x="1217255" y="1208514"/>
                  </a:lnTo>
                  <a:lnTo>
                    <a:pt x="1220505" y="1206500"/>
                  </a:lnTo>
                  <a:lnTo>
                    <a:pt x="60381" y="2370509"/>
                  </a:lnTo>
                  <a:close/>
                </a:path>
                <a:path w="3041014" h="2540000">
                  <a:moveTo>
                    <a:pt x="1798737" y="2540000"/>
                  </a:moveTo>
                  <a:lnTo>
                    <a:pt x="1793819" y="2540000"/>
                  </a:lnTo>
                  <a:lnTo>
                    <a:pt x="2611504" y="1714500"/>
                  </a:lnTo>
                  <a:lnTo>
                    <a:pt x="3023804" y="1308100"/>
                  </a:lnTo>
                  <a:lnTo>
                    <a:pt x="3023804" y="1257300"/>
                  </a:lnTo>
                  <a:lnTo>
                    <a:pt x="3041017" y="1257300"/>
                  </a:lnTo>
                  <a:lnTo>
                    <a:pt x="3041017" y="1308100"/>
                  </a:lnTo>
                  <a:lnTo>
                    <a:pt x="3024623" y="1308100"/>
                  </a:lnTo>
                  <a:lnTo>
                    <a:pt x="1798737" y="2540000"/>
                  </a:lnTo>
                  <a:close/>
                </a:path>
                <a:path w="3041014" h="2540000">
                  <a:moveTo>
                    <a:pt x="114249" y="2254360"/>
                  </a:moveTo>
                  <a:lnTo>
                    <a:pt x="1088536" y="1282700"/>
                  </a:lnTo>
                  <a:lnTo>
                    <a:pt x="1097553" y="1282700"/>
                  </a:lnTo>
                  <a:lnTo>
                    <a:pt x="114249" y="2254360"/>
                  </a:lnTo>
                  <a:close/>
                </a:path>
                <a:path w="3041014" h="2540000">
                  <a:moveTo>
                    <a:pt x="1854476" y="2540000"/>
                  </a:moveTo>
                  <a:lnTo>
                    <a:pt x="1850377" y="2540000"/>
                  </a:lnTo>
                  <a:lnTo>
                    <a:pt x="2668062" y="1714500"/>
                  </a:lnTo>
                  <a:lnTo>
                    <a:pt x="3024623" y="1358900"/>
                  </a:lnTo>
                  <a:lnTo>
                    <a:pt x="3024623" y="1308100"/>
                  </a:lnTo>
                  <a:lnTo>
                    <a:pt x="3041017" y="1308100"/>
                  </a:lnTo>
                  <a:lnTo>
                    <a:pt x="3041017" y="1371600"/>
                  </a:lnTo>
                  <a:lnTo>
                    <a:pt x="3022984" y="1371600"/>
                  </a:lnTo>
                  <a:lnTo>
                    <a:pt x="1854476" y="2540000"/>
                  </a:lnTo>
                  <a:close/>
                </a:path>
                <a:path w="3041014" h="2540000">
                  <a:moveTo>
                    <a:pt x="455279" y="2540000"/>
                  </a:moveTo>
                  <a:lnTo>
                    <a:pt x="450361" y="2540000"/>
                  </a:lnTo>
                  <a:lnTo>
                    <a:pt x="1655976" y="1333953"/>
                  </a:lnTo>
                  <a:lnTo>
                    <a:pt x="455279" y="2540000"/>
                  </a:lnTo>
                  <a:close/>
                </a:path>
                <a:path w="3041014" h="2540000">
                  <a:moveTo>
                    <a:pt x="396128" y="1921076"/>
                  </a:moveTo>
                  <a:lnTo>
                    <a:pt x="956568" y="1358900"/>
                  </a:lnTo>
                  <a:lnTo>
                    <a:pt x="965584" y="1358900"/>
                  </a:lnTo>
                  <a:lnTo>
                    <a:pt x="396128" y="1921076"/>
                  </a:lnTo>
                  <a:close/>
                </a:path>
                <a:path w="3041014" h="2540000">
                  <a:moveTo>
                    <a:pt x="1910214" y="2540000"/>
                  </a:moveTo>
                  <a:lnTo>
                    <a:pt x="1906115" y="2540000"/>
                  </a:lnTo>
                  <a:lnTo>
                    <a:pt x="2723800" y="1714500"/>
                  </a:lnTo>
                  <a:lnTo>
                    <a:pt x="3022984" y="1422400"/>
                  </a:lnTo>
                  <a:lnTo>
                    <a:pt x="3022984" y="1371600"/>
                  </a:lnTo>
                  <a:lnTo>
                    <a:pt x="3041017" y="1371600"/>
                  </a:lnTo>
                  <a:lnTo>
                    <a:pt x="3041017" y="1422400"/>
                  </a:lnTo>
                  <a:lnTo>
                    <a:pt x="3025443" y="1422400"/>
                  </a:lnTo>
                  <a:lnTo>
                    <a:pt x="1910214" y="2540000"/>
                  </a:lnTo>
                  <a:close/>
                </a:path>
                <a:path w="3041014" h="2540000">
                  <a:moveTo>
                    <a:pt x="1406110" y="2540000"/>
                  </a:moveTo>
                  <a:lnTo>
                    <a:pt x="1402011" y="2540000"/>
                  </a:lnTo>
                  <a:lnTo>
                    <a:pt x="2559928" y="1378777"/>
                  </a:lnTo>
                  <a:lnTo>
                    <a:pt x="1406110" y="2540000"/>
                  </a:lnTo>
                  <a:close/>
                </a:path>
                <a:path w="3041014" h="2540000">
                  <a:moveTo>
                    <a:pt x="511018" y="2540000"/>
                  </a:moveTo>
                  <a:lnTo>
                    <a:pt x="506919" y="2540000"/>
                  </a:lnTo>
                  <a:lnTo>
                    <a:pt x="1657920" y="1388182"/>
                  </a:lnTo>
                  <a:lnTo>
                    <a:pt x="511018" y="2540000"/>
                  </a:lnTo>
                  <a:close/>
                </a:path>
                <a:path w="3041014" h="2540000">
                  <a:moveTo>
                    <a:pt x="2022510" y="2540000"/>
                  </a:moveTo>
                  <a:lnTo>
                    <a:pt x="2017592" y="2540000"/>
                  </a:lnTo>
                  <a:lnTo>
                    <a:pt x="2797538" y="1752600"/>
                  </a:lnTo>
                  <a:lnTo>
                    <a:pt x="3023804" y="1524000"/>
                  </a:lnTo>
                  <a:lnTo>
                    <a:pt x="3023804" y="1474808"/>
                  </a:lnTo>
                  <a:lnTo>
                    <a:pt x="3025443" y="1473200"/>
                  </a:lnTo>
                  <a:lnTo>
                    <a:pt x="3025443" y="1422400"/>
                  </a:lnTo>
                  <a:lnTo>
                    <a:pt x="3041017" y="1422400"/>
                  </a:lnTo>
                  <a:lnTo>
                    <a:pt x="3041017" y="1536700"/>
                  </a:lnTo>
                  <a:lnTo>
                    <a:pt x="3024623" y="1536700"/>
                  </a:lnTo>
                  <a:lnTo>
                    <a:pt x="2022510" y="2540000"/>
                  </a:lnTo>
                  <a:close/>
                </a:path>
                <a:path w="3041014" h="2540000">
                  <a:moveTo>
                    <a:pt x="741102" y="1517281"/>
                  </a:moveTo>
                  <a:lnTo>
                    <a:pt x="817343" y="1439088"/>
                  </a:lnTo>
                  <a:lnTo>
                    <a:pt x="823779" y="1435100"/>
                  </a:lnTo>
                  <a:lnTo>
                    <a:pt x="741102" y="1517281"/>
                  </a:lnTo>
                  <a:close/>
                </a:path>
                <a:path w="3041014" h="2540000">
                  <a:moveTo>
                    <a:pt x="2966277" y="1531258"/>
                  </a:moveTo>
                  <a:lnTo>
                    <a:pt x="3023804" y="1473200"/>
                  </a:lnTo>
                  <a:lnTo>
                    <a:pt x="3023804" y="1474808"/>
                  </a:lnTo>
                  <a:lnTo>
                    <a:pt x="2966277" y="1531258"/>
                  </a:lnTo>
                  <a:close/>
                </a:path>
                <a:path w="3041014" h="2540000">
                  <a:moveTo>
                    <a:pt x="31844" y="2514600"/>
                  </a:moveTo>
                  <a:lnTo>
                    <a:pt x="18852" y="2514600"/>
                  </a:lnTo>
                  <a:lnTo>
                    <a:pt x="782327" y="1752600"/>
                  </a:lnTo>
                  <a:lnTo>
                    <a:pt x="1036111" y="1500356"/>
                  </a:lnTo>
                  <a:lnTo>
                    <a:pt x="263117" y="2273300"/>
                  </a:lnTo>
                  <a:lnTo>
                    <a:pt x="31844" y="2514600"/>
                  </a:lnTo>
                  <a:close/>
                </a:path>
                <a:path w="3041014" h="2540000">
                  <a:moveTo>
                    <a:pt x="18852" y="2184400"/>
                  </a:moveTo>
                  <a:lnTo>
                    <a:pt x="690991" y="1511300"/>
                  </a:lnTo>
                  <a:lnTo>
                    <a:pt x="700827" y="1511300"/>
                  </a:lnTo>
                  <a:lnTo>
                    <a:pt x="599186" y="1612900"/>
                  </a:lnTo>
                  <a:lnTo>
                    <a:pt x="18852" y="2184400"/>
                  </a:lnTo>
                  <a:close/>
                </a:path>
                <a:path w="3041014" h="2540000">
                  <a:moveTo>
                    <a:pt x="32299" y="2235200"/>
                  </a:moveTo>
                  <a:lnTo>
                    <a:pt x="18852" y="2235200"/>
                  </a:lnTo>
                  <a:lnTo>
                    <a:pt x="741102" y="1517281"/>
                  </a:lnTo>
                  <a:lnTo>
                    <a:pt x="486890" y="1778000"/>
                  </a:lnTo>
                  <a:lnTo>
                    <a:pt x="32299" y="2235200"/>
                  </a:lnTo>
                  <a:close/>
                </a:path>
                <a:path w="3041014" h="2540000">
                  <a:moveTo>
                    <a:pt x="1966772" y="2540000"/>
                  </a:moveTo>
                  <a:lnTo>
                    <a:pt x="1961854" y="2540000"/>
                  </a:lnTo>
                  <a:lnTo>
                    <a:pt x="2779539" y="1714500"/>
                  </a:lnTo>
                  <a:lnTo>
                    <a:pt x="2966277" y="1531258"/>
                  </a:lnTo>
                  <a:lnTo>
                    <a:pt x="1966772" y="2540000"/>
                  </a:lnTo>
                  <a:close/>
                </a:path>
                <a:path w="3041014" h="2540000">
                  <a:moveTo>
                    <a:pt x="2133987" y="2540000"/>
                  </a:moveTo>
                  <a:lnTo>
                    <a:pt x="2129888" y="2540000"/>
                  </a:lnTo>
                  <a:lnTo>
                    <a:pt x="2909834" y="1752600"/>
                  </a:lnTo>
                  <a:lnTo>
                    <a:pt x="3022984" y="1638300"/>
                  </a:lnTo>
                  <a:lnTo>
                    <a:pt x="3022984" y="1589067"/>
                  </a:lnTo>
                  <a:lnTo>
                    <a:pt x="3024623" y="1587500"/>
                  </a:lnTo>
                  <a:lnTo>
                    <a:pt x="3024623" y="1536700"/>
                  </a:lnTo>
                  <a:lnTo>
                    <a:pt x="3041017" y="1536700"/>
                  </a:lnTo>
                  <a:lnTo>
                    <a:pt x="3041017" y="1638300"/>
                  </a:lnTo>
                  <a:lnTo>
                    <a:pt x="3023804" y="1638300"/>
                  </a:lnTo>
                  <a:lnTo>
                    <a:pt x="2133987" y="2540000"/>
                  </a:lnTo>
                  <a:close/>
                </a:path>
                <a:path w="3041014" h="2540000">
                  <a:moveTo>
                    <a:pt x="31502" y="2120900"/>
                  </a:moveTo>
                  <a:lnTo>
                    <a:pt x="18852" y="2120900"/>
                  </a:lnTo>
                  <a:lnTo>
                    <a:pt x="559022" y="1587500"/>
                  </a:lnTo>
                  <a:lnTo>
                    <a:pt x="568039" y="1587500"/>
                  </a:lnTo>
                  <a:lnTo>
                    <a:pt x="486890" y="1663700"/>
                  </a:lnTo>
                  <a:lnTo>
                    <a:pt x="31502" y="2120900"/>
                  </a:lnTo>
                  <a:close/>
                </a:path>
                <a:path w="3041014" h="2540000">
                  <a:moveTo>
                    <a:pt x="2992724" y="1618009"/>
                  </a:moveTo>
                  <a:lnTo>
                    <a:pt x="3022984" y="1587500"/>
                  </a:lnTo>
                  <a:lnTo>
                    <a:pt x="3022984" y="1589067"/>
                  </a:lnTo>
                  <a:lnTo>
                    <a:pt x="2992724" y="1618009"/>
                  </a:lnTo>
                  <a:close/>
                </a:path>
                <a:path w="3041014" h="2540000">
                  <a:moveTo>
                    <a:pt x="2078248" y="2540000"/>
                  </a:moveTo>
                  <a:lnTo>
                    <a:pt x="2074150" y="2540000"/>
                  </a:lnTo>
                  <a:lnTo>
                    <a:pt x="2891835" y="1714500"/>
                  </a:lnTo>
                  <a:lnTo>
                    <a:pt x="2992724" y="1618009"/>
                  </a:lnTo>
                  <a:lnTo>
                    <a:pt x="2078248" y="2540000"/>
                  </a:lnTo>
                  <a:close/>
                </a:path>
                <a:path w="3041014" h="2540000">
                  <a:moveTo>
                    <a:pt x="2568613" y="2265927"/>
                  </a:moveTo>
                  <a:lnTo>
                    <a:pt x="2958981" y="1869291"/>
                  </a:lnTo>
                  <a:lnTo>
                    <a:pt x="3023804" y="1803400"/>
                  </a:lnTo>
                  <a:lnTo>
                    <a:pt x="3023804" y="1638300"/>
                  </a:lnTo>
                  <a:lnTo>
                    <a:pt x="3041017" y="1638300"/>
                  </a:lnTo>
                  <a:lnTo>
                    <a:pt x="3041017" y="1816100"/>
                  </a:lnTo>
                  <a:lnTo>
                    <a:pt x="3023804" y="1816100"/>
                  </a:lnTo>
                  <a:lnTo>
                    <a:pt x="2568613" y="2265927"/>
                  </a:lnTo>
                  <a:close/>
                </a:path>
                <a:path w="3041014" h="2540000">
                  <a:moveTo>
                    <a:pt x="53621" y="2036232"/>
                  </a:moveTo>
                  <a:lnTo>
                    <a:pt x="427053" y="1663700"/>
                  </a:lnTo>
                  <a:lnTo>
                    <a:pt x="436070" y="1663700"/>
                  </a:lnTo>
                  <a:lnTo>
                    <a:pt x="53621" y="2036232"/>
                  </a:lnTo>
                  <a:close/>
                </a:path>
                <a:path w="3041014" h="2540000">
                  <a:moveTo>
                    <a:pt x="2190545" y="2540000"/>
                  </a:moveTo>
                  <a:lnTo>
                    <a:pt x="2185626" y="2540000"/>
                  </a:lnTo>
                  <a:lnTo>
                    <a:pt x="3003312" y="1714500"/>
                  </a:lnTo>
                  <a:lnTo>
                    <a:pt x="3023804" y="1701800"/>
                  </a:lnTo>
                  <a:lnTo>
                    <a:pt x="2190545" y="2540000"/>
                  </a:lnTo>
                  <a:close/>
                </a:path>
                <a:path w="3041014" h="2540000">
                  <a:moveTo>
                    <a:pt x="1574144" y="2540000"/>
                  </a:moveTo>
                  <a:lnTo>
                    <a:pt x="1570314" y="2540000"/>
                  </a:lnTo>
                  <a:lnTo>
                    <a:pt x="1716412" y="2387600"/>
                  </a:lnTo>
                  <a:lnTo>
                    <a:pt x="2383546" y="1725006"/>
                  </a:lnTo>
                  <a:lnTo>
                    <a:pt x="1574144" y="2540000"/>
                  </a:lnTo>
                  <a:close/>
                </a:path>
                <a:path w="3041014" h="2540000">
                  <a:moveTo>
                    <a:pt x="19672" y="2019300"/>
                  </a:moveTo>
                  <a:lnTo>
                    <a:pt x="18852" y="2019300"/>
                  </a:lnTo>
                  <a:lnTo>
                    <a:pt x="294265" y="1739900"/>
                  </a:lnTo>
                  <a:lnTo>
                    <a:pt x="304101" y="1739900"/>
                  </a:lnTo>
                  <a:lnTo>
                    <a:pt x="19672" y="2019300"/>
                  </a:lnTo>
                  <a:close/>
                </a:path>
                <a:path w="3041014" h="2540000">
                  <a:moveTo>
                    <a:pt x="2246283" y="2540000"/>
                  </a:moveTo>
                  <a:lnTo>
                    <a:pt x="2242185" y="2540000"/>
                  </a:lnTo>
                  <a:lnTo>
                    <a:pt x="2611504" y="2159000"/>
                  </a:lnTo>
                  <a:lnTo>
                    <a:pt x="3023795" y="1752609"/>
                  </a:lnTo>
                  <a:lnTo>
                    <a:pt x="2246283" y="2540000"/>
                  </a:lnTo>
                  <a:close/>
                </a:path>
                <a:path w="3041014" h="2540000">
                  <a:moveTo>
                    <a:pt x="31557" y="1955800"/>
                  </a:moveTo>
                  <a:lnTo>
                    <a:pt x="18852" y="1955800"/>
                  </a:lnTo>
                  <a:lnTo>
                    <a:pt x="161477" y="1816100"/>
                  </a:lnTo>
                  <a:lnTo>
                    <a:pt x="171313" y="1816100"/>
                  </a:lnTo>
                  <a:lnTo>
                    <a:pt x="31557" y="1955800"/>
                  </a:lnTo>
                  <a:close/>
                </a:path>
                <a:path w="3041014" h="2540000">
                  <a:moveTo>
                    <a:pt x="2649981" y="2295657"/>
                  </a:moveTo>
                  <a:lnTo>
                    <a:pt x="3023804" y="1917700"/>
                  </a:lnTo>
                  <a:lnTo>
                    <a:pt x="3023804" y="1816100"/>
                  </a:lnTo>
                  <a:lnTo>
                    <a:pt x="3041017" y="1816100"/>
                  </a:lnTo>
                  <a:lnTo>
                    <a:pt x="3041017" y="1930400"/>
                  </a:lnTo>
                  <a:lnTo>
                    <a:pt x="3023804" y="1930400"/>
                  </a:lnTo>
                  <a:lnTo>
                    <a:pt x="2649981" y="2295657"/>
                  </a:lnTo>
                  <a:close/>
                </a:path>
                <a:path w="3041014" h="2540000">
                  <a:moveTo>
                    <a:pt x="862173" y="2295762"/>
                  </a:moveTo>
                  <a:lnTo>
                    <a:pt x="1157389" y="1993900"/>
                  </a:lnTo>
                  <a:lnTo>
                    <a:pt x="1303374" y="1852238"/>
                  </a:lnTo>
                  <a:lnTo>
                    <a:pt x="862173" y="2295762"/>
                  </a:lnTo>
                  <a:close/>
                </a:path>
                <a:path w="3041014" h="2540000">
                  <a:moveTo>
                    <a:pt x="3021398" y="1869291"/>
                  </a:moveTo>
                  <a:lnTo>
                    <a:pt x="3023804" y="1866900"/>
                  </a:lnTo>
                  <a:lnTo>
                    <a:pt x="3021398" y="1869291"/>
                  </a:lnTo>
                  <a:close/>
                </a:path>
                <a:path w="3041014" h="2540000">
                  <a:moveTo>
                    <a:pt x="2436092" y="2451100"/>
                  </a:moveTo>
                  <a:lnTo>
                    <a:pt x="3021398" y="1869291"/>
                  </a:lnTo>
                  <a:lnTo>
                    <a:pt x="2500027" y="2387600"/>
                  </a:lnTo>
                  <a:lnTo>
                    <a:pt x="2442307" y="2447890"/>
                  </a:lnTo>
                  <a:lnTo>
                    <a:pt x="2436092" y="2451100"/>
                  </a:lnTo>
                  <a:close/>
                </a:path>
                <a:path w="3041014" h="2540000">
                  <a:moveTo>
                    <a:pt x="20491" y="2463800"/>
                  </a:moveTo>
                  <a:lnTo>
                    <a:pt x="20491" y="2462143"/>
                  </a:lnTo>
                  <a:lnTo>
                    <a:pt x="207379" y="2273300"/>
                  </a:lnTo>
                  <a:lnTo>
                    <a:pt x="596402" y="1888295"/>
                  </a:lnTo>
                  <a:lnTo>
                    <a:pt x="20491" y="2463800"/>
                  </a:lnTo>
                  <a:close/>
                </a:path>
                <a:path w="3041014" h="2540000">
                  <a:moveTo>
                    <a:pt x="18852" y="1905000"/>
                  </a:moveTo>
                  <a:lnTo>
                    <a:pt x="29508" y="1892300"/>
                  </a:lnTo>
                  <a:lnTo>
                    <a:pt x="38524" y="1892300"/>
                  </a:lnTo>
                  <a:lnTo>
                    <a:pt x="18852" y="1905000"/>
                  </a:lnTo>
                  <a:close/>
                </a:path>
                <a:path w="3041014" h="2540000">
                  <a:moveTo>
                    <a:pt x="19672" y="2298700"/>
                  </a:moveTo>
                  <a:lnTo>
                    <a:pt x="19672" y="2297684"/>
                  </a:lnTo>
                  <a:lnTo>
                    <a:pt x="39344" y="2273300"/>
                  </a:lnTo>
                  <a:lnTo>
                    <a:pt x="396128" y="1921076"/>
                  </a:lnTo>
                  <a:lnTo>
                    <a:pt x="19672" y="2298700"/>
                  </a:lnTo>
                  <a:close/>
                </a:path>
                <a:path w="3041014" h="2540000">
                  <a:moveTo>
                    <a:pt x="2876041" y="2181014"/>
                  </a:moveTo>
                  <a:lnTo>
                    <a:pt x="3019705" y="2032000"/>
                  </a:lnTo>
                  <a:lnTo>
                    <a:pt x="3021383" y="2032000"/>
                  </a:lnTo>
                  <a:lnTo>
                    <a:pt x="3022677" y="2019300"/>
                  </a:lnTo>
                  <a:lnTo>
                    <a:pt x="3023509" y="2006600"/>
                  </a:lnTo>
                  <a:lnTo>
                    <a:pt x="3023804" y="1993900"/>
                  </a:lnTo>
                  <a:lnTo>
                    <a:pt x="3023804" y="1930400"/>
                  </a:lnTo>
                  <a:lnTo>
                    <a:pt x="3041017" y="1930400"/>
                  </a:lnTo>
                  <a:lnTo>
                    <a:pt x="3041017" y="1993900"/>
                  </a:lnTo>
                  <a:lnTo>
                    <a:pt x="3034921" y="2044700"/>
                  </a:lnTo>
                  <a:lnTo>
                    <a:pt x="3018066" y="2044700"/>
                  </a:lnTo>
                  <a:lnTo>
                    <a:pt x="2876041" y="2181014"/>
                  </a:lnTo>
                  <a:close/>
                </a:path>
                <a:path w="3041014" h="2540000">
                  <a:moveTo>
                    <a:pt x="2700849" y="2298700"/>
                  </a:moveTo>
                  <a:lnTo>
                    <a:pt x="3023804" y="1981200"/>
                  </a:lnTo>
                  <a:lnTo>
                    <a:pt x="2708653" y="2294669"/>
                  </a:lnTo>
                  <a:lnTo>
                    <a:pt x="2700849" y="2298700"/>
                  </a:lnTo>
                  <a:close/>
                </a:path>
                <a:path w="3041014" h="2540000">
                  <a:moveTo>
                    <a:pt x="19672" y="2070100"/>
                  </a:moveTo>
                  <a:lnTo>
                    <a:pt x="19672" y="2069301"/>
                  </a:lnTo>
                  <a:lnTo>
                    <a:pt x="53621" y="2036232"/>
                  </a:lnTo>
                  <a:lnTo>
                    <a:pt x="19672" y="2070100"/>
                  </a:lnTo>
                  <a:close/>
                </a:path>
                <a:path w="3041014" h="2540000">
                  <a:moveTo>
                    <a:pt x="2337286" y="2540000"/>
                  </a:moveTo>
                  <a:lnTo>
                    <a:pt x="2297923" y="2540000"/>
                  </a:lnTo>
                  <a:lnTo>
                    <a:pt x="2317070" y="2520613"/>
                  </a:lnTo>
                  <a:lnTo>
                    <a:pt x="2427076" y="2463800"/>
                  </a:lnTo>
                  <a:lnTo>
                    <a:pt x="2442307" y="2447890"/>
                  </a:lnTo>
                  <a:lnTo>
                    <a:pt x="2559045" y="2387600"/>
                  </a:lnTo>
                  <a:lnTo>
                    <a:pt x="2574451" y="2372023"/>
                  </a:lnTo>
                  <a:lnTo>
                    <a:pt x="2691833" y="2311400"/>
                  </a:lnTo>
                  <a:lnTo>
                    <a:pt x="2708653" y="2294669"/>
                  </a:lnTo>
                  <a:lnTo>
                    <a:pt x="2823801" y="2235200"/>
                  </a:lnTo>
                  <a:lnTo>
                    <a:pt x="2838956" y="2219480"/>
                  </a:lnTo>
                  <a:lnTo>
                    <a:pt x="2936098" y="2171700"/>
                  </a:lnTo>
                  <a:lnTo>
                    <a:pt x="2987225" y="2120900"/>
                  </a:lnTo>
                  <a:lnTo>
                    <a:pt x="3005835" y="2082800"/>
                  </a:lnTo>
                  <a:lnTo>
                    <a:pt x="3018066" y="2044700"/>
                  </a:lnTo>
                  <a:lnTo>
                    <a:pt x="3034921" y="2044700"/>
                  </a:lnTo>
                  <a:lnTo>
                    <a:pt x="3033397" y="2057400"/>
                  </a:lnTo>
                  <a:lnTo>
                    <a:pt x="3012636" y="2108200"/>
                  </a:lnTo>
                  <a:lnTo>
                    <a:pt x="2981885" y="2146300"/>
                  </a:lnTo>
                  <a:lnTo>
                    <a:pt x="2944295" y="2184400"/>
                  </a:lnTo>
                  <a:lnTo>
                    <a:pt x="2337286" y="2540000"/>
                  </a:lnTo>
                  <a:close/>
                </a:path>
                <a:path w="3041014" h="2540000">
                  <a:moveTo>
                    <a:pt x="2832818" y="2222500"/>
                  </a:moveTo>
                  <a:lnTo>
                    <a:pt x="2876041" y="2181014"/>
                  </a:lnTo>
                  <a:lnTo>
                    <a:pt x="2838956" y="2219480"/>
                  </a:lnTo>
                  <a:lnTo>
                    <a:pt x="2832818" y="2222500"/>
                  </a:lnTo>
                  <a:close/>
                </a:path>
                <a:path w="3041014" h="2540000">
                  <a:moveTo>
                    <a:pt x="93962" y="2274592"/>
                  </a:moveTo>
                  <a:lnTo>
                    <a:pt x="95082" y="2273300"/>
                  </a:lnTo>
                  <a:lnTo>
                    <a:pt x="114249" y="2254360"/>
                  </a:lnTo>
                  <a:lnTo>
                    <a:pt x="93962" y="2274592"/>
                  </a:lnTo>
                  <a:close/>
                </a:path>
                <a:path w="3041014" h="2540000">
                  <a:moveTo>
                    <a:pt x="2304124" y="2527300"/>
                  </a:moveTo>
                  <a:lnTo>
                    <a:pt x="2568613" y="2265927"/>
                  </a:lnTo>
                  <a:lnTo>
                    <a:pt x="2317070" y="2520613"/>
                  </a:lnTo>
                  <a:lnTo>
                    <a:pt x="2304124" y="2527300"/>
                  </a:lnTo>
                  <a:close/>
                </a:path>
                <a:path w="3041014" h="2540000">
                  <a:moveTo>
                    <a:pt x="29040" y="2349500"/>
                  </a:moveTo>
                  <a:lnTo>
                    <a:pt x="18852" y="2349500"/>
                  </a:lnTo>
                  <a:lnTo>
                    <a:pt x="93962" y="2274592"/>
                  </a:lnTo>
                  <a:lnTo>
                    <a:pt x="29040" y="2349500"/>
                  </a:lnTo>
                  <a:close/>
                </a:path>
                <a:path w="3041014" h="2540000">
                  <a:moveTo>
                    <a:pt x="2568881" y="2374900"/>
                  </a:moveTo>
                  <a:lnTo>
                    <a:pt x="2649981" y="2295657"/>
                  </a:lnTo>
                  <a:lnTo>
                    <a:pt x="2574451" y="2372023"/>
                  </a:lnTo>
                  <a:lnTo>
                    <a:pt x="2568881" y="2374900"/>
                  </a:lnTo>
                  <a:close/>
                </a:path>
                <a:path w="3041014" h="2540000">
                  <a:moveTo>
                    <a:pt x="623314" y="2540000"/>
                  </a:moveTo>
                  <a:lnTo>
                    <a:pt x="619216" y="2540000"/>
                  </a:lnTo>
                  <a:lnTo>
                    <a:pt x="862173" y="2295762"/>
                  </a:lnTo>
                  <a:lnTo>
                    <a:pt x="623314" y="2540000"/>
                  </a:lnTo>
                  <a:close/>
                </a:path>
                <a:path w="3041014" h="2540000">
                  <a:moveTo>
                    <a:pt x="20491" y="2413000"/>
                  </a:moveTo>
                  <a:lnTo>
                    <a:pt x="18032" y="2413000"/>
                  </a:lnTo>
                  <a:lnTo>
                    <a:pt x="60381" y="2370509"/>
                  </a:lnTo>
                  <a:lnTo>
                    <a:pt x="20491" y="2413000"/>
                  </a:lnTo>
                  <a:close/>
                </a:path>
                <a:path w="3041014" h="2540000">
                  <a:moveTo>
                    <a:pt x="120030" y="2540000"/>
                  </a:moveTo>
                  <a:lnTo>
                    <a:pt x="115112" y="2540000"/>
                  </a:lnTo>
                  <a:lnTo>
                    <a:pt x="236707" y="2418152"/>
                  </a:lnTo>
                  <a:lnTo>
                    <a:pt x="120030" y="2540000"/>
                  </a:lnTo>
                  <a:close/>
                </a:path>
                <a:path w="3041014" h="2540000">
                  <a:moveTo>
                    <a:pt x="343442" y="2540000"/>
                  </a:moveTo>
                  <a:lnTo>
                    <a:pt x="338885" y="2540000"/>
                  </a:lnTo>
                  <a:lnTo>
                    <a:pt x="452044" y="2426745"/>
                  </a:lnTo>
                  <a:lnTo>
                    <a:pt x="343442" y="2540000"/>
                  </a:lnTo>
                  <a:close/>
                </a:path>
                <a:path w="3041014" h="2540000">
                  <a:moveTo>
                    <a:pt x="63472" y="2540000"/>
                  </a:moveTo>
                  <a:lnTo>
                    <a:pt x="59373" y="2540000"/>
                  </a:lnTo>
                  <a:lnTo>
                    <a:pt x="161008" y="2438141"/>
                  </a:lnTo>
                  <a:lnTo>
                    <a:pt x="63472" y="2540000"/>
                  </a:lnTo>
                  <a:close/>
                </a:path>
                <a:path w="3041014" h="2540000">
                  <a:moveTo>
                    <a:pt x="231506" y="2540000"/>
                  </a:moveTo>
                  <a:lnTo>
                    <a:pt x="227408" y="2540000"/>
                  </a:lnTo>
                  <a:lnTo>
                    <a:pt x="328245" y="2438975"/>
                  </a:lnTo>
                  <a:lnTo>
                    <a:pt x="231506" y="2540000"/>
                  </a:lnTo>
                  <a:close/>
                </a:path>
                <a:path w="3041014" h="2540000">
                  <a:moveTo>
                    <a:pt x="175768" y="2540000"/>
                  </a:moveTo>
                  <a:lnTo>
                    <a:pt x="171669" y="2540000"/>
                  </a:lnTo>
                  <a:lnTo>
                    <a:pt x="270511" y="2441059"/>
                  </a:lnTo>
                  <a:lnTo>
                    <a:pt x="175768" y="2540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1330" y="9436527"/>
              <a:ext cx="79509" cy="1066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4938" y="9359477"/>
              <a:ext cx="79509" cy="1066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1825" y="9279967"/>
              <a:ext cx="79509" cy="1066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64774" y="7886035"/>
              <a:ext cx="3023235" cy="2401570"/>
            </a:xfrm>
            <a:custGeom>
              <a:avLst/>
              <a:gdLst/>
              <a:ahLst/>
              <a:cxnLst/>
              <a:rect l="l" t="t" r="r" b="b"/>
              <a:pathLst>
                <a:path w="3023235" h="2401570">
                  <a:moveTo>
                    <a:pt x="2535705" y="2400963"/>
                  </a:moveTo>
                  <a:lnTo>
                    <a:pt x="0" y="2400963"/>
                  </a:lnTo>
                  <a:lnTo>
                    <a:pt x="0" y="1825904"/>
                  </a:lnTo>
                  <a:lnTo>
                    <a:pt x="7197" y="1774289"/>
                  </a:lnTo>
                  <a:lnTo>
                    <a:pt x="26844" y="1724058"/>
                  </a:lnTo>
                  <a:lnTo>
                    <a:pt x="56020" y="1680897"/>
                  </a:lnTo>
                  <a:lnTo>
                    <a:pt x="91804" y="1650492"/>
                  </a:lnTo>
                  <a:lnTo>
                    <a:pt x="2931180" y="11129"/>
                  </a:lnTo>
                  <a:lnTo>
                    <a:pt x="2966964" y="0"/>
                  </a:lnTo>
                  <a:lnTo>
                    <a:pt x="2996139" y="9387"/>
                  </a:lnTo>
                  <a:lnTo>
                    <a:pt x="3015786" y="37064"/>
                  </a:lnTo>
                  <a:lnTo>
                    <a:pt x="3022984" y="80802"/>
                  </a:lnTo>
                  <a:lnTo>
                    <a:pt x="3022984" y="1997217"/>
                  </a:lnTo>
                  <a:lnTo>
                    <a:pt x="3015786" y="2048831"/>
                  </a:lnTo>
                  <a:lnTo>
                    <a:pt x="2996140" y="2099062"/>
                  </a:lnTo>
                  <a:lnTo>
                    <a:pt x="2966964" y="2142224"/>
                  </a:lnTo>
                  <a:lnTo>
                    <a:pt x="2931180" y="2172629"/>
                  </a:lnTo>
                  <a:lnTo>
                    <a:pt x="2535705" y="2400963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54938" y="7876673"/>
              <a:ext cx="3041015" cy="2410460"/>
            </a:xfrm>
            <a:custGeom>
              <a:avLst/>
              <a:gdLst/>
              <a:ahLst/>
              <a:cxnLst/>
              <a:rect l="l" t="t" r="r" b="b"/>
              <a:pathLst>
                <a:path w="3041014" h="2410459">
                  <a:moveTo>
                    <a:pt x="18852" y="2410325"/>
                  </a:moveTo>
                  <a:lnTo>
                    <a:pt x="0" y="2410325"/>
                  </a:lnTo>
                  <a:lnTo>
                    <a:pt x="0" y="1835266"/>
                  </a:lnTo>
                  <a:lnTo>
                    <a:pt x="7620" y="1781218"/>
                  </a:lnTo>
                  <a:lnTo>
                    <a:pt x="28381" y="1728707"/>
                  </a:lnTo>
                  <a:lnTo>
                    <a:pt x="59132" y="1683574"/>
                  </a:lnTo>
                  <a:lnTo>
                    <a:pt x="96722" y="1651657"/>
                  </a:lnTo>
                  <a:lnTo>
                    <a:pt x="2936098" y="12295"/>
                  </a:lnTo>
                  <a:lnTo>
                    <a:pt x="2973086" y="0"/>
                  </a:lnTo>
                  <a:lnTo>
                    <a:pt x="2990158" y="1229"/>
                  </a:lnTo>
                  <a:lnTo>
                    <a:pt x="3032308" y="39242"/>
                  </a:lnTo>
                  <a:lnTo>
                    <a:pt x="3041017" y="90164"/>
                  </a:lnTo>
                  <a:lnTo>
                    <a:pt x="3041017" y="170493"/>
                  </a:lnTo>
                  <a:lnTo>
                    <a:pt x="3022984" y="170493"/>
                  </a:lnTo>
                  <a:lnTo>
                    <a:pt x="18852" y="1904939"/>
                  </a:lnTo>
                  <a:lnTo>
                    <a:pt x="18852" y="2410325"/>
                  </a:lnTo>
                  <a:close/>
                </a:path>
                <a:path w="3041014" h="2410459">
                  <a:moveTo>
                    <a:pt x="2563017" y="2410325"/>
                  </a:moveTo>
                  <a:lnTo>
                    <a:pt x="2526426" y="2410325"/>
                  </a:lnTo>
                  <a:lnTo>
                    <a:pt x="2936098" y="2173794"/>
                  </a:lnTo>
                  <a:lnTo>
                    <a:pt x="2970076" y="2144901"/>
                  </a:lnTo>
                  <a:lnTo>
                    <a:pt x="2997676" y="2103712"/>
                  </a:lnTo>
                  <a:lnTo>
                    <a:pt x="3016209" y="2055760"/>
                  </a:lnTo>
                  <a:lnTo>
                    <a:pt x="3022984" y="2006579"/>
                  </a:lnTo>
                  <a:lnTo>
                    <a:pt x="3022984" y="170493"/>
                  </a:lnTo>
                  <a:lnTo>
                    <a:pt x="3041017" y="170493"/>
                  </a:lnTo>
                  <a:lnTo>
                    <a:pt x="3041017" y="2006579"/>
                  </a:lnTo>
                  <a:lnTo>
                    <a:pt x="3033397" y="2060627"/>
                  </a:lnTo>
                  <a:lnTo>
                    <a:pt x="3012636" y="2113138"/>
                  </a:lnTo>
                  <a:lnTo>
                    <a:pt x="2981885" y="2158272"/>
                  </a:lnTo>
                  <a:lnTo>
                    <a:pt x="2944295" y="2190188"/>
                  </a:lnTo>
                  <a:lnTo>
                    <a:pt x="2563017" y="2410325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1824" y="9566856"/>
              <a:ext cx="79509" cy="1066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432" y="9489807"/>
              <a:ext cx="79509" cy="1066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13139" y="9410297"/>
              <a:ext cx="79509" cy="1066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49206" y="9075047"/>
              <a:ext cx="1198880" cy="1212215"/>
            </a:xfrm>
            <a:custGeom>
              <a:avLst/>
              <a:gdLst/>
              <a:ahLst/>
              <a:cxnLst/>
              <a:rect l="l" t="t" r="r" b="b"/>
              <a:pathLst>
                <a:path w="1198879" h="1212215">
                  <a:moveTo>
                    <a:pt x="612583" y="1211951"/>
                  </a:moveTo>
                  <a:lnTo>
                    <a:pt x="0" y="1211951"/>
                  </a:lnTo>
                  <a:lnTo>
                    <a:pt x="0" y="691810"/>
                  </a:lnTo>
                  <a:lnTo>
                    <a:pt x="1198374" y="0"/>
                  </a:lnTo>
                  <a:lnTo>
                    <a:pt x="1198374" y="873780"/>
                  </a:lnTo>
                  <a:lnTo>
                    <a:pt x="612583" y="121195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269712" y="8580779"/>
              <a:ext cx="734060" cy="1298575"/>
            </a:xfrm>
            <a:custGeom>
              <a:avLst/>
              <a:gdLst/>
              <a:ahLst/>
              <a:cxnLst/>
              <a:rect l="l" t="t" r="r" b="b"/>
              <a:pathLst>
                <a:path w="734059" h="1298575">
                  <a:moveTo>
                    <a:pt x="0" y="787713"/>
                  </a:moveTo>
                  <a:lnTo>
                    <a:pt x="0" y="423775"/>
                  </a:lnTo>
                  <a:lnTo>
                    <a:pt x="733614" y="0"/>
                  </a:lnTo>
                  <a:lnTo>
                    <a:pt x="733614" y="363938"/>
                  </a:lnTo>
                  <a:lnTo>
                    <a:pt x="0" y="787713"/>
                  </a:lnTo>
                  <a:close/>
                </a:path>
                <a:path w="734059" h="1298575">
                  <a:moveTo>
                    <a:pt x="0" y="1298375"/>
                  </a:moveTo>
                  <a:lnTo>
                    <a:pt x="0" y="901649"/>
                  </a:lnTo>
                  <a:lnTo>
                    <a:pt x="733614" y="477874"/>
                  </a:lnTo>
                  <a:lnTo>
                    <a:pt x="733614" y="874600"/>
                  </a:lnTo>
                  <a:lnTo>
                    <a:pt x="0" y="129837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940186" y="8565209"/>
              <a:ext cx="2072639" cy="1722120"/>
            </a:xfrm>
            <a:custGeom>
              <a:avLst/>
              <a:gdLst/>
              <a:ahLst/>
              <a:cxnLst/>
              <a:rect l="l" t="t" r="r" b="b"/>
              <a:pathLst>
                <a:path w="2072639" h="1722120">
                  <a:moveTo>
                    <a:pt x="1217218" y="493445"/>
                  </a:moveTo>
                  <a:lnTo>
                    <a:pt x="4914" y="1193457"/>
                  </a:lnTo>
                  <a:lnTo>
                    <a:pt x="0" y="1195920"/>
                  </a:lnTo>
                  <a:lnTo>
                    <a:pt x="0" y="1721789"/>
                  </a:lnTo>
                  <a:lnTo>
                    <a:pt x="18846" y="1721789"/>
                  </a:lnTo>
                  <a:lnTo>
                    <a:pt x="18846" y="1207389"/>
                  </a:lnTo>
                  <a:lnTo>
                    <a:pt x="1198372" y="526237"/>
                  </a:lnTo>
                  <a:lnTo>
                    <a:pt x="1198372" y="1377886"/>
                  </a:lnTo>
                  <a:lnTo>
                    <a:pt x="602843" y="1721789"/>
                  </a:lnTo>
                  <a:lnTo>
                    <a:pt x="640168" y="1721789"/>
                  </a:lnTo>
                  <a:lnTo>
                    <a:pt x="1212303" y="1391818"/>
                  </a:lnTo>
                  <a:lnTo>
                    <a:pt x="1217218" y="1388541"/>
                  </a:lnTo>
                  <a:lnTo>
                    <a:pt x="1217218" y="526237"/>
                  </a:lnTo>
                  <a:lnTo>
                    <a:pt x="1217218" y="493445"/>
                  </a:lnTo>
                  <a:close/>
                </a:path>
                <a:path w="2072639" h="1722120">
                  <a:moveTo>
                    <a:pt x="1435265" y="1703298"/>
                  </a:moveTo>
                  <a:lnTo>
                    <a:pt x="1403235" y="1721789"/>
                  </a:lnTo>
                  <a:lnTo>
                    <a:pt x="1435265" y="1721789"/>
                  </a:lnTo>
                  <a:lnTo>
                    <a:pt x="1435265" y="1703298"/>
                  </a:lnTo>
                  <a:close/>
                </a:path>
                <a:path w="2072639" h="1722120">
                  <a:moveTo>
                    <a:pt x="1435265" y="1573796"/>
                  </a:moveTo>
                  <a:lnTo>
                    <a:pt x="1179017" y="1721789"/>
                  </a:lnTo>
                  <a:lnTo>
                    <a:pt x="1265580" y="1721789"/>
                  </a:lnTo>
                  <a:lnTo>
                    <a:pt x="1435265" y="1623796"/>
                  </a:lnTo>
                  <a:lnTo>
                    <a:pt x="1435265" y="1573796"/>
                  </a:lnTo>
                  <a:close/>
                </a:path>
                <a:path w="2072639" h="1722120">
                  <a:moveTo>
                    <a:pt x="1435265" y="1444282"/>
                  </a:moveTo>
                  <a:lnTo>
                    <a:pt x="954303" y="1721789"/>
                  </a:lnTo>
                  <a:lnTo>
                    <a:pt x="1041349" y="1721789"/>
                  </a:lnTo>
                  <a:lnTo>
                    <a:pt x="1435265" y="1494282"/>
                  </a:lnTo>
                  <a:lnTo>
                    <a:pt x="1435265" y="1444282"/>
                  </a:lnTo>
                  <a:close/>
                </a:path>
                <a:path w="2072639" h="1722120">
                  <a:moveTo>
                    <a:pt x="2072157" y="477875"/>
                  </a:moveTo>
                  <a:lnTo>
                    <a:pt x="2053297" y="488759"/>
                  </a:lnTo>
                  <a:lnTo>
                    <a:pt x="2053297" y="509841"/>
                  </a:lnTo>
                  <a:lnTo>
                    <a:pt x="2053297" y="884440"/>
                  </a:lnTo>
                  <a:lnTo>
                    <a:pt x="1338541" y="1296733"/>
                  </a:lnTo>
                  <a:lnTo>
                    <a:pt x="1338541" y="922147"/>
                  </a:lnTo>
                  <a:lnTo>
                    <a:pt x="2053297" y="509841"/>
                  </a:lnTo>
                  <a:lnTo>
                    <a:pt x="2053297" y="488759"/>
                  </a:lnTo>
                  <a:lnTo>
                    <a:pt x="1324597" y="909027"/>
                  </a:lnTo>
                  <a:lnTo>
                    <a:pt x="1319682" y="911491"/>
                  </a:lnTo>
                  <a:lnTo>
                    <a:pt x="1319682" y="1329524"/>
                  </a:lnTo>
                  <a:lnTo>
                    <a:pt x="1376527" y="1296733"/>
                  </a:lnTo>
                  <a:lnTo>
                    <a:pt x="2067229" y="898372"/>
                  </a:lnTo>
                  <a:lnTo>
                    <a:pt x="2072157" y="895908"/>
                  </a:lnTo>
                  <a:lnTo>
                    <a:pt x="2072157" y="509841"/>
                  </a:lnTo>
                  <a:lnTo>
                    <a:pt x="2072157" y="477875"/>
                  </a:lnTo>
                  <a:close/>
                </a:path>
                <a:path w="2072639" h="1722120">
                  <a:moveTo>
                    <a:pt x="2072157" y="0"/>
                  </a:moveTo>
                  <a:lnTo>
                    <a:pt x="2053297" y="10883"/>
                  </a:lnTo>
                  <a:lnTo>
                    <a:pt x="2053297" y="32791"/>
                  </a:lnTo>
                  <a:lnTo>
                    <a:pt x="2053297" y="374599"/>
                  </a:lnTo>
                  <a:lnTo>
                    <a:pt x="1338541" y="786892"/>
                  </a:lnTo>
                  <a:lnTo>
                    <a:pt x="1338541" y="445084"/>
                  </a:lnTo>
                  <a:lnTo>
                    <a:pt x="2053297" y="32791"/>
                  </a:lnTo>
                  <a:lnTo>
                    <a:pt x="2053297" y="10883"/>
                  </a:lnTo>
                  <a:lnTo>
                    <a:pt x="1324597" y="431152"/>
                  </a:lnTo>
                  <a:lnTo>
                    <a:pt x="1319682" y="433616"/>
                  </a:lnTo>
                  <a:lnTo>
                    <a:pt x="1319682" y="818857"/>
                  </a:lnTo>
                  <a:lnTo>
                    <a:pt x="1375105" y="786892"/>
                  </a:lnTo>
                  <a:lnTo>
                    <a:pt x="2067229" y="387705"/>
                  </a:lnTo>
                  <a:lnTo>
                    <a:pt x="2072157" y="385254"/>
                  </a:lnTo>
                  <a:lnTo>
                    <a:pt x="2072157" y="32791"/>
                  </a:lnTo>
                  <a:lnTo>
                    <a:pt x="2072157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44000" y="3696470"/>
            <a:ext cx="9143999" cy="2895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19583" y="1951227"/>
            <a:ext cx="6332855" cy="6381750"/>
            <a:chOff x="11719583" y="1951227"/>
            <a:chExt cx="6332855" cy="6381750"/>
          </a:xfrm>
        </p:grpSpPr>
        <p:sp>
          <p:nvSpPr>
            <p:cNvPr id="3" name="object 3"/>
            <p:cNvSpPr/>
            <p:nvPr/>
          </p:nvSpPr>
          <p:spPr>
            <a:xfrm>
              <a:off x="11741295" y="2796694"/>
              <a:ext cx="6294120" cy="5394960"/>
            </a:xfrm>
            <a:custGeom>
              <a:avLst/>
              <a:gdLst/>
              <a:ahLst/>
              <a:cxnLst/>
              <a:rect l="l" t="t" r="r" b="b"/>
              <a:pathLst>
                <a:path w="6294119" h="5394959">
                  <a:moveTo>
                    <a:pt x="4444410" y="2615585"/>
                  </a:moveTo>
                  <a:lnTo>
                    <a:pt x="4151985" y="2615585"/>
                  </a:lnTo>
                  <a:lnTo>
                    <a:pt x="5067696" y="684547"/>
                  </a:lnTo>
                  <a:lnTo>
                    <a:pt x="4827593" y="575990"/>
                  </a:lnTo>
                  <a:lnTo>
                    <a:pt x="5538961" y="0"/>
                  </a:lnTo>
                  <a:lnTo>
                    <a:pt x="5547948" y="793104"/>
                  </a:lnTo>
                  <a:lnTo>
                    <a:pt x="5309075" y="793104"/>
                  </a:lnTo>
                  <a:lnTo>
                    <a:pt x="4444410" y="2615585"/>
                  </a:lnTo>
                  <a:close/>
                </a:path>
                <a:path w="6294119" h="5394959">
                  <a:moveTo>
                    <a:pt x="5549178" y="901661"/>
                  </a:moveTo>
                  <a:lnTo>
                    <a:pt x="5309075" y="793104"/>
                  </a:lnTo>
                  <a:lnTo>
                    <a:pt x="5547948" y="793104"/>
                  </a:lnTo>
                  <a:lnTo>
                    <a:pt x="5549178" y="901661"/>
                  </a:lnTo>
                  <a:close/>
                </a:path>
                <a:path w="6294119" h="5394959">
                  <a:moveTo>
                    <a:pt x="2153260" y="4436788"/>
                  </a:moveTo>
                  <a:lnTo>
                    <a:pt x="1923374" y="4305242"/>
                  </a:lnTo>
                  <a:lnTo>
                    <a:pt x="3292469" y="1862071"/>
                  </a:lnTo>
                  <a:lnTo>
                    <a:pt x="3815463" y="2320565"/>
                  </a:lnTo>
                  <a:lnTo>
                    <a:pt x="3338447" y="2320565"/>
                  </a:lnTo>
                  <a:lnTo>
                    <a:pt x="2153260" y="4436788"/>
                  </a:lnTo>
                  <a:close/>
                </a:path>
                <a:path w="6294119" h="5394959">
                  <a:moveTo>
                    <a:pt x="5333865" y="3163478"/>
                  </a:moveTo>
                  <a:lnTo>
                    <a:pt x="4629636" y="3163478"/>
                  </a:lnTo>
                  <a:lnTo>
                    <a:pt x="5351221" y="2747130"/>
                  </a:lnTo>
                  <a:lnTo>
                    <a:pt x="5351221" y="2063860"/>
                  </a:lnTo>
                  <a:lnTo>
                    <a:pt x="6293751" y="2609199"/>
                  </a:lnTo>
                  <a:lnTo>
                    <a:pt x="5333865" y="3163478"/>
                  </a:lnTo>
                  <a:close/>
                </a:path>
                <a:path w="6294119" h="5394959">
                  <a:moveTo>
                    <a:pt x="4218397" y="3091958"/>
                  </a:moveTo>
                  <a:lnTo>
                    <a:pt x="3338447" y="2320565"/>
                  </a:lnTo>
                  <a:lnTo>
                    <a:pt x="3815463" y="2320565"/>
                  </a:lnTo>
                  <a:lnTo>
                    <a:pt x="4151985" y="2615585"/>
                  </a:lnTo>
                  <a:lnTo>
                    <a:pt x="4444410" y="2615585"/>
                  </a:lnTo>
                  <a:lnTo>
                    <a:pt x="4218397" y="3091958"/>
                  </a:lnTo>
                  <a:close/>
                </a:path>
                <a:path w="6294119" h="5394959">
                  <a:moveTo>
                    <a:pt x="4318685" y="3749686"/>
                  </a:moveTo>
                  <a:lnTo>
                    <a:pt x="3600261" y="3749686"/>
                  </a:lnTo>
                  <a:lnTo>
                    <a:pt x="4321845" y="3333338"/>
                  </a:lnTo>
                  <a:lnTo>
                    <a:pt x="4321845" y="2985956"/>
                  </a:lnTo>
                  <a:lnTo>
                    <a:pt x="4629636" y="3163478"/>
                  </a:lnTo>
                  <a:lnTo>
                    <a:pt x="5333865" y="3163478"/>
                  </a:lnTo>
                  <a:lnTo>
                    <a:pt x="4318685" y="3749686"/>
                  </a:lnTo>
                  <a:close/>
                </a:path>
                <a:path w="6294119" h="5394959">
                  <a:moveTo>
                    <a:pt x="3250424" y="4366545"/>
                  </a:moveTo>
                  <a:lnTo>
                    <a:pt x="2583656" y="4366545"/>
                  </a:lnTo>
                  <a:lnTo>
                    <a:pt x="3305241" y="3950197"/>
                  </a:lnTo>
                  <a:lnTo>
                    <a:pt x="3305241" y="3579826"/>
                  </a:lnTo>
                  <a:lnTo>
                    <a:pt x="3600261" y="3749686"/>
                  </a:lnTo>
                  <a:lnTo>
                    <a:pt x="4318685" y="3749686"/>
                  </a:lnTo>
                  <a:lnTo>
                    <a:pt x="3250424" y="4366545"/>
                  </a:lnTo>
                  <a:close/>
                </a:path>
                <a:path w="6294119" h="5394959">
                  <a:moveTo>
                    <a:pt x="1469989" y="5394644"/>
                  </a:moveTo>
                  <a:lnTo>
                    <a:pt x="0" y="4545345"/>
                  </a:lnTo>
                  <a:lnTo>
                    <a:pt x="816093" y="4074080"/>
                  </a:lnTo>
                  <a:lnTo>
                    <a:pt x="816093" y="4537682"/>
                  </a:lnTo>
                  <a:lnTo>
                    <a:pt x="1538955" y="4955308"/>
                  </a:lnTo>
                  <a:lnTo>
                    <a:pt x="2230821" y="4955308"/>
                  </a:lnTo>
                  <a:lnTo>
                    <a:pt x="1469989" y="5394644"/>
                  </a:lnTo>
                  <a:close/>
                </a:path>
                <a:path w="6294119" h="5394959">
                  <a:moveTo>
                    <a:pt x="2230821" y="4955308"/>
                  </a:moveTo>
                  <a:lnTo>
                    <a:pt x="1538955" y="4955308"/>
                  </a:lnTo>
                  <a:lnTo>
                    <a:pt x="2260539" y="4538960"/>
                  </a:lnTo>
                  <a:lnTo>
                    <a:pt x="2260539" y="4288640"/>
                  </a:lnTo>
                  <a:lnTo>
                    <a:pt x="2306516" y="4206903"/>
                  </a:lnTo>
                  <a:lnTo>
                    <a:pt x="2583656" y="4366545"/>
                  </a:lnTo>
                  <a:lnTo>
                    <a:pt x="3250424" y="4366545"/>
                  </a:lnTo>
                  <a:lnTo>
                    <a:pt x="2230821" y="495530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020998" y="5381628"/>
              <a:ext cx="13335" cy="12065"/>
            </a:xfrm>
            <a:custGeom>
              <a:avLst/>
              <a:gdLst/>
              <a:ahLst/>
              <a:cxnLst/>
              <a:rect l="l" t="t" r="r" b="b"/>
              <a:pathLst>
                <a:path w="13334" h="12064">
                  <a:moveTo>
                    <a:pt x="5108" y="11494"/>
                  </a:moveTo>
                  <a:lnTo>
                    <a:pt x="2554" y="7662"/>
                  </a:lnTo>
                  <a:lnTo>
                    <a:pt x="0" y="0"/>
                  </a:lnTo>
                  <a:lnTo>
                    <a:pt x="12771" y="7662"/>
                  </a:lnTo>
                  <a:lnTo>
                    <a:pt x="5108" y="11494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7055" y="4571921"/>
              <a:ext cx="6172423" cy="35913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26355" y="1975493"/>
              <a:ext cx="3442335" cy="5165090"/>
            </a:xfrm>
            <a:custGeom>
              <a:avLst/>
              <a:gdLst/>
              <a:ahLst/>
              <a:cxnLst/>
              <a:rect l="l" t="t" r="r" b="b"/>
              <a:pathLst>
                <a:path w="3442334" h="5165090">
                  <a:moveTo>
                    <a:pt x="3427255" y="397190"/>
                  </a:moveTo>
                  <a:lnTo>
                    <a:pt x="2049811" y="397190"/>
                  </a:lnTo>
                  <a:lnTo>
                    <a:pt x="2739467" y="0"/>
                  </a:lnTo>
                  <a:lnTo>
                    <a:pt x="3427255" y="397190"/>
                  </a:lnTo>
                  <a:close/>
                </a:path>
                <a:path w="3442334" h="5165090">
                  <a:moveTo>
                    <a:pt x="2403579" y="2006388"/>
                  </a:moveTo>
                  <a:lnTo>
                    <a:pt x="2039594" y="1796937"/>
                  </a:lnTo>
                  <a:lnTo>
                    <a:pt x="2039594" y="393359"/>
                  </a:lnTo>
                  <a:lnTo>
                    <a:pt x="2049811" y="397190"/>
                  </a:lnTo>
                  <a:lnTo>
                    <a:pt x="3427255" y="397190"/>
                  </a:lnTo>
                  <a:lnTo>
                    <a:pt x="3431678" y="399745"/>
                  </a:lnTo>
                  <a:lnTo>
                    <a:pt x="3441895" y="399745"/>
                  </a:lnTo>
                  <a:lnTo>
                    <a:pt x="3441895" y="690933"/>
                  </a:lnTo>
                  <a:lnTo>
                    <a:pt x="2701153" y="1291189"/>
                  </a:lnTo>
                  <a:lnTo>
                    <a:pt x="2943810" y="1421458"/>
                  </a:lnTo>
                  <a:lnTo>
                    <a:pt x="2668809" y="2001280"/>
                  </a:lnTo>
                  <a:lnTo>
                    <a:pt x="2413796" y="2001280"/>
                  </a:lnTo>
                  <a:lnTo>
                    <a:pt x="2403579" y="2006388"/>
                  </a:lnTo>
                  <a:close/>
                </a:path>
                <a:path w="3442334" h="5165090">
                  <a:moveTo>
                    <a:pt x="3441895" y="399745"/>
                  </a:moveTo>
                  <a:lnTo>
                    <a:pt x="3431678" y="399745"/>
                  </a:lnTo>
                  <a:lnTo>
                    <a:pt x="3441895" y="394636"/>
                  </a:lnTo>
                  <a:lnTo>
                    <a:pt x="3441895" y="399745"/>
                  </a:lnTo>
                  <a:close/>
                </a:path>
                <a:path w="3442334" h="5165090">
                  <a:moveTo>
                    <a:pt x="2743299" y="3960414"/>
                  </a:moveTo>
                  <a:lnTo>
                    <a:pt x="2422736" y="3775229"/>
                  </a:lnTo>
                  <a:lnTo>
                    <a:pt x="3435509" y="1641126"/>
                  </a:lnTo>
                  <a:lnTo>
                    <a:pt x="3441895" y="1644957"/>
                  </a:lnTo>
                  <a:lnTo>
                    <a:pt x="3441895" y="3555560"/>
                  </a:lnTo>
                  <a:lnTo>
                    <a:pt x="2743299" y="3959137"/>
                  </a:lnTo>
                  <a:lnTo>
                    <a:pt x="2743299" y="3960414"/>
                  </a:lnTo>
                  <a:close/>
                </a:path>
                <a:path w="3442334" h="5165090">
                  <a:moveTo>
                    <a:pt x="2413796" y="2538956"/>
                  </a:moveTo>
                  <a:lnTo>
                    <a:pt x="2413796" y="2001280"/>
                  </a:lnTo>
                  <a:lnTo>
                    <a:pt x="2668809" y="2001280"/>
                  </a:lnTo>
                  <a:lnTo>
                    <a:pt x="2413796" y="2538956"/>
                  </a:lnTo>
                  <a:close/>
                </a:path>
                <a:path w="3442334" h="5165090">
                  <a:moveTo>
                    <a:pt x="346105" y="3997451"/>
                  </a:moveTo>
                  <a:lnTo>
                    <a:pt x="0" y="3798217"/>
                  </a:lnTo>
                  <a:lnTo>
                    <a:pt x="6385" y="1939977"/>
                  </a:lnTo>
                  <a:lnTo>
                    <a:pt x="694764" y="1542786"/>
                  </a:lnTo>
                  <a:lnTo>
                    <a:pt x="1388252" y="1943808"/>
                  </a:lnTo>
                  <a:lnTo>
                    <a:pt x="1399746" y="1943808"/>
                  </a:lnTo>
                  <a:lnTo>
                    <a:pt x="1399746" y="2545342"/>
                  </a:lnTo>
                  <a:lnTo>
                    <a:pt x="1197958" y="2545342"/>
                  </a:lnTo>
                  <a:lnTo>
                    <a:pt x="387096" y="3992343"/>
                  </a:lnTo>
                  <a:lnTo>
                    <a:pt x="356322" y="3992343"/>
                  </a:lnTo>
                  <a:lnTo>
                    <a:pt x="346105" y="3997451"/>
                  </a:lnTo>
                  <a:close/>
                </a:path>
                <a:path w="3442334" h="5165090">
                  <a:moveTo>
                    <a:pt x="1399746" y="1943808"/>
                  </a:moveTo>
                  <a:lnTo>
                    <a:pt x="1388252" y="1943808"/>
                  </a:lnTo>
                  <a:lnTo>
                    <a:pt x="1399746" y="1937422"/>
                  </a:lnTo>
                  <a:lnTo>
                    <a:pt x="1399746" y="1943808"/>
                  </a:lnTo>
                  <a:close/>
                </a:path>
                <a:path w="3442334" h="5165090">
                  <a:moveTo>
                    <a:pt x="1399746" y="2653899"/>
                  </a:moveTo>
                  <a:lnTo>
                    <a:pt x="1197958" y="2545342"/>
                  </a:lnTo>
                  <a:lnTo>
                    <a:pt x="1399746" y="2545342"/>
                  </a:lnTo>
                  <a:lnTo>
                    <a:pt x="1399746" y="2653899"/>
                  </a:lnTo>
                  <a:close/>
                </a:path>
                <a:path w="3442334" h="5165090">
                  <a:moveTo>
                    <a:pt x="698596" y="5164759"/>
                  </a:moveTo>
                  <a:lnTo>
                    <a:pt x="430396" y="5010225"/>
                  </a:lnTo>
                  <a:lnTo>
                    <a:pt x="1397192" y="3284807"/>
                  </a:lnTo>
                  <a:lnTo>
                    <a:pt x="1397192" y="4759905"/>
                  </a:lnTo>
                  <a:lnTo>
                    <a:pt x="698596" y="5163481"/>
                  </a:lnTo>
                  <a:lnTo>
                    <a:pt x="698596" y="5164759"/>
                  </a:lnTo>
                  <a:close/>
                </a:path>
                <a:path w="3442334" h="5165090">
                  <a:moveTo>
                    <a:pt x="356322" y="4047260"/>
                  </a:moveTo>
                  <a:lnTo>
                    <a:pt x="356322" y="3992343"/>
                  </a:lnTo>
                  <a:lnTo>
                    <a:pt x="387096" y="3992343"/>
                  </a:lnTo>
                  <a:lnTo>
                    <a:pt x="356322" y="4047260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577822" y="3580859"/>
              <a:ext cx="3462654" cy="4148454"/>
            </a:xfrm>
            <a:custGeom>
              <a:avLst/>
              <a:gdLst/>
              <a:ahLst/>
              <a:cxnLst/>
              <a:rect l="l" t="t" r="r" b="b"/>
              <a:pathLst>
                <a:path w="3462655" h="4148454">
                  <a:moveTo>
                    <a:pt x="2435507" y="337165"/>
                  </a:moveTo>
                  <a:lnTo>
                    <a:pt x="2305239" y="261813"/>
                  </a:lnTo>
                  <a:lnTo>
                    <a:pt x="2757347" y="0"/>
                  </a:lnTo>
                  <a:lnTo>
                    <a:pt x="3331572" y="332056"/>
                  </a:lnTo>
                  <a:lnTo>
                    <a:pt x="2445724" y="332056"/>
                  </a:lnTo>
                  <a:lnTo>
                    <a:pt x="2435507" y="337165"/>
                  </a:lnTo>
                  <a:close/>
                </a:path>
                <a:path w="3462655" h="4148454">
                  <a:moveTo>
                    <a:pt x="3127718" y="1638572"/>
                  </a:moveTo>
                  <a:lnTo>
                    <a:pt x="2467436" y="1060027"/>
                  </a:lnTo>
                  <a:lnTo>
                    <a:pt x="2445724" y="1048532"/>
                  </a:lnTo>
                  <a:lnTo>
                    <a:pt x="2445724" y="332056"/>
                  </a:lnTo>
                  <a:lnTo>
                    <a:pt x="3331572" y="332056"/>
                  </a:lnTo>
                  <a:lnTo>
                    <a:pt x="3450835" y="401022"/>
                  </a:lnTo>
                  <a:lnTo>
                    <a:pt x="3462329" y="401022"/>
                  </a:lnTo>
                  <a:lnTo>
                    <a:pt x="3462329" y="933590"/>
                  </a:lnTo>
                  <a:lnTo>
                    <a:pt x="3127718" y="1638572"/>
                  </a:lnTo>
                  <a:close/>
                </a:path>
                <a:path w="3462655" h="4148454">
                  <a:moveTo>
                    <a:pt x="3462329" y="401022"/>
                  </a:moveTo>
                  <a:lnTo>
                    <a:pt x="3450835" y="401022"/>
                  </a:lnTo>
                  <a:lnTo>
                    <a:pt x="3462329" y="395913"/>
                  </a:lnTo>
                  <a:lnTo>
                    <a:pt x="3462329" y="401022"/>
                  </a:lnTo>
                  <a:close/>
                </a:path>
                <a:path w="3462655" h="4148454">
                  <a:moveTo>
                    <a:pt x="2763733" y="2943810"/>
                  </a:moveTo>
                  <a:lnTo>
                    <a:pt x="2445725" y="2759902"/>
                  </a:lnTo>
                  <a:lnTo>
                    <a:pt x="2445725" y="1679440"/>
                  </a:lnTo>
                  <a:lnTo>
                    <a:pt x="2508305" y="1568329"/>
                  </a:lnTo>
                  <a:lnTo>
                    <a:pt x="3389532" y="2340999"/>
                  </a:lnTo>
                  <a:lnTo>
                    <a:pt x="3462330" y="2340999"/>
                  </a:lnTo>
                  <a:lnTo>
                    <a:pt x="3462330" y="2538956"/>
                  </a:lnTo>
                  <a:lnTo>
                    <a:pt x="2763733" y="2942533"/>
                  </a:lnTo>
                  <a:lnTo>
                    <a:pt x="2763733" y="2943810"/>
                  </a:lnTo>
                  <a:close/>
                </a:path>
                <a:path w="3462655" h="4148454">
                  <a:moveTo>
                    <a:pt x="3462330" y="2340999"/>
                  </a:moveTo>
                  <a:lnTo>
                    <a:pt x="3389532" y="2340999"/>
                  </a:lnTo>
                  <a:lnTo>
                    <a:pt x="3462330" y="2189019"/>
                  </a:lnTo>
                  <a:lnTo>
                    <a:pt x="3462330" y="2340999"/>
                  </a:lnTo>
                  <a:close/>
                </a:path>
                <a:path w="3462655" h="4148454">
                  <a:moveTo>
                    <a:pt x="1387666" y="2390808"/>
                  </a:moveTo>
                  <a:lnTo>
                    <a:pt x="10217" y="2390808"/>
                  </a:lnTo>
                  <a:lnTo>
                    <a:pt x="698596" y="1992340"/>
                  </a:lnTo>
                  <a:lnTo>
                    <a:pt x="1387666" y="2390808"/>
                  </a:lnTo>
                  <a:close/>
                </a:path>
                <a:path w="3462655" h="4148454">
                  <a:moveTo>
                    <a:pt x="703704" y="4148154"/>
                  </a:moveTo>
                  <a:lnTo>
                    <a:pt x="0" y="3742023"/>
                  </a:lnTo>
                  <a:lnTo>
                    <a:pt x="0" y="2386976"/>
                  </a:lnTo>
                  <a:lnTo>
                    <a:pt x="10217" y="2390808"/>
                  </a:lnTo>
                  <a:lnTo>
                    <a:pt x="1387666" y="2390808"/>
                  </a:lnTo>
                  <a:lnTo>
                    <a:pt x="1392083" y="2393362"/>
                  </a:lnTo>
                  <a:lnTo>
                    <a:pt x="1402301" y="2393362"/>
                  </a:lnTo>
                  <a:lnTo>
                    <a:pt x="1402301" y="2443170"/>
                  </a:lnTo>
                  <a:lnTo>
                    <a:pt x="854407" y="3420183"/>
                  </a:lnTo>
                  <a:lnTo>
                    <a:pt x="1076630" y="3538957"/>
                  </a:lnTo>
                  <a:lnTo>
                    <a:pt x="1324395" y="3680720"/>
                  </a:lnTo>
                  <a:lnTo>
                    <a:pt x="1402301" y="3680720"/>
                  </a:lnTo>
                  <a:lnTo>
                    <a:pt x="1402301" y="3743300"/>
                  </a:lnTo>
                  <a:lnTo>
                    <a:pt x="703704" y="4146877"/>
                  </a:lnTo>
                  <a:lnTo>
                    <a:pt x="703704" y="4148154"/>
                  </a:lnTo>
                  <a:close/>
                </a:path>
                <a:path w="3462655" h="4148454">
                  <a:moveTo>
                    <a:pt x="1402301" y="2393362"/>
                  </a:moveTo>
                  <a:lnTo>
                    <a:pt x="1392083" y="2393362"/>
                  </a:lnTo>
                  <a:lnTo>
                    <a:pt x="1402301" y="2388254"/>
                  </a:lnTo>
                  <a:lnTo>
                    <a:pt x="1402301" y="2393362"/>
                  </a:lnTo>
                  <a:close/>
                </a:path>
                <a:path w="3462655" h="4148454">
                  <a:moveTo>
                    <a:pt x="1402301" y="3680720"/>
                  </a:moveTo>
                  <a:lnTo>
                    <a:pt x="1324395" y="3680720"/>
                  </a:lnTo>
                  <a:lnTo>
                    <a:pt x="1402301" y="3542789"/>
                  </a:lnTo>
                  <a:lnTo>
                    <a:pt x="1402301" y="368072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19583" y="1951227"/>
              <a:ext cx="6332855" cy="6381750"/>
            </a:xfrm>
            <a:custGeom>
              <a:avLst/>
              <a:gdLst/>
              <a:ahLst/>
              <a:cxnLst/>
              <a:rect l="l" t="t" r="r" b="b"/>
              <a:pathLst>
                <a:path w="6332855" h="6381750">
                  <a:moveTo>
                    <a:pt x="3945889" y="1774189"/>
                  </a:moveTo>
                  <a:lnTo>
                    <a:pt x="3905250" y="1774189"/>
                  </a:lnTo>
                  <a:lnTo>
                    <a:pt x="3905250" y="412750"/>
                  </a:lnTo>
                  <a:lnTo>
                    <a:pt x="4620260" y="0"/>
                  </a:lnTo>
                  <a:lnTo>
                    <a:pt x="4703832" y="48260"/>
                  </a:lnTo>
                  <a:lnTo>
                    <a:pt x="4620259" y="48260"/>
                  </a:lnTo>
                  <a:lnTo>
                    <a:pt x="3976370" y="419100"/>
                  </a:lnTo>
                  <a:lnTo>
                    <a:pt x="4033679" y="452119"/>
                  </a:lnTo>
                  <a:lnTo>
                    <a:pt x="3945889" y="452119"/>
                  </a:lnTo>
                  <a:lnTo>
                    <a:pt x="3945889" y="1774189"/>
                  </a:lnTo>
                  <a:close/>
                </a:path>
                <a:path w="6332855" h="6381750">
                  <a:moveTo>
                    <a:pt x="4714257" y="793750"/>
                  </a:moveTo>
                  <a:lnTo>
                    <a:pt x="4626609" y="793750"/>
                  </a:lnTo>
                  <a:lnTo>
                    <a:pt x="5267959" y="422909"/>
                  </a:lnTo>
                  <a:lnTo>
                    <a:pt x="4620259" y="48260"/>
                  </a:lnTo>
                  <a:lnTo>
                    <a:pt x="4703832" y="48260"/>
                  </a:lnTo>
                  <a:lnTo>
                    <a:pt x="5341620" y="416559"/>
                  </a:lnTo>
                  <a:lnTo>
                    <a:pt x="5341620" y="458469"/>
                  </a:lnTo>
                  <a:lnTo>
                    <a:pt x="5298439" y="458469"/>
                  </a:lnTo>
                  <a:lnTo>
                    <a:pt x="4714257" y="793750"/>
                  </a:lnTo>
                  <a:close/>
                </a:path>
                <a:path w="6332855" h="6381750">
                  <a:moveTo>
                    <a:pt x="4603750" y="1290605"/>
                  </a:moveTo>
                  <a:lnTo>
                    <a:pt x="4603750" y="830579"/>
                  </a:lnTo>
                  <a:lnTo>
                    <a:pt x="3945890" y="452119"/>
                  </a:lnTo>
                  <a:lnTo>
                    <a:pt x="4033679" y="452119"/>
                  </a:lnTo>
                  <a:lnTo>
                    <a:pt x="4626609" y="793750"/>
                  </a:lnTo>
                  <a:lnTo>
                    <a:pt x="4714257" y="793750"/>
                  </a:lnTo>
                  <a:lnTo>
                    <a:pt x="4645659" y="833119"/>
                  </a:lnTo>
                  <a:lnTo>
                    <a:pt x="4645659" y="1256646"/>
                  </a:lnTo>
                  <a:lnTo>
                    <a:pt x="4603750" y="1290605"/>
                  </a:lnTo>
                  <a:close/>
                </a:path>
                <a:path w="6332855" h="6381750">
                  <a:moveTo>
                    <a:pt x="5006992" y="1291589"/>
                  </a:moveTo>
                  <a:lnTo>
                    <a:pt x="4603750" y="1291589"/>
                  </a:lnTo>
                  <a:lnTo>
                    <a:pt x="4645659" y="1257300"/>
                  </a:lnTo>
                  <a:lnTo>
                    <a:pt x="4645659" y="1256646"/>
                  </a:lnTo>
                  <a:lnTo>
                    <a:pt x="5298439" y="727709"/>
                  </a:lnTo>
                  <a:lnTo>
                    <a:pt x="5298439" y="458469"/>
                  </a:lnTo>
                  <a:lnTo>
                    <a:pt x="5341620" y="458469"/>
                  </a:lnTo>
                  <a:lnTo>
                    <a:pt x="5341620" y="706120"/>
                  </a:lnTo>
                  <a:lnTo>
                    <a:pt x="5326380" y="706120"/>
                  </a:lnTo>
                  <a:lnTo>
                    <a:pt x="5552440" y="826770"/>
                  </a:lnTo>
                  <a:lnTo>
                    <a:pt x="5553042" y="882650"/>
                  </a:lnTo>
                  <a:lnTo>
                    <a:pt x="5510529" y="882650"/>
                  </a:lnTo>
                  <a:lnTo>
                    <a:pt x="5006992" y="1291589"/>
                  </a:lnTo>
                  <a:close/>
                </a:path>
                <a:path w="6332855" h="6381750">
                  <a:moveTo>
                    <a:pt x="5341620" y="713740"/>
                  </a:moveTo>
                  <a:lnTo>
                    <a:pt x="5326380" y="706120"/>
                  </a:lnTo>
                  <a:lnTo>
                    <a:pt x="5341620" y="706120"/>
                  </a:lnTo>
                  <a:lnTo>
                    <a:pt x="5341620" y="713740"/>
                  </a:lnTo>
                  <a:close/>
                </a:path>
                <a:path w="6332855" h="6381750">
                  <a:moveTo>
                    <a:pt x="5561887" y="1703070"/>
                  </a:moveTo>
                  <a:lnTo>
                    <a:pt x="5519420" y="1703070"/>
                  </a:lnTo>
                  <a:lnTo>
                    <a:pt x="5510529" y="882650"/>
                  </a:lnTo>
                  <a:lnTo>
                    <a:pt x="5553042" y="882650"/>
                  </a:lnTo>
                  <a:lnTo>
                    <a:pt x="5561887" y="1703070"/>
                  </a:lnTo>
                  <a:close/>
                </a:path>
                <a:path w="6332855" h="6381750">
                  <a:moveTo>
                    <a:pt x="4603750" y="1291589"/>
                  </a:moveTo>
                  <a:lnTo>
                    <a:pt x="4603750" y="1290605"/>
                  </a:lnTo>
                  <a:lnTo>
                    <a:pt x="4645659" y="1256646"/>
                  </a:lnTo>
                  <a:lnTo>
                    <a:pt x="4645659" y="1257300"/>
                  </a:lnTo>
                  <a:lnTo>
                    <a:pt x="4603750" y="1291589"/>
                  </a:lnTo>
                  <a:close/>
                </a:path>
                <a:path w="6332855" h="6381750">
                  <a:moveTo>
                    <a:pt x="4946119" y="1812289"/>
                  </a:moveTo>
                  <a:lnTo>
                    <a:pt x="4645659" y="1812289"/>
                  </a:lnTo>
                  <a:lnTo>
                    <a:pt x="4823459" y="1437639"/>
                  </a:lnTo>
                  <a:lnTo>
                    <a:pt x="4645659" y="1341119"/>
                  </a:lnTo>
                  <a:lnTo>
                    <a:pt x="4643119" y="1341119"/>
                  </a:lnTo>
                  <a:lnTo>
                    <a:pt x="4582159" y="1308100"/>
                  </a:lnTo>
                  <a:lnTo>
                    <a:pt x="4603750" y="1290605"/>
                  </a:lnTo>
                  <a:lnTo>
                    <a:pt x="4603750" y="1291589"/>
                  </a:lnTo>
                  <a:lnTo>
                    <a:pt x="5006992" y="1291589"/>
                  </a:lnTo>
                  <a:lnTo>
                    <a:pt x="4861560" y="1409700"/>
                  </a:lnTo>
                  <a:lnTo>
                    <a:pt x="5088890" y="1511300"/>
                  </a:lnTo>
                  <a:lnTo>
                    <a:pt x="5080000" y="1530350"/>
                  </a:lnTo>
                  <a:lnTo>
                    <a:pt x="4946119" y="1812289"/>
                  </a:lnTo>
                  <a:close/>
                </a:path>
                <a:path w="6332855" h="6381750">
                  <a:moveTo>
                    <a:pt x="4603749" y="1902199"/>
                  </a:moveTo>
                  <a:lnTo>
                    <a:pt x="4603749" y="1320800"/>
                  </a:lnTo>
                  <a:lnTo>
                    <a:pt x="4643119" y="1341119"/>
                  </a:lnTo>
                  <a:lnTo>
                    <a:pt x="4645659" y="1341119"/>
                  </a:lnTo>
                  <a:lnTo>
                    <a:pt x="4645659" y="1812289"/>
                  </a:lnTo>
                  <a:lnTo>
                    <a:pt x="4946119" y="1812289"/>
                  </a:lnTo>
                  <a:lnTo>
                    <a:pt x="4925012" y="1856739"/>
                  </a:lnTo>
                  <a:lnTo>
                    <a:pt x="4625339" y="1856739"/>
                  </a:lnTo>
                  <a:lnTo>
                    <a:pt x="4603749" y="1902199"/>
                  </a:lnTo>
                  <a:close/>
                </a:path>
                <a:path w="6332855" h="6381750">
                  <a:moveTo>
                    <a:pt x="1912620" y="3763009"/>
                  </a:moveTo>
                  <a:lnTo>
                    <a:pt x="1873249" y="3763009"/>
                  </a:lnTo>
                  <a:lnTo>
                    <a:pt x="1873249" y="1945639"/>
                  </a:lnTo>
                  <a:lnTo>
                    <a:pt x="2588259" y="1532889"/>
                  </a:lnTo>
                  <a:lnTo>
                    <a:pt x="2673917" y="1582419"/>
                  </a:lnTo>
                  <a:lnTo>
                    <a:pt x="2585720" y="1582419"/>
                  </a:lnTo>
                  <a:lnTo>
                    <a:pt x="1943100" y="1953260"/>
                  </a:lnTo>
                  <a:lnTo>
                    <a:pt x="2000297" y="1986279"/>
                  </a:lnTo>
                  <a:lnTo>
                    <a:pt x="1912620" y="1986279"/>
                  </a:lnTo>
                  <a:lnTo>
                    <a:pt x="1912620" y="3763009"/>
                  </a:lnTo>
                  <a:close/>
                </a:path>
                <a:path w="6332855" h="6381750">
                  <a:moveTo>
                    <a:pt x="2680987" y="2327910"/>
                  </a:moveTo>
                  <a:lnTo>
                    <a:pt x="2592070" y="2327910"/>
                  </a:lnTo>
                  <a:lnTo>
                    <a:pt x="3233420" y="1957070"/>
                  </a:lnTo>
                  <a:lnTo>
                    <a:pt x="2585720" y="1582419"/>
                  </a:lnTo>
                  <a:lnTo>
                    <a:pt x="2673917" y="1582419"/>
                  </a:lnTo>
                  <a:lnTo>
                    <a:pt x="3148329" y="1856739"/>
                  </a:lnTo>
                  <a:lnTo>
                    <a:pt x="3231672" y="1856739"/>
                  </a:lnTo>
                  <a:lnTo>
                    <a:pt x="3187700" y="1882140"/>
                  </a:lnTo>
                  <a:lnTo>
                    <a:pt x="3305810" y="1950720"/>
                  </a:lnTo>
                  <a:lnTo>
                    <a:pt x="3305810" y="1992630"/>
                  </a:lnTo>
                  <a:lnTo>
                    <a:pt x="3265170" y="1992630"/>
                  </a:lnTo>
                  <a:lnTo>
                    <a:pt x="2680987" y="2327910"/>
                  </a:lnTo>
                  <a:close/>
                </a:path>
                <a:path w="6332855" h="6381750">
                  <a:moveTo>
                    <a:pt x="3231672" y="1856739"/>
                  </a:moveTo>
                  <a:lnTo>
                    <a:pt x="3148329" y="1856739"/>
                  </a:lnTo>
                  <a:lnTo>
                    <a:pt x="3597909" y="1596389"/>
                  </a:lnTo>
                  <a:lnTo>
                    <a:pt x="3683526" y="1645920"/>
                  </a:lnTo>
                  <a:lnTo>
                    <a:pt x="3596640" y="1645920"/>
                  </a:lnTo>
                  <a:lnTo>
                    <a:pt x="3231672" y="1856739"/>
                  </a:lnTo>
                  <a:close/>
                </a:path>
                <a:path w="6332855" h="6381750">
                  <a:moveTo>
                    <a:pt x="4257181" y="3879850"/>
                  </a:moveTo>
                  <a:lnTo>
                    <a:pt x="4208780" y="3879850"/>
                  </a:lnTo>
                  <a:lnTo>
                    <a:pt x="5290820" y="1600200"/>
                  </a:lnTo>
                  <a:lnTo>
                    <a:pt x="5414997" y="1656079"/>
                  </a:lnTo>
                  <a:lnTo>
                    <a:pt x="5312409" y="1656079"/>
                  </a:lnTo>
                  <a:lnTo>
                    <a:pt x="4640579" y="3070860"/>
                  </a:lnTo>
                  <a:lnTo>
                    <a:pt x="4645659" y="3070860"/>
                  </a:lnTo>
                  <a:lnTo>
                    <a:pt x="4645659" y="3149600"/>
                  </a:lnTo>
                  <a:lnTo>
                    <a:pt x="4602479" y="3149600"/>
                  </a:lnTo>
                  <a:lnTo>
                    <a:pt x="4316729" y="3752850"/>
                  </a:lnTo>
                  <a:lnTo>
                    <a:pt x="4316729" y="3761740"/>
                  </a:lnTo>
                  <a:lnTo>
                    <a:pt x="4400256" y="3810000"/>
                  </a:lnTo>
                  <a:lnTo>
                    <a:pt x="4319270" y="3810000"/>
                  </a:lnTo>
                  <a:lnTo>
                    <a:pt x="4319270" y="3823970"/>
                  </a:lnTo>
                  <a:lnTo>
                    <a:pt x="4283710" y="3823970"/>
                  </a:lnTo>
                  <a:lnTo>
                    <a:pt x="4274820" y="3841750"/>
                  </a:lnTo>
                  <a:lnTo>
                    <a:pt x="4274820" y="3842696"/>
                  </a:lnTo>
                  <a:lnTo>
                    <a:pt x="4257181" y="3879850"/>
                  </a:lnTo>
                  <a:close/>
                </a:path>
                <a:path w="6332855" h="6381750">
                  <a:moveTo>
                    <a:pt x="3690636" y="2391410"/>
                  </a:moveTo>
                  <a:lnTo>
                    <a:pt x="3602990" y="2391410"/>
                  </a:lnTo>
                  <a:lnTo>
                    <a:pt x="4244340" y="2020570"/>
                  </a:lnTo>
                  <a:lnTo>
                    <a:pt x="3596640" y="1645920"/>
                  </a:lnTo>
                  <a:lnTo>
                    <a:pt x="3683526" y="1645920"/>
                  </a:lnTo>
                  <a:lnTo>
                    <a:pt x="3905250" y="1774189"/>
                  </a:lnTo>
                  <a:lnTo>
                    <a:pt x="3945889" y="1774189"/>
                  </a:lnTo>
                  <a:lnTo>
                    <a:pt x="3945889" y="1798320"/>
                  </a:lnTo>
                  <a:lnTo>
                    <a:pt x="4316729" y="2012950"/>
                  </a:lnTo>
                  <a:lnTo>
                    <a:pt x="4316729" y="2056129"/>
                  </a:lnTo>
                  <a:lnTo>
                    <a:pt x="4274819" y="2056129"/>
                  </a:lnTo>
                  <a:lnTo>
                    <a:pt x="3690636" y="2391410"/>
                  </a:lnTo>
                  <a:close/>
                </a:path>
                <a:path w="6332855" h="6381750">
                  <a:moveTo>
                    <a:pt x="4733192" y="3924300"/>
                  </a:moveTo>
                  <a:lnTo>
                    <a:pt x="4645659" y="3924300"/>
                  </a:lnTo>
                  <a:lnTo>
                    <a:pt x="5299709" y="3547109"/>
                  </a:lnTo>
                  <a:lnTo>
                    <a:pt x="5299709" y="1684019"/>
                  </a:lnTo>
                  <a:lnTo>
                    <a:pt x="5312409" y="1656079"/>
                  </a:lnTo>
                  <a:lnTo>
                    <a:pt x="5414997" y="1656079"/>
                  </a:lnTo>
                  <a:lnTo>
                    <a:pt x="5446042" y="1670050"/>
                  </a:lnTo>
                  <a:lnTo>
                    <a:pt x="5340350" y="1670050"/>
                  </a:lnTo>
                  <a:lnTo>
                    <a:pt x="5340350" y="2868929"/>
                  </a:lnTo>
                  <a:lnTo>
                    <a:pt x="5423919" y="2917189"/>
                  </a:lnTo>
                  <a:lnTo>
                    <a:pt x="5342890" y="2917189"/>
                  </a:lnTo>
                  <a:lnTo>
                    <a:pt x="5342890" y="3572509"/>
                  </a:lnTo>
                  <a:lnTo>
                    <a:pt x="4733192" y="3924300"/>
                  </a:lnTo>
                  <a:close/>
                </a:path>
                <a:path w="6332855" h="6381750">
                  <a:moveTo>
                    <a:pt x="5562600" y="1769110"/>
                  </a:moveTo>
                  <a:lnTo>
                    <a:pt x="5340350" y="1670050"/>
                  </a:lnTo>
                  <a:lnTo>
                    <a:pt x="5446042" y="1670050"/>
                  </a:lnTo>
                  <a:lnTo>
                    <a:pt x="5519420" y="1703070"/>
                  </a:lnTo>
                  <a:lnTo>
                    <a:pt x="5561887" y="1703070"/>
                  </a:lnTo>
                  <a:lnTo>
                    <a:pt x="5562600" y="1769110"/>
                  </a:lnTo>
                  <a:close/>
                </a:path>
                <a:path w="6332855" h="6381750">
                  <a:moveTo>
                    <a:pt x="4603749" y="1902460"/>
                  </a:moveTo>
                  <a:lnTo>
                    <a:pt x="4603749" y="1902199"/>
                  </a:lnTo>
                  <a:lnTo>
                    <a:pt x="4625339" y="1856739"/>
                  </a:lnTo>
                  <a:lnTo>
                    <a:pt x="4603749" y="1902460"/>
                  </a:lnTo>
                  <a:close/>
                </a:path>
                <a:path w="6332855" h="6381750">
                  <a:moveTo>
                    <a:pt x="4903302" y="1902460"/>
                  </a:moveTo>
                  <a:lnTo>
                    <a:pt x="4603749" y="1902460"/>
                  </a:lnTo>
                  <a:lnTo>
                    <a:pt x="4625339" y="1856739"/>
                  </a:lnTo>
                  <a:lnTo>
                    <a:pt x="4925012" y="1856739"/>
                  </a:lnTo>
                  <a:lnTo>
                    <a:pt x="4903302" y="1902460"/>
                  </a:lnTo>
                  <a:close/>
                </a:path>
                <a:path w="6332855" h="6381750">
                  <a:moveTo>
                    <a:pt x="4263452" y="3249929"/>
                  </a:moveTo>
                  <a:lnTo>
                    <a:pt x="3963669" y="3249929"/>
                  </a:lnTo>
                  <a:lnTo>
                    <a:pt x="4603749" y="1902199"/>
                  </a:lnTo>
                  <a:lnTo>
                    <a:pt x="4603749" y="1902460"/>
                  </a:lnTo>
                  <a:lnTo>
                    <a:pt x="4903302" y="1902460"/>
                  </a:lnTo>
                  <a:lnTo>
                    <a:pt x="4263452" y="3249929"/>
                  </a:lnTo>
                  <a:close/>
                </a:path>
                <a:path w="6332855" h="6381750">
                  <a:moveTo>
                    <a:pt x="2579135" y="4011929"/>
                  </a:moveTo>
                  <a:lnTo>
                    <a:pt x="2269490" y="4011929"/>
                  </a:lnTo>
                  <a:lnTo>
                    <a:pt x="2570480" y="3474720"/>
                  </a:lnTo>
                  <a:lnTo>
                    <a:pt x="2570480" y="2364740"/>
                  </a:lnTo>
                  <a:lnTo>
                    <a:pt x="1912620" y="1986279"/>
                  </a:lnTo>
                  <a:lnTo>
                    <a:pt x="2000297" y="1986279"/>
                  </a:lnTo>
                  <a:lnTo>
                    <a:pt x="2592070" y="2327910"/>
                  </a:lnTo>
                  <a:lnTo>
                    <a:pt x="2680987" y="2327910"/>
                  </a:lnTo>
                  <a:lnTo>
                    <a:pt x="2612390" y="2367280"/>
                  </a:lnTo>
                  <a:lnTo>
                    <a:pt x="2612390" y="3398520"/>
                  </a:lnTo>
                  <a:lnTo>
                    <a:pt x="2611119" y="3401060"/>
                  </a:lnTo>
                  <a:lnTo>
                    <a:pt x="2921430" y="3401060"/>
                  </a:lnTo>
                  <a:lnTo>
                    <a:pt x="2579135" y="4011929"/>
                  </a:lnTo>
                  <a:close/>
                </a:path>
                <a:path w="6332855" h="6381750">
                  <a:moveTo>
                    <a:pt x="3307079" y="2674620"/>
                  </a:moveTo>
                  <a:lnTo>
                    <a:pt x="3265170" y="2651760"/>
                  </a:lnTo>
                  <a:lnTo>
                    <a:pt x="3265170" y="1992630"/>
                  </a:lnTo>
                  <a:lnTo>
                    <a:pt x="3305810" y="1992630"/>
                  </a:lnTo>
                  <a:lnTo>
                    <a:pt x="3305810" y="2221230"/>
                  </a:lnTo>
                  <a:lnTo>
                    <a:pt x="3392302" y="2270760"/>
                  </a:lnTo>
                  <a:lnTo>
                    <a:pt x="3307079" y="2270760"/>
                  </a:lnTo>
                  <a:lnTo>
                    <a:pt x="3307079" y="2674620"/>
                  </a:lnTo>
                  <a:close/>
                </a:path>
                <a:path w="6332855" h="6381750">
                  <a:moveTo>
                    <a:pt x="4274819" y="2593340"/>
                  </a:moveTo>
                  <a:lnTo>
                    <a:pt x="4274819" y="2056129"/>
                  </a:lnTo>
                  <a:lnTo>
                    <a:pt x="4316729" y="2056129"/>
                  </a:lnTo>
                  <a:lnTo>
                    <a:pt x="4316729" y="2504440"/>
                  </a:lnTo>
                  <a:lnTo>
                    <a:pt x="4274819" y="2593340"/>
                  </a:lnTo>
                  <a:close/>
                </a:path>
                <a:path w="6332855" h="6381750">
                  <a:moveTo>
                    <a:pt x="3622039" y="2914650"/>
                  </a:moveTo>
                  <a:lnTo>
                    <a:pt x="3581400" y="2914650"/>
                  </a:lnTo>
                  <a:lnTo>
                    <a:pt x="3581400" y="2428240"/>
                  </a:lnTo>
                  <a:lnTo>
                    <a:pt x="3307079" y="2270760"/>
                  </a:lnTo>
                  <a:lnTo>
                    <a:pt x="3392302" y="2270760"/>
                  </a:lnTo>
                  <a:lnTo>
                    <a:pt x="3602990" y="2391410"/>
                  </a:lnTo>
                  <a:lnTo>
                    <a:pt x="3690636" y="2391410"/>
                  </a:lnTo>
                  <a:lnTo>
                    <a:pt x="3622039" y="2430779"/>
                  </a:lnTo>
                  <a:lnTo>
                    <a:pt x="3622039" y="2914650"/>
                  </a:lnTo>
                  <a:close/>
                </a:path>
                <a:path w="6332855" h="6381750">
                  <a:moveTo>
                    <a:pt x="2921430" y="3401060"/>
                  </a:moveTo>
                  <a:lnTo>
                    <a:pt x="2611119" y="3401060"/>
                  </a:lnTo>
                  <a:lnTo>
                    <a:pt x="3084829" y="2555240"/>
                  </a:lnTo>
                  <a:lnTo>
                    <a:pt x="3307079" y="2674620"/>
                  </a:lnTo>
                  <a:lnTo>
                    <a:pt x="3363685" y="2724150"/>
                  </a:lnTo>
                  <a:lnTo>
                    <a:pt x="3300730" y="2724150"/>
                  </a:lnTo>
                  <a:lnTo>
                    <a:pt x="2921430" y="3401060"/>
                  </a:lnTo>
                  <a:close/>
                </a:path>
                <a:path w="6332855" h="6381750">
                  <a:moveTo>
                    <a:pt x="4156710" y="3474720"/>
                  </a:moveTo>
                  <a:lnTo>
                    <a:pt x="3300730" y="2724150"/>
                  </a:lnTo>
                  <a:lnTo>
                    <a:pt x="3363685" y="2724150"/>
                  </a:lnTo>
                  <a:lnTo>
                    <a:pt x="3581400" y="2914650"/>
                  </a:lnTo>
                  <a:lnTo>
                    <a:pt x="3622039" y="2914650"/>
                  </a:lnTo>
                  <a:lnTo>
                    <a:pt x="3622039" y="2950209"/>
                  </a:lnTo>
                  <a:lnTo>
                    <a:pt x="3963669" y="3249929"/>
                  </a:lnTo>
                  <a:lnTo>
                    <a:pt x="4263452" y="3249929"/>
                  </a:lnTo>
                  <a:lnTo>
                    <a:pt x="4156710" y="3474720"/>
                  </a:lnTo>
                  <a:close/>
                </a:path>
                <a:path w="6332855" h="6381750">
                  <a:moveTo>
                    <a:pt x="1774635" y="6179820"/>
                  </a:moveTo>
                  <a:lnTo>
                    <a:pt x="1483360" y="6179820"/>
                  </a:lnTo>
                  <a:lnTo>
                    <a:pt x="6240780" y="3435349"/>
                  </a:lnTo>
                  <a:lnTo>
                    <a:pt x="5342890" y="2917189"/>
                  </a:lnTo>
                  <a:lnTo>
                    <a:pt x="5423919" y="2917189"/>
                  </a:lnTo>
                  <a:lnTo>
                    <a:pt x="6297030" y="3421397"/>
                  </a:lnTo>
                  <a:lnTo>
                    <a:pt x="6297030" y="3568682"/>
                  </a:lnTo>
                  <a:lnTo>
                    <a:pt x="1774635" y="6179820"/>
                  </a:lnTo>
                  <a:close/>
                </a:path>
                <a:path w="6332855" h="6381750">
                  <a:moveTo>
                    <a:pt x="4645659" y="3070860"/>
                  </a:moveTo>
                  <a:lnTo>
                    <a:pt x="4640579" y="3070860"/>
                  </a:lnTo>
                  <a:lnTo>
                    <a:pt x="4645659" y="3060700"/>
                  </a:lnTo>
                  <a:lnTo>
                    <a:pt x="4645659" y="3070860"/>
                  </a:lnTo>
                  <a:close/>
                </a:path>
                <a:path w="6332855" h="6381750">
                  <a:moveTo>
                    <a:pt x="2202967" y="5222240"/>
                  </a:moveTo>
                  <a:lnTo>
                    <a:pt x="2153920" y="5222240"/>
                  </a:lnTo>
                  <a:lnTo>
                    <a:pt x="3335020" y="3114040"/>
                  </a:lnTo>
                  <a:lnTo>
                    <a:pt x="3411818" y="3181350"/>
                  </a:lnTo>
                  <a:lnTo>
                    <a:pt x="3347720" y="3181350"/>
                  </a:lnTo>
                  <a:lnTo>
                    <a:pt x="3307079" y="3253740"/>
                  </a:lnTo>
                  <a:lnTo>
                    <a:pt x="3305809" y="3253740"/>
                  </a:lnTo>
                  <a:lnTo>
                    <a:pt x="3305809" y="3328669"/>
                  </a:lnTo>
                  <a:lnTo>
                    <a:pt x="3265170" y="3328669"/>
                  </a:lnTo>
                  <a:lnTo>
                    <a:pt x="2612390" y="4493259"/>
                  </a:lnTo>
                  <a:lnTo>
                    <a:pt x="2612390" y="4568190"/>
                  </a:lnTo>
                  <a:lnTo>
                    <a:pt x="2570479" y="4568190"/>
                  </a:lnTo>
                  <a:lnTo>
                    <a:pt x="2335529" y="4987290"/>
                  </a:lnTo>
                  <a:lnTo>
                    <a:pt x="2399207" y="5024120"/>
                  </a:lnTo>
                  <a:lnTo>
                    <a:pt x="2315210" y="5024120"/>
                  </a:lnTo>
                  <a:lnTo>
                    <a:pt x="2269490" y="5105400"/>
                  </a:lnTo>
                  <a:lnTo>
                    <a:pt x="2269490" y="5180329"/>
                  </a:lnTo>
                  <a:lnTo>
                    <a:pt x="2226309" y="5180329"/>
                  </a:lnTo>
                  <a:lnTo>
                    <a:pt x="2202967" y="5222240"/>
                  </a:lnTo>
                  <a:close/>
                </a:path>
                <a:path w="6332855" h="6381750">
                  <a:moveTo>
                    <a:pt x="4728790" y="3926840"/>
                  </a:moveTo>
                  <a:lnTo>
                    <a:pt x="4602479" y="3926840"/>
                  </a:lnTo>
                  <a:lnTo>
                    <a:pt x="4602479" y="3149600"/>
                  </a:lnTo>
                  <a:lnTo>
                    <a:pt x="4645659" y="3149600"/>
                  </a:lnTo>
                  <a:lnTo>
                    <a:pt x="4645659" y="3924300"/>
                  </a:lnTo>
                  <a:lnTo>
                    <a:pt x="4733192" y="3924300"/>
                  </a:lnTo>
                  <a:lnTo>
                    <a:pt x="4728790" y="3926840"/>
                  </a:lnTo>
                  <a:close/>
                </a:path>
                <a:path w="6332855" h="6381750">
                  <a:moveTo>
                    <a:pt x="3700768" y="4512309"/>
                  </a:moveTo>
                  <a:lnTo>
                    <a:pt x="3580129" y="4512309"/>
                  </a:lnTo>
                  <a:lnTo>
                    <a:pt x="3580129" y="3385820"/>
                  </a:lnTo>
                  <a:lnTo>
                    <a:pt x="3347720" y="3181350"/>
                  </a:lnTo>
                  <a:lnTo>
                    <a:pt x="3411818" y="3181350"/>
                  </a:lnTo>
                  <a:lnTo>
                    <a:pt x="3658152" y="3397250"/>
                  </a:lnTo>
                  <a:lnTo>
                    <a:pt x="3594100" y="3397250"/>
                  </a:lnTo>
                  <a:lnTo>
                    <a:pt x="3622040" y="3422650"/>
                  </a:lnTo>
                  <a:lnTo>
                    <a:pt x="3622040" y="4511040"/>
                  </a:lnTo>
                  <a:lnTo>
                    <a:pt x="3702969" y="4511040"/>
                  </a:lnTo>
                  <a:lnTo>
                    <a:pt x="3700768" y="4512309"/>
                  </a:lnTo>
                  <a:close/>
                </a:path>
                <a:path w="6332855" h="6381750">
                  <a:moveTo>
                    <a:pt x="2694250" y="5123179"/>
                  </a:moveTo>
                  <a:lnTo>
                    <a:pt x="2612390" y="5123179"/>
                  </a:lnTo>
                  <a:lnTo>
                    <a:pt x="3265170" y="4745989"/>
                  </a:lnTo>
                  <a:lnTo>
                    <a:pt x="3265170" y="3328669"/>
                  </a:lnTo>
                  <a:lnTo>
                    <a:pt x="3305809" y="3328669"/>
                  </a:lnTo>
                  <a:lnTo>
                    <a:pt x="3305809" y="4354829"/>
                  </a:lnTo>
                  <a:lnTo>
                    <a:pt x="3385451" y="4400550"/>
                  </a:lnTo>
                  <a:lnTo>
                    <a:pt x="3308350" y="4400550"/>
                  </a:lnTo>
                  <a:lnTo>
                    <a:pt x="3308350" y="4768850"/>
                  </a:lnTo>
                  <a:lnTo>
                    <a:pt x="2694250" y="5123179"/>
                  </a:lnTo>
                  <a:close/>
                </a:path>
                <a:path w="6332855" h="6381750">
                  <a:moveTo>
                    <a:pt x="4224020" y="3949700"/>
                  </a:moveTo>
                  <a:lnTo>
                    <a:pt x="3594100" y="3397250"/>
                  </a:lnTo>
                  <a:lnTo>
                    <a:pt x="3658152" y="3397250"/>
                  </a:lnTo>
                  <a:lnTo>
                    <a:pt x="4208780" y="3879850"/>
                  </a:lnTo>
                  <a:lnTo>
                    <a:pt x="4257181" y="3879850"/>
                  </a:lnTo>
                  <a:lnTo>
                    <a:pt x="4224020" y="3949700"/>
                  </a:lnTo>
                  <a:close/>
                </a:path>
                <a:path w="6332855" h="6381750">
                  <a:moveTo>
                    <a:pt x="1486703" y="6346066"/>
                  </a:moveTo>
                  <a:lnTo>
                    <a:pt x="1477828" y="6346066"/>
                  </a:lnTo>
                  <a:lnTo>
                    <a:pt x="1471930" y="6342379"/>
                  </a:lnTo>
                  <a:lnTo>
                    <a:pt x="0" y="5492750"/>
                  </a:lnTo>
                  <a:lnTo>
                    <a:pt x="0" y="5349240"/>
                  </a:lnTo>
                  <a:lnTo>
                    <a:pt x="835659" y="4866639"/>
                  </a:lnTo>
                  <a:lnTo>
                    <a:pt x="835659" y="3989069"/>
                  </a:lnTo>
                  <a:lnTo>
                    <a:pt x="1550669" y="3576319"/>
                  </a:lnTo>
                  <a:lnTo>
                    <a:pt x="1636252" y="3625850"/>
                  </a:lnTo>
                  <a:lnTo>
                    <a:pt x="1548130" y="3625850"/>
                  </a:lnTo>
                  <a:lnTo>
                    <a:pt x="904239" y="3997960"/>
                  </a:lnTo>
                  <a:lnTo>
                    <a:pt x="959531" y="4029709"/>
                  </a:lnTo>
                  <a:lnTo>
                    <a:pt x="875029" y="4029709"/>
                  </a:lnTo>
                  <a:lnTo>
                    <a:pt x="875029" y="4916170"/>
                  </a:lnTo>
                  <a:lnTo>
                    <a:pt x="833119" y="4916170"/>
                  </a:lnTo>
                  <a:lnTo>
                    <a:pt x="63500" y="5360670"/>
                  </a:lnTo>
                  <a:lnTo>
                    <a:pt x="1483360" y="6179820"/>
                  </a:lnTo>
                  <a:lnTo>
                    <a:pt x="1774635" y="6179820"/>
                  </a:lnTo>
                  <a:lnTo>
                    <a:pt x="1486703" y="6346066"/>
                  </a:lnTo>
                  <a:close/>
                </a:path>
                <a:path w="6332855" h="6381750">
                  <a:moveTo>
                    <a:pt x="1642127" y="4371340"/>
                  </a:moveTo>
                  <a:lnTo>
                    <a:pt x="1554479" y="4371340"/>
                  </a:lnTo>
                  <a:lnTo>
                    <a:pt x="2195829" y="4000500"/>
                  </a:lnTo>
                  <a:lnTo>
                    <a:pt x="1548130" y="3625850"/>
                  </a:lnTo>
                  <a:lnTo>
                    <a:pt x="1636252" y="3625850"/>
                  </a:lnTo>
                  <a:lnTo>
                    <a:pt x="1873249" y="3763009"/>
                  </a:lnTo>
                  <a:lnTo>
                    <a:pt x="1912620" y="3763009"/>
                  </a:lnTo>
                  <a:lnTo>
                    <a:pt x="1912620" y="3788409"/>
                  </a:lnTo>
                  <a:lnTo>
                    <a:pt x="2269490" y="3994150"/>
                  </a:lnTo>
                  <a:lnTo>
                    <a:pt x="2269490" y="4011929"/>
                  </a:lnTo>
                  <a:lnTo>
                    <a:pt x="2579135" y="4011929"/>
                  </a:lnTo>
                  <a:lnTo>
                    <a:pt x="2565614" y="4036060"/>
                  </a:lnTo>
                  <a:lnTo>
                    <a:pt x="2226309" y="4036060"/>
                  </a:lnTo>
                  <a:lnTo>
                    <a:pt x="1642127" y="4371340"/>
                  </a:lnTo>
                  <a:close/>
                </a:path>
                <a:path w="6332855" h="6381750">
                  <a:moveTo>
                    <a:pt x="4625340" y="3986529"/>
                  </a:moveTo>
                  <a:lnTo>
                    <a:pt x="4319270" y="3810000"/>
                  </a:lnTo>
                  <a:lnTo>
                    <a:pt x="4400256" y="3810000"/>
                  </a:lnTo>
                  <a:lnTo>
                    <a:pt x="4602479" y="3926840"/>
                  </a:lnTo>
                  <a:lnTo>
                    <a:pt x="4728790" y="3926840"/>
                  </a:lnTo>
                  <a:lnTo>
                    <a:pt x="4625340" y="3986529"/>
                  </a:lnTo>
                  <a:close/>
                </a:path>
                <a:path w="6332855" h="6381750">
                  <a:moveTo>
                    <a:pt x="4274820" y="3842696"/>
                  </a:moveTo>
                  <a:lnTo>
                    <a:pt x="4274820" y="3841750"/>
                  </a:lnTo>
                  <a:lnTo>
                    <a:pt x="4283710" y="3823970"/>
                  </a:lnTo>
                  <a:lnTo>
                    <a:pt x="4274820" y="3842696"/>
                  </a:lnTo>
                  <a:close/>
                </a:path>
                <a:path w="6332855" h="6381750">
                  <a:moveTo>
                    <a:pt x="3702969" y="4511040"/>
                  </a:moveTo>
                  <a:lnTo>
                    <a:pt x="3622040" y="4511040"/>
                  </a:lnTo>
                  <a:lnTo>
                    <a:pt x="4274820" y="4133850"/>
                  </a:lnTo>
                  <a:lnTo>
                    <a:pt x="4274820" y="3842696"/>
                  </a:lnTo>
                  <a:lnTo>
                    <a:pt x="4283710" y="3823970"/>
                  </a:lnTo>
                  <a:lnTo>
                    <a:pt x="4319270" y="3823970"/>
                  </a:lnTo>
                  <a:lnTo>
                    <a:pt x="4319270" y="4155439"/>
                  </a:lnTo>
                  <a:lnTo>
                    <a:pt x="3702969" y="4511040"/>
                  </a:lnTo>
                  <a:close/>
                </a:path>
                <a:path w="6332855" h="6381750">
                  <a:moveTo>
                    <a:pt x="1655391" y="5708649"/>
                  </a:moveTo>
                  <a:lnTo>
                    <a:pt x="1532889" y="5708649"/>
                  </a:lnTo>
                  <a:lnTo>
                    <a:pt x="1532889" y="4408169"/>
                  </a:lnTo>
                  <a:lnTo>
                    <a:pt x="875030" y="4029709"/>
                  </a:lnTo>
                  <a:lnTo>
                    <a:pt x="959531" y="4029709"/>
                  </a:lnTo>
                  <a:lnTo>
                    <a:pt x="1554479" y="4371340"/>
                  </a:lnTo>
                  <a:lnTo>
                    <a:pt x="1642127" y="4371340"/>
                  </a:lnTo>
                  <a:lnTo>
                    <a:pt x="1573529" y="4410710"/>
                  </a:lnTo>
                  <a:lnTo>
                    <a:pt x="1573529" y="5706110"/>
                  </a:lnTo>
                  <a:lnTo>
                    <a:pt x="1659792" y="5706110"/>
                  </a:lnTo>
                  <a:lnTo>
                    <a:pt x="1655391" y="5708649"/>
                  </a:lnTo>
                  <a:close/>
                </a:path>
                <a:path w="6332855" h="6381750">
                  <a:moveTo>
                    <a:pt x="2226309" y="4086860"/>
                  </a:moveTo>
                  <a:lnTo>
                    <a:pt x="2226309" y="4036060"/>
                  </a:lnTo>
                  <a:lnTo>
                    <a:pt x="2565614" y="4036060"/>
                  </a:lnTo>
                  <a:lnTo>
                    <a:pt x="2547112" y="4069079"/>
                  </a:lnTo>
                  <a:lnTo>
                    <a:pt x="2236470" y="4069079"/>
                  </a:lnTo>
                  <a:lnTo>
                    <a:pt x="2226309" y="4086860"/>
                  </a:lnTo>
                  <a:close/>
                </a:path>
                <a:path w="6332855" h="6381750">
                  <a:moveTo>
                    <a:pt x="2170429" y="5280659"/>
                  </a:moveTo>
                  <a:lnTo>
                    <a:pt x="1924050" y="5139689"/>
                  </a:lnTo>
                  <a:lnTo>
                    <a:pt x="1703070" y="5021579"/>
                  </a:lnTo>
                  <a:lnTo>
                    <a:pt x="2236470" y="4069079"/>
                  </a:lnTo>
                  <a:lnTo>
                    <a:pt x="2547112" y="4069079"/>
                  </a:lnTo>
                  <a:lnTo>
                    <a:pt x="1962150" y="5113020"/>
                  </a:lnTo>
                  <a:lnTo>
                    <a:pt x="2153920" y="5222240"/>
                  </a:lnTo>
                  <a:lnTo>
                    <a:pt x="2202967" y="5222240"/>
                  </a:lnTo>
                  <a:lnTo>
                    <a:pt x="2170429" y="5280659"/>
                  </a:lnTo>
                  <a:close/>
                </a:path>
                <a:path w="6332855" h="6381750">
                  <a:moveTo>
                    <a:pt x="3601720" y="4569459"/>
                  </a:moveTo>
                  <a:lnTo>
                    <a:pt x="3308350" y="4400550"/>
                  </a:lnTo>
                  <a:lnTo>
                    <a:pt x="3385451" y="4400550"/>
                  </a:lnTo>
                  <a:lnTo>
                    <a:pt x="3580129" y="4512309"/>
                  </a:lnTo>
                  <a:lnTo>
                    <a:pt x="3700768" y="4512309"/>
                  </a:lnTo>
                  <a:lnTo>
                    <a:pt x="3601720" y="4569459"/>
                  </a:lnTo>
                  <a:close/>
                </a:path>
                <a:path w="6332855" h="6381750">
                  <a:moveTo>
                    <a:pt x="2694250" y="5123180"/>
                  </a:moveTo>
                  <a:lnTo>
                    <a:pt x="2570479" y="5123180"/>
                  </a:lnTo>
                  <a:lnTo>
                    <a:pt x="2570479" y="4568190"/>
                  </a:lnTo>
                  <a:lnTo>
                    <a:pt x="2612390" y="4568190"/>
                  </a:lnTo>
                  <a:lnTo>
                    <a:pt x="2612390" y="5123179"/>
                  </a:lnTo>
                  <a:lnTo>
                    <a:pt x="2694250" y="5123179"/>
                  </a:lnTo>
                  <a:close/>
                </a:path>
                <a:path w="6332855" h="6381750">
                  <a:moveTo>
                    <a:pt x="1551939" y="5768340"/>
                  </a:moveTo>
                  <a:lnTo>
                    <a:pt x="833119" y="5353050"/>
                  </a:lnTo>
                  <a:lnTo>
                    <a:pt x="833119" y="4916170"/>
                  </a:lnTo>
                  <a:lnTo>
                    <a:pt x="875029" y="4916170"/>
                  </a:lnTo>
                  <a:lnTo>
                    <a:pt x="875030" y="5328920"/>
                  </a:lnTo>
                  <a:lnTo>
                    <a:pt x="1532889" y="5708649"/>
                  </a:lnTo>
                  <a:lnTo>
                    <a:pt x="1655391" y="5708649"/>
                  </a:lnTo>
                  <a:lnTo>
                    <a:pt x="1551939" y="5768340"/>
                  </a:lnTo>
                  <a:close/>
                </a:path>
                <a:path w="6332855" h="6381750">
                  <a:moveTo>
                    <a:pt x="2590800" y="5182870"/>
                  </a:moveTo>
                  <a:lnTo>
                    <a:pt x="2315210" y="5024120"/>
                  </a:lnTo>
                  <a:lnTo>
                    <a:pt x="2399207" y="5024120"/>
                  </a:lnTo>
                  <a:lnTo>
                    <a:pt x="2570479" y="5123180"/>
                  </a:lnTo>
                  <a:lnTo>
                    <a:pt x="2694250" y="5123180"/>
                  </a:lnTo>
                  <a:lnTo>
                    <a:pt x="2590800" y="5182870"/>
                  </a:lnTo>
                  <a:close/>
                </a:path>
                <a:path w="6332855" h="6381750">
                  <a:moveTo>
                    <a:pt x="1659792" y="5706110"/>
                  </a:moveTo>
                  <a:lnTo>
                    <a:pt x="1573529" y="5706110"/>
                  </a:lnTo>
                  <a:lnTo>
                    <a:pt x="2226309" y="5328920"/>
                  </a:lnTo>
                  <a:lnTo>
                    <a:pt x="2226309" y="5180329"/>
                  </a:lnTo>
                  <a:lnTo>
                    <a:pt x="2269490" y="5180329"/>
                  </a:lnTo>
                  <a:lnTo>
                    <a:pt x="2269490" y="5354320"/>
                  </a:lnTo>
                  <a:lnTo>
                    <a:pt x="1659792" y="570611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2628384"/>
            <a:ext cx="7255509" cy="10483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700" spc="45"/>
              <a:t>Evoluções</a:t>
            </a:r>
            <a:r>
              <a:rPr dirty="0" sz="6700" spc="85"/>
              <a:t> </a:t>
            </a:r>
            <a:r>
              <a:rPr dirty="0" sz="6700" spc="125"/>
              <a:t>futuras</a:t>
            </a:r>
            <a:endParaRPr sz="6700"/>
          </a:p>
        </p:txBody>
      </p:sp>
      <p:sp>
        <p:nvSpPr>
          <p:cNvPr id="10" name="object 10"/>
          <p:cNvSpPr txBox="1"/>
          <p:nvPr/>
        </p:nvSpPr>
        <p:spPr>
          <a:xfrm>
            <a:off x="1016000" y="4092272"/>
            <a:ext cx="7176134" cy="3425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Tendo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5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Trebuchet MS"/>
                <a:cs typeface="Trebuchet MS"/>
              </a:rPr>
              <a:t>vista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Trebuchet MS"/>
                <a:cs typeface="Trebuchet MS"/>
              </a:rPr>
              <a:t>evolução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nossos </a:t>
            </a:r>
            <a:r>
              <a:rPr dirty="0" sz="27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Trebuchet MS"/>
                <a:cs typeface="Trebuchet MS"/>
              </a:rPr>
              <a:t>conhecimentos,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Trebuchet MS"/>
                <a:cs typeface="Trebuchet MS"/>
              </a:rPr>
              <a:t>temos</a:t>
            </a:r>
            <a:r>
              <a:rPr dirty="0" sz="27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3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7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45">
                <a:solidFill>
                  <a:srgbClr val="FFFFFF"/>
                </a:solidFill>
                <a:latin typeface="Trebuchet MS"/>
                <a:cs typeface="Trebuchet MS"/>
              </a:rPr>
              <a:t>evoluções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futuras </a:t>
            </a:r>
            <a:r>
              <a:rPr dirty="0" sz="2750" spc="-8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Trebuchet MS"/>
                <a:cs typeface="Trebuchet MS"/>
              </a:rPr>
              <a:t>relacionadas </a:t>
            </a:r>
            <a:r>
              <a:rPr dirty="0" sz="2750" spc="85">
                <a:solidFill>
                  <a:srgbClr val="FFFFFF"/>
                </a:solidFill>
                <a:latin typeface="Trebuchet MS"/>
                <a:cs typeface="Trebuchet MS"/>
              </a:rPr>
              <a:t>ao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design </a:t>
            </a: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plataforma 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bem 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30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275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novas</a:t>
            </a:r>
            <a:r>
              <a:rPr dirty="0" sz="275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funcionalidades</a:t>
            </a:r>
            <a:r>
              <a:rPr dirty="0" sz="275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275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Trebuchet MS"/>
                <a:cs typeface="Trebuchet MS"/>
              </a:rPr>
              <a:t>tornem</a:t>
            </a:r>
            <a:r>
              <a:rPr dirty="0" sz="275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dirty="0" sz="27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70">
                <a:solidFill>
                  <a:srgbClr val="FFFFFF"/>
                </a:solidFill>
                <a:latin typeface="Trebuchet MS"/>
                <a:cs typeface="Trebuchet MS"/>
              </a:rPr>
              <a:t>site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Trebuchet MS"/>
                <a:cs typeface="Trebuchet MS"/>
              </a:rPr>
              <a:t>mais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45">
                <a:solidFill>
                  <a:srgbClr val="FFFFFF"/>
                </a:solidFill>
                <a:latin typeface="Trebuchet MS"/>
                <a:cs typeface="Trebuchet MS"/>
              </a:rPr>
              <a:t>completo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95">
                <a:solidFill>
                  <a:srgbClr val="FFFFFF"/>
                </a:solidFill>
                <a:latin typeface="Trebuchet MS"/>
                <a:cs typeface="Trebuchet MS"/>
              </a:rPr>
              <a:t>intuitivo,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Trebuchet MS"/>
                <a:cs typeface="Trebuchet MS"/>
              </a:rPr>
              <a:t>além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40">
                <a:solidFill>
                  <a:srgbClr val="FFFFFF"/>
                </a:solidFill>
                <a:latin typeface="Trebuchet MS"/>
                <a:cs typeface="Trebuchet MS"/>
              </a:rPr>
              <a:t>uma </a:t>
            </a:r>
            <a:r>
              <a:rPr dirty="0" sz="275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Trebuchet MS"/>
                <a:cs typeface="Trebuchet MS"/>
              </a:rPr>
              <a:t>possível</a:t>
            </a:r>
            <a:r>
              <a:rPr dirty="0" sz="2750" spc="7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integração </a:t>
            </a:r>
            <a:r>
              <a:rPr dirty="0" sz="2750" spc="-45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750" spc="7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todas </a:t>
            </a:r>
            <a:r>
              <a:rPr dirty="0" sz="2750" spc="8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275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25">
                <a:solidFill>
                  <a:srgbClr val="FFFFFF"/>
                </a:solidFill>
                <a:latin typeface="Trebuchet MS"/>
                <a:cs typeface="Trebuchet MS"/>
              </a:rPr>
              <a:t>plataformas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27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35">
                <a:solidFill>
                  <a:srgbClr val="FFFFFF"/>
                </a:solidFill>
                <a:latin typeface="Trebuchet MS"/>
                <a:cs typeface="Trebuchet MS"/>
              </a:rPr>
              <a:t>Liferay.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9642" y="1537443"/>
            <a:ext cx="4125931" cy="64478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3459" y="2045762"/>
            <a:ext cx="8519795" cy="2126615"/>
          </a:xfrm>
          <a:prstGeom prst="rect"/>
        </p:spPr>
        <p:txBody>
          <a:bodyPr wrap="square" lIns="0" tIns="380365" rIns="0" bIns="0" rtlCol="0" vert="horz">
            <a:spAutoFit/>
          </a:bodyPr>
          <a:lstStyle/>
          <a:p>
            <a:pPr marL="12700" marR="5080">
              <a:lnSpc>
                <a:spcPct val="70200"/>
              </a:lnSpc>
              <a:spcBef>
                <a:spcPts val="2995"/>
              </a:spcBef>
            </a:pPr>
            <a:r>
              <a:rPr dirty="0" sz="8100" spc="10">
                <a:solidFill>
                  <a:srgbClr val="003CA6"/>
                </a:solidFill>
              </a:rPr>
              <a:t>Considerações </a:t>
            </a:r>
            <a:r>
              <a:rPr dirty="0" sz="8100" spc="459">
                <a:solidFill>
                  <a:srgbClr val="003CA6"/>
                </a:solidFill>
              </a:rPr>
              <a:t>da </a:t>
            </a:r>
            <a:r>
              <a:rPr dirty="0" sz="8100" spc="-2430">
                <a:solidFill>
                  <a:srgbClr val="003CA6"/>
                </a:solidFill>
              </a:rPr>
              <a:t> </a:t>
            </a:r>
            <a:r>
              <a:rPr dirty="0" sz="8100" spc="-50">
                <a:solidFill>
                  <a:srgbClr val="003CA6"/>
                </a:solidFill>
              </a:rPr>
              <a:t>equipe</a:t>
            </a:r>
            <a:endParaRPr sz="8100"/>
          </a:p>
        </p:txBody>
      </p:sp>
      <p:sp>
        <p:nvSpPr>
          <p:cNvPr id="4" name="object 4"/>
          <p:cNvSpPr txBox="1"/>
          <p:nvPr/>
        </p:nvSpPr>
        <p:spPr>
          <a:xfrm>
            <a:off x="933459" y="4848319"/>
            <a:ext cx="7063105" cy="391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2750" spc="140">
                <a:solidFill>
                  <a:srgbClr val="2A4A81"/>
                </a:solidFill>
                <a:latin typeface="Trebuchet MS"/>
                <a:cs typeface="Trebuchet MS"/>
              </a:rPr>
              <a:t>Nossa </a:t>
            </a:r>
            <a:r>
              <a:rPr dirty="0" sz="2750" spc="-15">
                <a:solidFill>
                  <a:srgbClr val="2A4A81"/>
                </a:solidFill>
                <a:latin typeface="Trebuchet MS"/>
                <a:cs typeface="Trebuchet MS"/>
              </a:rPr>
              <a:t>equipe </a:t>
            </a:r>
            <a:r>
              <a:rPr dirty="0" sz="2750" spc="15">
                <a:solidFill>
                  <a:srgbClr val="2A4A81"/>
                </a:solidFill>
                <a:latin typeface="Trebuchet MS"/>
                <a:cs typeface="Trebuchet MS"/>
              </a:rPr>
              <a:t>aprendeu </a:t>
            </a:r>
            <a:r>
              <a:rPr dirty="0" sz="2750" spc="160">
                <a:solidFill>
                  <a:srgbClr val="2A4A81"/>
                </a:solidFill>
                <a:latin typeface="Trebuchet MS"/>
                <a:cs typeface="Trebuchet MS"/>
              </a:rPr>
              <a:t>a </a:t>
            </a:r>
            <a:r>
              <a:rPr dirty="0" sz="2750" spc="-5">
                <a:solidFill>
                  <a:srgbClr val="2A4A81"/>
                </a:solidFill>
                <a:latin typeface="Trebuchet MS"/>
                <a:cs typeface="Trebuchet MS"/>
              </a:rPr>
              <a:t>gerenciar </a:t>
            </a:r>
            <a:r>
              <a:rPr dirty="0" sz="2750" spc="15">
                <a:solidFill>
                  <a:srgbClr val="2A4A81"/>
                </a:solidFill>
                <a:latin typeface="Trebuchet MS"/>
                <a:cs typeface="Trebuchet MS"/>
              </a:rPr>
              <a:t>o </a:t>
            </a:r>
            <a:r>
              <a:rPr dirty="0" sz="2750" spc="-25">
                <a:solidFill>
                  <a:srgbClr val="2A4A81"/>
                </a:solidFill>
                <a:latin typeface="Trebuchet MS"/>
                <a:cs typeface="Trebuchet MS"/>
              </a:rPr>
              <a:t>tempo </a:t>
            </a:r>
            <a:r>
              <a:rPr dirty="0" sz="2750" spc="-81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65">
                <a:solidFill>
                  <a:srgbClr val="2A4A81"/>
                </a:solidFill>
                <a:latin typeface="Trebuchet MS"/>
                <a:cs typeface="Trebuchet MS"/>
              </a:rPr>
              <a:t>parar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10">
                <a:solidFill>
                  <a:srgbClr val="2A4A81"/>
                </a:solidFill>
                <a:latin typeface="Trebuchet MS"/>
                <a:cs typeface="Trebuchet MS"/>
              </a:rPr>
              <a:t>conseguir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50">
                <a:solidFill>
                  <a:srgbClr val="2A4A81"/>
                </a:solidFill>
                <a:latin typeface="Trebuchet MS"/>
                <a:cs typeface="Trebuchet MS"/>
              </a:rPr>
              <a:t>executar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2A4A81"/>
                </a:solidFill>
                <a:latin typeface="Trebuchet MS"/>
                <a:cs typeface="Trebuchet MS"/>
              </a:rPr>
              <a:t>e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60">
                <a:solidFill>
                  <a:srgbClr val="2A4A81"/>
                </a:solidFill>
                <a:latin typeface="Trebuchet MS"/>
                <a:cs typeface="Trebuchet MS"/>
              </a:rPr>
              <a:t>concluir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15">
                <a:solidFill>
                  <a:srgbClr val="2A4A81"/>
                </a:solidFill>
                <a:latin typeface="Trebuchet MS"/>
                <a:cs typeface="Trebuchet MS"/>
              </a:rPr>
              <a:t>o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60">
                <a:solidFill>
                  <a:srgbClr val="2A4A81"/>
                </a:solidFill>
                <a:latin typeface="Trebuchet MS"/>
                <a:cs typeface="Trebuchet MS"/>
              </a:rPr>
              <a:t>projeto </a:t>
            </a:r>
            <a:r>
              <a:rPr dirty="0" sz="2750" spc="-81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125">
                <a:solidFill>
                  <a:srgbClr val="2A4A81"/>
                </a:solidFill>
                <a:latin typeface="Trebuchet MS"/>
                <a:cs typeface="Trebuchet MS"/>
              </a:rPr>
              <a:t>da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40">
                <a:solidFill>
                  <a:srgbClr val="2A4A81"/>
                </a:solidFill>
                <a:latin typeface="Trebuchet MS"/>
                <a:cs typeface="Trebuchet MS"/>
              </a:rPr>
              <a:t>melhor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2A4A81"/>
                </a:solidFill>
                <a:latin typeface="Trebuchet MS"/>
                <a:cs typeface="Trebuchet MS"/>
              </a:rPr>
              <a:t>e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10">
                <a:solidFill>
                  <a:srgbClr val="2A4A81"/>
                </a:solidFill>
                <a:latin typeface="Trebuchet MS"/>
                <a:cs typeface="Trebuchet MS"/>
              </a:rPr>
              <a:t>mais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70">
                <a:solidFill>
                  <a:srgbClr val="2A4A81"/>
                </a:solidFill>
                <a:latin typeface="Trebuchet MS"/>
                <a:cs typeface="Trebuchet MS"/>
              </a:rPr>
              <a:t>eficiente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10">
                <a:solidFill>
                  <a:srgbClr val="2A4A81"/>
                </a:solidFill>
                <a:latin typeface="Trebuchet MS"/>
                <a:cs typeface="Trebuchet MS"/>
              </a:rPr>
              <a:t>maneira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25">
                <a:solidFill>
                  <a:srgbClr val="2A4A81"/>
                </a:solidFill>
                <a:latin typeface="Trebuchet MS"/>
                <a:cs typeface="Trebuchet MS"/>
              </a:rPr>
              <a:t>possível </a:t>
            </a:r>
            <a:r>
              <a:rPr dirty="0" sz="2750" spc="-2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15">
                <a:solidFill>
                  <a:srgbClr val="2A4A81"/>
                </a:solidFill>
                <a:latin typeface="Trebuchet MS"/>
                <a:cs typeface="Trebuchet MS"/>
              </a:rPr>
              <a:t>além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2A4A81"/>
                </a:solidFill>
                <a:latin typeface="Trebuchet MS"/>
                <a:cs typeface="Trebuchet MS"/>
              </a:rPr>
              <a:t>de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2A4A81"/>
                </a:solidFill>
                <a:latin typeface="Trebuchet MS"/>
                <a:cs typeface="Trebuchet MS"/>
              </a:rPr>
              <a:t>adquirir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55">
                <a:solidFill>
                  <a:srgbClr val="2A4A81"/>
                </a:solidFill>
                <a:latin typeface="Trebuchet MS"/>
                <a:cs typeface="Trebuchet MS"/>
              </a:rPr>
              <a:t>grandes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45">
                <a:solidFill>
                  <a:srgbClr val="2A4A81"/>
                </a:solidFill>
                <a:latin typeface="Trebuchet MS"/>
                <a:cs typeface="Trebuchet MS"/>
              </a:rPr>
              <a:t>conhecimentos </a:t>
            </a:r>
            <a:r>
              <a:rPr dirty="0" sz="2750" spc="-4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5">
                <a:solidFill>
                  <a:srgbClr val="2A4A81"/>
                </a:solidFill>
                <a:latin typeface="Trebuchet MS"/>
                <a:cs typeface="Trebuchet MS"/>
              </a:rPr>
              <a:t>sobre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30">
                <a:solidFill>
                  <a:srgbClr val="2A4A81"/>
                </a:solidFill>
                <a:latin typeface="Trebuchet MS"/>
                <a:cs typeface="Trebuchet MS"/>
              </a:rPr>
              <a:t>desenvolvimento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2A4A81"/>
                </a:solidFill>
                <a:latin typeface="Trebuchet MS"/>
                <a:cs typeface="Trebuchet MS"/>
              </a:rPr>
              <a:t>de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25">
                <a:solidFill>
                  <a:srgbClr val="2A4A81"/>
                </a:solidFill>
                <a:latin typeface="Trebuchet MS"/>
                <a:cs typeface="Trebuchet MS"/>
              </a:rPr>
              <a:t>plataformas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65">
                <a:solidFill>
                  <a:srgbClr val="2A4A81"/>
                </a:solidFill>
                <a:latin typeface="Trebuchet MS"/>
                <a:cs typeface="Trebuchet MS"/>
              </a:rPr>
              <a:t>web </a:t>
            </a:r>
            <a:r>
              <a:rPr dirty="0" sz="2750" spc="-6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15">
                <a:solidFill>
                  <a:srgbClr val="2A4A81"/>
                </a:solidFill>
                <a:latin typeface="Trebuchet MS"/>
                <a:cs typeface="Trebuchet MS"/>
              </a:rPr>
              <a:t>tendo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50">
                <a:solidFill>
                  <a:srgbClr val="2A4A81"/>
                </a:solidFill>
                <a:latin typeface="Trebuchet MS"/>
                <a:cs typeface="Trebuchet MS"/>
              </a:rPr>
              <a:t>em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10">
                <a:solidFill>
                  <a:srgbClr val="2A4A81"/>
                </a:solidFill>
                <a:latin typeface="Trebuchet MS"/>
                <a:cs typeface="Trebuchet MS"/>
              </a:rPr>
              <a:t>vista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2A4A81"/>
                </a:solidFill>
                <a:latin typeface="Trebuchet MS"/>
                <a:cs typeface="Trebuchet MS"/>
              </a:rPr>
              <a:t>que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70">
                <a:solidFill>
                  <a:srgbClr val="2A4A81"/>
                </a:solidFill>
                <a:latin typeface="Trebuchet MS"/>
                <a:cs typeface="Trebuchet MS"/>
              </a:rPr>
              <a:t>este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20">
                <a:solidFill>
                  <a:srgbClr val="2A4A81"/>
                </a:solidFill>
                <a:latin typeface="Trebuchet MS"/>
                <a:cs typeface="Trebuchet MS"/>
              </a:rPr>
              <a:t>foi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15">
                <a:solidFill>
                  <a:srgbClr val="2A4A81"/>
                </a:solidFill>
                <a:latin typeface="Trebuchet MS"/>
                <a:cs typeface="Trebuchet MS"/>
              </a:rPr>
              <a:t>o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35">
                <a:solidFill>
                  <a:srgbClr val="2A4A81"/>
                </a:solidFill>
                <a:latin typeface="Trebuchet MS"/>
                <a:cs typeface="Trebuchet MS"/>
              </a:rPr>
              <a:t>primeiro </a:t>
            </a:r>
            <a:r>
              <a:rPr dirty="0" sz="2750" spc="-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20">
                <a:solidFill>
                  <a:srgbClr val="2A4A81"/>
                </a:solidFill>
                <a:latin typeface="Trebuchet MS"/>
                <a:cs typeface="Trebuchet MS"/>
              </a:rPr>
              <a:t>contato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2A4A81"/>
                </a:solidFill>
                <a:latin typeface="Trebuchet MS"/>
                <a:cs typeface="Trebuchet MS"/>
              </a:rPr>
              <a:t>de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50">
                <a:solidFill>
                  <a:srgbClr val="2A4A81"/>
                </a:solidFill>
                <a:latin typeface="Trebuchet MS"/>
                <a:cs typeface="Trebuchet MS"/>
              </a:rPr>
              <a:t>alguns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45">
                <a:solidFill>
                  <a:srgbClr val="2A4A81"/>
                </a:solidFill>
                <a:latin typeface="Trebuchet MS"/>
                <a:cs typeface="Trebuchet MS"/>
              </a:rPr>
              <a:t>com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80">
                <a:solidFill>
                  <a:srgbClr val="2A4A81"/>
                </a:solidFill>
                <a:latin typeface="Trebuchet MS"/>
                <a:cs typeface="Trebuchet MS"/>
              </a:rPr>
              <a:t>as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5">
                <a:solidFill>
                  <a:srgbClr val="2A4A81"/>
                </a:solidFill>
                <a:latin typeface="Trebuchet MS"/>
                <a:cs typeface="Trebuchet MS"/>
              </a:rPr>
              <a:t>ferramentas</a:t>
            </a:r>
            <a:r>
              <a:rPr dirty="0" sz="2750" spc="3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2A4A81"/>
                </a:solidFill>
                <a:latin typeface="Trebuchet MS"/>
                <a:cs typeface="Trebuchet MS"/>
              </a:rPr>
              <a:t>e </a:t>
            </a:r>
            <a:r>
              <a:rPr dirty="0" sz="2750" spc="-7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5">
                <a:solidFill>
                  <a:srgbClr val="2A4A81"/>
                </a:solidFill>
                <a:latin typeface="Trebuchet MS"/>
                <a:cs typeface="Trebuchet MS"/>
              </a:rPr>
              <a:t>tecnologias</a:t>
            </a:r>
            <a:r>
              <a:rPr dirty="0" sz="2750" spc="3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2750" spc="-5">
                <a:solidFill>
                  <a:srgbClr val="2A4A81"/>
                </a:solidFill>
                <a:latin typeface="Trebuchet MS"/>
                <a:cs typeface="Trebuchet MS"/>
              </a:rPr>
              <a:t>utilizadas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16" y="2692458"/>
            <a:ext cx="2952749" cy="2809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0837" y="2692458"/>
            <a:ext cx="2809874" cy="2809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47361" y="2692458"/>
            <a:ext cx="2666999" cy="2809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Membros</a:t>
            </a:r>
            <a:r>
              <a:rPr dirty="0" spc="120"/>
              <a:t> </a:t>
            </a:r>
            <a:r>
              <a:rPr dirty="0" spc="395"/>
              <a:t>da</a:t>
            </a:r>
            <a:r>
              <a:rPr dirty="0" spc="125"/>
              <a:t> </a:t>
            </a:r>
            <a:r>
              <a:rPr dirty="0" spc="10"/>
              <a:t>equipe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07008" y="5763926"/>
            <a:ext cx="22631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 b="1">
                <a:solidFill>
                  <a:srgbClr val="FFFFFF"/>
                </a:solidFill>
                <a:latin typeface="Trebuchet MS"/>
                <a:cs typeface="Trebuchet MS"/>
              </a:rPr>
              <a:t>Artur</a:t>
            </a:r>
            <a:r>
              <a:rPr dirty="0" sz="2800" spc="-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 b="1">
                <a:solidFill>
                  <a:srgbClr val="FFFFFF"/>
                </a:solidFill>
                <a:latin typeface="Trebuchet MS"/>
                <a:cs typeface="Trebuchet MS"/>
              </a:rPr>
              <a:t>Beltrão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11654" y="5763926"/>
            <a:ext cx="27635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0" b="1">
                <a:solidFill>
                  <a:srgbClr val="FFFFFF"/>
                </a:solidFill>
                <a:latin typeface="Trebuchet MS"/>
                <a:cs typeface="Trebuchet MS"/>
              </a:rPr>
              <a:t>Antônio</a:t>
            </a:r>
            <a:r>
              <a:rPr dirty="0" sz="28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 b="1">
                <a:solidFill>
                  <a:srgbClr val="FFFFFF"/>
                </a:solidFill>
                <a:latin typeface="Trebuchet MS"/>
                <a:cs typeface="Trebuchet MS"/>
              </a:rPr>
              <a:t>Patrício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60764" y="5763926"/>
            <a:ext cx="19704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05" b="1">
                <a:solidFill>
                  <a:srgbClr val="FFFFFF"/>
                </a:solidFill>
                <a:latin typeface="Trebuchet MS"/>
                <a:cs typeface="Trebuchet MS"/>
              </a:rPr>
              <a:t>Caio</a:t>
            </a:r>
            <a:r>
              <a:rPr dirty="0" sz="280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Trebuchet MS"/>
                <a:cs typeface="Trebuchet MS"/>
              </a:rPr>
              <a:t>Stuart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0306" y="6461655"/>
            <a:ext cx="2817495" cy="148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2750" spc="-10">
                <a:solidFill>
                  <a:srgbClr val="FFFFFF"/>
                </a:solidFill>
                <a:latin typeface="Trebuchet MS"/>
                <a:cs typeface="Trebuchet MS"/>
              </a:rPr>
              <a:t>Desenvolvimento 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plataforma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750" spc="-8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20">
                <a:solidFill>
                  <a:srgbClr val="FFFFFF"/>
                </a:solidFill>
                <a:latin typeface="Trebuchet MS"/>
                <a:cs typeface="Trebuchet MS"/>
              </a:rPr>
              <a:t>colaborador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4029" y="6461655"/>
            <a:ext cx="2446020" cy="148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780" marR="29845" indent="-234315">
              <a:lnSpc>
                <a:spcPct val="115900"/>
              </a:lnSpc>
              <a:spcBef>
                <a:spcPts val="100"/>
              </a:spcBef>
            </a:pP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Dados</a:t>
            </a:r>
            <a:r>
              <a:rPr dirty="0" sz="27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25">
                <a:solidFill>
                  <a:srgbClr val="FFFFFF"/>
                </a:solidFill>
                <a:latin typeface="Trebuchet MS"/>
                <a:cs typeface="Trebuchet MS"/>
              </a:rPr>
              <a:t>gráficos </a:t>
            </a:r>
            <a:r>
              <a:rPr dirty="0" sz="2750" spc="-8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(JavaScript)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75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5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uso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Trebuchet MS"/>
                <a:cs typeface="Trebuchet MS"/>
              </a:rPr>
              <a:t>Vercel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57568" y="6461655"/>
            <a:ext cx="2817495" cy="148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900"/>
              </a:lnSpc>
              <a:spcBef>
                <a:spcPts val="100"/>
              </a:spcBef>
            </a:pPr>
            <a:r>
              <a:rPr dirty="0" sz="2750" spc="-10">
                <a:solidFill>
                  <a:srgbClr val="FFFFFF"/>
                </a:solidFill>
                <a:latin typeface="Trebuchet MS"/>
                <a:cs typeface="Trebuchet MS"/>
              </a:rPr>
              <a:t>Desenvolvimento 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plataforma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750" spc="-8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20">
                <a:solidFill>
                  <a:srgbClr val="FFFFFF"/>
                </a:solidFill>
                <a:latin typeface="Trebuchet MS"/>
                <a:cs typeface="Trebuchet MS"/>
              </a:rPr>
              <a:t>colaborador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1180" y="2714629"/>
            <a:ext cx="2809874" cy="2809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9319" y="2714629"/>
            <a:ext cx="2809874" cy="2809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0495" y="2714629"/>
            <a:ext cx="2809874" cy="2809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Membros</a:t>
            </a:r>
            <a:r>
              <a:rPr dirty="0" spc="120"/>
              <a:t> </a:t>
            </a:r>
            <a:r>
              <a:rPr dirty="0" spc="395"/>
              <a:t>da</a:t>
            </a:r>
            <a:r>
              <a:rPr dirty="0" spc="125"/>
              <a:t> </a:t>
            </a:r>
            <a:r>
              <a:rPr dirty="0" spc="10"/>
              <a:t>equipe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84103" y="5677466"/>
            <a:ext cx="23876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25" b="1">
                <a:solidFill>
                  <a:srgbClr val="FFFFFF"/>
                </a:solidFill>
                <a:latin typeface="Trebuchet MS"/>
                <a:cs typeface="Trebuchet MS"/>
              </a:rPr>
              <a:t>Miguel</a:t>
            </a:r>
            <a:r>
              <a:rPr dirty="0" sz="2800" spc="-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 b="1">
                <a:solidFill>
                  <a:srgbClr val="FFFFFF"/>
                </a:solidFill>
                <a:latin typeface="Trebuchet MS"/>
                <a:cs typeface="Trebuchet MS"/>
              </a:rPr>
              <a:t>Nunes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8197" y="5677466"/>
            <a:ext cx="30778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75" b="1">
                <a:solidFill>
                  <a:srgbClr val="FFFFFF"/>
                </a:solidFill>
                <a:latin typeface="Trebuchet MS"/>
                <a:cs typeface="Trebuchet MS"/>
              </a:rPr>
              <a:t>Nicholas</a:t>
            </a:r>
            <a:r>
              <a:rPr dirty="0" sz="28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Trebuchet MS"/>
                <a:cs typeface="Trebuchet MS"/>
              </a:rPr>
              <a:t>Matheus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77684" y="5677466"/>
            <a:ext cx="28079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5" b="1">
                <a:solidFill>
                  <a:srgbClr val="FFFFFF"/>
                </a:solidFill>
                <a:latin typeface="Trebuchet MS"/>
                <a:cs typeface="Trebuchet MS"/>
              </a:rPr>
              <a:t>Vinícius</a:t>
            </a:r>
            <a:r>
              <a:rPr dirty="0" sz="28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 b="1">
                <a:solidFill>
                  <a:srgbClr val="FFFFFF"/>
                </a:solidFill>
                <a:latin typeface="Trebuchet MS"/>
                <a:cs typeface="Trebuchet MS"/>
              </a:rPr>
              <a:t>Roberto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4975" y="6461655"/>
            <a:ext cx="2817495" cy="2454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900"/>
              </a:lnSpc>
              <a:spcBef>
                <a:spcPts val="100"/>
              </a:spcBef>
            </a:pPr>
            <a:r>
              <a:rPr dirty="0" sz="2750" spc="-10">
                <a:solidFill>
                  <a:srgbClr val="FFFFFF"/>
                </a:solidFill>
                <a:latin typeface="Trebuchet MS"/>
                <a:cs typeface="Trebuchet MS"/>
              </a:rPr>
              <a:t>Desenvolvimento 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plataforma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750" spc="-8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Trebuchet MS"/>
                <a:cs typeface="Trebuchet MS"/>
              </a:rPr>
              <a:t>membro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Dados </a:t>
            </a:r>
            <a:r>
              <a:rPr dirty="0" sz="2750" spc="-8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25">
                <a:solidFill>
                  <a:srgbClr val="FFFFFF"/>
                </a:solidFill>
                <a:latin typeface="Trebuchet MS"/>
                <a:cs typeface="Trebuchet MS"/>
              </a:rPr>
              <a:t>gráficos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(JavaScript)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5318" y="6461655"/>
            <a:ext cx="2817495" cy="1482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72390">
              <a:lnSpc>
                <a:spcPct val="115900"/>
              </a:lnSpc>
              <a:spcBef>
                <a:spcPts val="100"/>
              </a:spcBef>
            </a:pPr>
            <a:r>
              <a:rPr dirty="0" sz="2750" spc="-10">
                <a:solidFill>
                  <a:srgbClr val="FFFFFF"/>
                </a:solidFill>
                <a:latin typeface="Trebuchet MS"/>
                <a:cs typeface="Trebuchet MS"/>
              </a:rPr>
              <a:t>Desenvolvimento </a:t>
            </a:r>
            <a:r>
              <a:rPr dirty="0" sz="2750" spc="-8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plataforma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750" spc="-8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Trebuchet MS"/>
                <a:cs typeface="Trebuchet MS"/>
              </a:rPr>
              <a:t>membro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7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75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0263" y="6461655"/>
            <a:ext cx="2817495" cy="196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900"/>
              </a:lnSpc>
              <a:spcBef>
                <a:spcPts val="100"/>
              </a:spcBef>
            </a:pPr>
            <a:r>
              <a:rPr dirty="0" sz="2750" spc="-10">
                <a:solidFill>
                  <a:srgbClr val="FFFFFF"/>
                </a:solidFill>
                <a:latin typeface="Trebuchet MS"/>
                <a:cs typeface="Trebuchet MS"/>
              </a:rPr>
              <a:t>Desenvolvimento 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12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27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Trebuchet MS"/>
                <a:cs typeface="Trebuchet MS"/>
              </a:rPr>
              <a:t>plataforma</a:t>
            </a:r>
            <a:r>
              <a:rPr dirty="0" sz="27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750" spc="-8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Trebuchet MS"/>
                <a:cs typeface="Trebuchet MS"/>
              </a:rPr>
              <a:t>membro</a:t>
            </a:r>
            <a:r>
              <a:rPr dirty="0" sz="27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27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20">
                <a:solidFill>
                  <a:srgbClr val="FFFFFF"/>
                </a:solidFill>
                <a:latin typeface="Trebuchet MS"/>
                <a:cs typeface="Trebuchet MS"/>
              </a:rPr>
              <a:t>colaborador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1300" y="4420820"/>
            <a:ext cx="7155180" cy="14039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50" spc="210">
                <a:solidFill>
                  <a:srgbClr val="94DDDE"/>
                </a:solidFill>
              </a:rPr>
              <a:t>OBRIGADO!!!</a:t>
            </a:r>
            <a:endParaRPr sz="9050"/>
          </a:p>
        </p:txBody>
      </p:sp>
      <p:grpSp>
        <p:nvGrpSpPr>
          <p:cNvPr id="4" name="object 4"/>
          <p:cNvGrpSpPr/>
          <p:nvPr/>
        </p:nvGrpSpPr>
        <p:grpSpPr>
          <a:xfrm>
            <a:off x="8242478" y="0"/>
            <a:ext cx="3746500" cy="1537335"/>
            <a:chOff x="8242478" y="0"/>
            <a:chExt cx="3746500" cy="1537335"/>
          </a:xfrm>
        </p:grpSpPr>
        <p:sp>
          <p:nvSpPr>
            <p:cNvPr id="5" name="object 5"/>
            <p:cNvSpPr/>
            <p:nvPr/>
          </p:nvSpPr>
          <p:spPr>
            <a:xfrm>
              <a:off x="9862820" y="0"/>
              <a:ext cx="1948814" cy="1290955"/>
            </a:xfrm>
            <a:custGeom>
              <a:avLst/>
              <a:gdLst/>
              <a:ahLst/>
              <a:cxnLst/>
              <a:rect l="l" t="t" r="r" b="b"/>
              <a:pathLst>
                <a:path w="1948815" h="1290955">
                  <a:moveTo>
                    <a:pt x="1398464" y="1290590"/>
                  </a:moveTo>
                  <a:lnTo>
                    <a:pt x="1219828" y="778698"/>
                  </a:lnTo>
                  <a:lnTo>
                    <a:pt x="208055" y="194752"/>
                  </a:lnTo>
                  <a:lnTo>
                    <a:pt x="170685" y="171056"/>
                  </a:lnTo>
                  <a:lnTo>
                    <a:pt x="134412" y="143807"/>
                  </a:lnTo>
                  <a:lnTo>
                    <a:pt x="99416" y="113321"/>
                  </a:lnTo>
                  <a:lnTo>
                    <a:pt x="65880" y="79914"/>
                  </a:lnTo>
                  <a:lnTo>
                    <a:pt x="33984" y="43904"/>
                  </a:lnTo>
                  <a:lnTo>
                    <a:pt x="3909" y="5608"/>
                  </a:lnTo>
                  <a:lnTo>
                    <a:pt x="0" y="0"/>
                  </a:lnTo>
                  <a:lnTo>
                    <a:pt x="1945427" y="0"/>
                  </a:lnTo>
                  <a:lnTo>
                    <a:pt x="1946748" y="10645"/>
                  </a:lnTo>
                  <a:lnTo>
                    <a:pt x="1948635" y="54395"/>
                  </a:lnTo>
                  <a:lnTo>
                    <a:pt x="1948635" y="781701"/>
                  </a:lnTo>
                  <a:lnTo>
                    <a:pt x="1945800" y="832405"/>
                  </a:lnTo>
                  <a:lnTo>
                    <a:pt x="1937523" y="878036"/>
                  </a:lnTo>
                  <a:lnTo>
                    <a:pt x="1924145" y="918396"/>
                  </a:lnTo>
                  <a:lnTo>
                    <a:pt x="1906004" y="953290"/>
                  </a:lnTo>
                  <a:lnTo>
                    <a:pt x="1881351" y="984355"/>
                  </a:lnTo>
                  <a:lnTo>
                    <a:pt x="1577101" y="984355"/>
                  </a:lnTo>
                  <a:lnTo>
                    <a:pt x="1398464" y="1290590"/>
                  </a:lnTo>
                  <a:close/>
                </a:path>
                <a:path w="1948815" h="1290955">
                  <a:moveTo>
                    <a:pt x="1755785" y="1038870"/>
                  </a:moveTo>
                  <a:lnTo>
                    <a:pt x="1716220" y="1036831"/>
                  </a:lnTo>
                  <a:lnTo>
                    <a:pt x="1674275" y="1027947"/>
                  </a:lnTo>
                  <a:lnTo>
                    <a:pt x="1630290" y="1012022"/>
                  </a:lnTo>
                  <a:lnTo>
                    <a:pt x="1584607" y="988859"/>
                  </a:lnTo>
                  <a:lnTo>
                    <a:pt x="1577101" y="984355"/>
                  </a:lnTo>
                  <a:lnTo>
                    <a:pt x="1881351" y="984355"/>
                  </a:lnTo>
                  <a:lnTo>
                    <a:pt x="1856799" y="1005891"/>
                  </a:lnTo>
                  <a:lnTo>
                    <a:pt x="1826415" y="1023203"/>
                  </a:lnTo>
                  <a:lnTo>
                    <a:pt x="1792630" y="1034262"/>
                  </a:lnTo>
                  <a:lnTo>
                    <a:pt x="1755785" y="1038870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94094" y="0"/>
              <a:ext cx="1779270" cy="1477645"/>
            </a:xfrm>
            <a:custGeom>
              <a:avLst/>
              <a:gdLst/>
              <a:ahLst/>
              <a:cxnLst/>
              <a:rect l="l" t="t" r="r" b="b"/>
              <a:pathLst>
                <a:path w="1779270" h="1477645">
                  <a:moveTo>
                    <a:pt x="465355" y="1477482"/>
                  </a:moveTo>
                  <a:lnTo>
                    <a:pt x="314490" y="1218535"/>
                  </a:lnTo>
                  <a:lnTo>
                    <a:pt x="307735" y="1222287"/>
                  </a:lnTo>
                  <a:lnTo>
                    <a:pt x="262165" y="1244758"/>
                  </a:lnTo>
                  <a:lnTo>
                    <a:pt x="218702" y="1258722"/>
                  </a:lnTo>
                  <a:lnTo>
                    <a:pt x="177818" y="1264458"/>
                  </a:lnTo>
                  <a:lnTo>
                    <a:pt x="139983" y="1262242"/>
                  </a:lnTo>
                  <a:lnTo>
                    <a:pt x="75339" y="1235067"/>
                  </a:lnTo>
                  <a:lnTo>
                    <a:pt x="28533" y="1179416"/>
                  </a:lnTo>
                  <a:lnTo>
                    <a:pt x="12994" y="1141606"/>
                  </a:lnTo>
                  <a:lnTo>
                    <a:pt x="3327" y="1097510"/>
                  </a:lnTo>
                  <a:lnTo>
                    <a:pt x="0" y="1047404"/>
                  </a:lnTo>
                  <a:lnTo>
                    <a:pt x="0" y="432684"/>
                  </a:lnTo>
                  <a:lnTo>
                    <a:pt x="2563" y="386986"/>
                  </a:lnTo>
                  <a:lnTo>
                    <a:pt x="9714" y="340290"/>
                  </a:lnTo>
                  <a:lnTo>
                    <a:pt x="21163" y="293089"/>
                  </a:lnTo>
                  <a:lnTo>
                    <a:pt x="36621" y="245878"/>
                  </a:lnTo>
                  <a:lnTo>
                    <a:pt x="55800" y="199151"/>
                  </a:lnTo>
                  <a:lnTo>
                    <a:pt x="78411" y="153401"/>
                  </a:lnTo>
                  <a:lnTo>
                    <a:pt x="104164" y="109123"/>
                  </a:lnTo>
                  <a:lnTo>
                    <a:pt x="132770" y="66811"/>
                  </a:lnTo>
                  <a:lnTo>
                    <a:pt x="163940" y="26959"/>
                  </a:lnTo>
                  <a:lnTo>
                    <a:pt x="188378" y="0"/>
                  </a:lnTo>
                  <a:lnTo>
                    <a:pt x="1778859" y="0"/>
                  </a:lnTo>
                  <a:lnTo>
                    <a:pt x="1778859" y="19869"/>
                  </a:lnTo>
                  <a:lnTo>
                    <a:pt x="1776456" y="65567"/>
                  </a:lnTo>
                  <a:lnTo>
                    <a:pt x="1769440" y="112263"/>
                  </a:lnTo>
                  <a:lnTo>
                    <a:pt x="1758104" y="159464"/>
                  </a:lnTo>
                  <a:lnTo>
                    <a:pt x="1742738" y="206675"/>
                  </a:lnTo>
                  <a:lnTo>
                    <a:pt x="1723633" y="253402"/>
                  </a:lnTo>
                  <a:lnTo>
                    <a:pt x="1701081" y="299152"/>
                  </a:lnTo>
                  <a:lnTo>
                    <a:pt x="1675371" y="343429"/>
                  </a:lnTo>
                  <a:lnTo>
                    <a:pt x="1646796" y="385741"/>
                  </a:lnTo>
                  <a:lnTo>
                    <a:pt x="1615646" y="425593"/>
                  </a:lnTo>
                  <a:lnTo>
                    <a:pt x="1582213" y="462492"/>
                  </a:lnTo>
                  <a:lnTo>
                    <a:pt x="1546788" y="495942"/>
                  </a:lnTo>
                  <a:lnTo>
                    <a:pt x="1509661" y="525451"/>
                  </a:lnTo>
                  <a:lnTo>
                    <a:pt x="1471124" y="550524"/>
                  </a:lnTo>
                  <a:lnTo>
                    <a:pt x="616220" y="1044401"/>
                  </a:lnTo>
                  <a:lnTo>
                    <a:pt x="465355" y="147748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0238" y="0"/>
              <a:ext cx="2224405" cy="720725"/>
            </a:xfrm>
            <a:custGeom>
              <a:avLst/>
              <a:gdLst/>
              <a:ahLst/>
              <a:cxnLst/>
              <a:rect l="l" t="t" r="r" b="b"/>
              <a:pathLst>
                <a:path w="2224404" h="720725">
                  <a:moveTo>
                    <a:pt x="1828162" y="199256"/>
                  </a:moveTo>
                  <a:lnTo>
                    <a:pt x="1685729" y="0"/>
                  </a:lnTo>
                  <a:lnTo>
                    <a:pt x="2224268" y="0"/>
                  </a:lnTo>
                  <a:lnTo>
                    <a:pt x="2213134" y="50541"/>
                  </a:lnTo>
                  <a:lnTo>
                    <a:pt x="2194468" y="84411"/>
                  </a:lnTo>
                  <a:lnTo>
                    <a:pt x="2134396" y="124198"/>
                  </a:lnTo>
                  <a:lnTo>
                    <a:pt x="1828162" y="199256"/>
                  </a:lnTo>
                  <a:close/>
                </a:path>
                <a:path w="2224404" h="720725">
                  <a:moveTo>
                    <a:pt x="135900" y="720435"/>
                  </a:moveTo>
                  <a:lnTo>
                    <a:pt x="124466" y="710807"/>
                  </a:lnTo>
                  <a:lnTo>
                    <a:pt x="122108" y="690131"/>
                  </a:lnTo>
                  <a:lnTo>
                    <a:pt x="156635" y="437188"/>
                  </a:lnTo>
                  <a:lnTo>
                    <a:pt x="9522" y="357627"/>
                  </a:lnTo>
                  <a:lnTo>
                    <a:pt x="0" y="344069"/>
                  </a:lnTo>
                  <a:lnTo>
                    <a:pt x="891" y="322913"/>
                  </a:lnTo>
                  <a:lnTo>
                    <a:pt x="10789" y="299786"/>
                  </a:lnTo>
                  <a:lnTo>
                    <a:pt x="28287" y="280318"/>
                  </a:lnTo>
                  <a:lnTo>
                    <a:pt x="232443" y="128702"/>
                  </a:lnTo>
                  <a:lnTo>
                    <a:pt x="276684" y="0"/>
                  </a:lnTo>
                  <a:lnTo>
                    <a:pt x="674902" y="0"/>
                  </a:lnTo>
                  <a:lnTo>
                    <a:pt x="551436" y="209764"/>
                  </a:lnTo>
                  <a:lnTo>
                    <a:pt x="585963" y="422176"/>
                  </a:lnTo>
                  <a:lnTo>
                    <a:pt x="583606" y="445538"/>
                  </a:lnTo>
                  <a:lnTo>
                    <a:pt x="572171" y="468337"/>
                  </a:lnTo>
                  <a:lnTo>
                    <a:pt x="555248" y="485506"/>
                  </a:lnTo>
                  <a:lnTo>
                    <a:pt x="549519" y="487476"/>
                  </a:lnTo>
                  <a:lnTo>
                    <a:pt x="354036" y="487476"/>
                  </a:lnTo>
                  <a:lnTo>
                    <a:pt x="171646" y="702891"/>
                  </a:lnTo>
                  <a:lnTo>
                    <a:pt x="152823" y="718102"/>
                  </a:lnTo>
                  <a:lnTo>
                    <a:pt x="135900" y="720435"/>
                  </a:lnTo>
                  <a:close/>
                </a:path>
                <a:path w="2224404" h="720725">
                  <a:moveTo>
                    <a:pt x="536425" y="491980"/>
                  </a:moveTo>
                  <a:lnTo>
                    <a:pt x="354036" y="487476"/>
                  </a:lnTo>
                  <a:lnTo>
                    <a:pt x="549519" y="487476"/>
                  </a:lnTo>
                  <a:lnTo>
                    <a:pt x="536425" y="491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42478" y="0"/>
              <a:ext cx="3746500" cy="1537335"/>
            </a:xfrm>
            <a:custGeom>
              <a:avLst/>
              <a:gdLst/>
              <a:ahLst/>
              <a:cxnLst/>
              <a:rect l="l" t="t" r="r" b="b"/>
              <a:pathLst>
                <a:path w="3746500" h="1537335">
                  <a:moveTo>
                    <a:pt x="322746" y="1289088"/>
                  </a:moveTo>
                  <a:lnTo>
                    <a:pt x="306233" y="1289088"/>
                  </a:lnTo>
                  <a:lnTo>
                    <a:pt x="300979" y="1288338"/>
                  </a:lnTo>
                  <a:lnTo>
                    <a:pt x="294224" y="1287587"/>
                  </a:lnTo>
                  <a:lnTo>
                    <a:pt x="262700" y="1280082"/>
                  </a:lnTo>
                  <a:lnTo>
                    <a:pt x="257446" y="1278580"/>
                  </a:lnTo>
                  <a:lnTo>
                    <a:pt x="255194" y="1277830"/>
                  </a:lnTo>
                  <a:lnTo>
                    <a:pt x="252192" y="1276329"/>
                  </a:lnTo>
                  <a:lnTo>
                    <a:pt x="243185" y="1273326"/>
                  </a:lnTo>
                  <a:lnTo>
                    <a:pt x="235680" y="1269574"/>
                  </a:lnTo>
                  <a:lnTo>
                    <a:pt x="228924" y="1265821"/>
                  </a:lnTo>
                  <a:lnTo>
                    <a:pt x="102078" y="1204274"/>
                  </a:lnTo>
                  <a:lnTo>
                    <a:pt x="66098" y="1177019"/>
                  </a:lnTo>
                  <a:lnTo>
                    <a:pt x="37612" y="1140793"/>
                  </a:lnTo>
                  <a:lnTo>
                    <a:pt x="16908" y="1096353"/>
                  </a:lnTo>
                  <a:lnTo>
                    <a:pt x="4275" y="1044455"/>
                  </a:lnTo>
                  <a:lnTo>
                    <a:pt x="0" y="985857"/>
                  </a:lnTo>
                  <a:lnTo>
                    <a:pt x="10" y="370913"/>
                  </a:lnTo>
                  <a:lnTo>
                    <a:pt x="2165" y="327080"/>
                  </a:lnTo>
                  <a:lnTo>
                    <a:pt x="8497" y="282042"/>
                  </a:lnTo>
                  <a:lnTo>
                    <a:pt x="18751" y="236442"/>
                  </a:lnTo>
                  <a:lnTo>
                    <a:pt x="32683" y="190702"/>
                  </a:lnTo>
                  <a:lnTo>
                    <a:pt x="50061" y="145214"/>
                  </a:lnTo>
                  <a:lnTo>
                    <a:pt x="70604" y="100477"/>
                  </a:lnTo>
                  <a:lnTo>
                    <a:pt x="94103" y="56834"/>
                  </a:lnTo>
                  <a:lnTo>
                    <a:pt x="120301" y="14730"/>
                  </a:lnTo>
                  <a:lnTo>
                    <a:pt x="130816" y="0"/>
                  </a:lnTo>
                  <a:lnTo>
                    <a:pt x="375589" y="0"/>
                  </a:lnTo>
                  <a:lnTo>
                    <a:pt x="366263" y="8796"/>
                  </a:lnTo>
                  <a:lnTo>
                    <a:pt x="334207" y="44172"/>
                  </a:lnTo>
                  <a:lnTo>
                    <a:pt x="304351" y="82390"/>
                  </a:lnTo>
                  <a:lnTo>
                    <a:pt x="276970" y="122970"/>
                  </a:lnTo>
                  <a:lnTo>
                    <a:pt x="252343" y="165429"/>
                  </a:lnTo>
                  <a:lnTo>
                    <a:pt x="230745" y="209287"/>
                  </a:lnTo>
                  <a:lnTo>
                    <a:pt x="212454" y="254061"/>
                  </a:lnTo>
                  <a:lnTo>
                    <a:pt x="197745" y="299269"/>
                  </a:lnTo>
                  <a:lnTo>
                    <a:pt x="186896" y="344430"/>
                  </a:lnTo>
                  <a:lnTo>
                    <a:pt x="180184" y="389062"/>
                  </a:lnTo>
                  <a:lnTo>
                    <a:pt x="177885" y="432684"/>
                  </a:lnTo>
                  <a:lnTo>
                    <a:pt x="177885" y="1047404"/>
                  </a:lnTo>
                  <a:lnTo>
                    <a:pt x="182881" y="1106183"/>
                  </a:lnTo>
                  <a:lnTo>
                    <a:pt x="197588" y="1155674"/>
                  </a:lnTo>
                  <a:lnTo>
                    <a:pt x="221583" y="1194751"/>
                  </a:lnTo>
                  <a:lnTo>
                    <a:pt x="254444" y="1222287"/>
                  </a:lnTo>
                  <a:lnTo>
                    <a:pt x="295350" y="1237252"/>
                  </a:lnTo>
                  <a:lnTo>
                    <a:pt x="341886" y="1238425"/>
                  </a:lnTo>
                  <a:lnTo>
                    <a:pt x="507635" y="1238425"/>
                  </a:lnTo>
                  <a:lnTo>
                    <a:pt x="532396" y="1280832"/>
                  </a:lnTo>
                  <a:lnTo>
                    <a:pt x="382041" y="1280832"/>
                  </a:lnTo>
                  <a:lnTo>
                    <a:pt x="366866" y="1284339"/>
                  </a:lnTo>
                  <a:lnTo>
                    <a:pt x="351831" y="1286930"/>
                  </a:lnTo>
                  <a:lnTo>
                    <a:pt x="337077" y="1288537"/>
                  </a:lnTo>
                  <a:lnTo>
                    <a:pt x="322746" y="1289088"/>
                  </a:lnTo>
                  <a:close/>
                </a:path>
                <a:path w="3746500" h="1537335">
                  <a:moveTo>
                    <a:pt x="827882" y="747174"/>
                  </a:moveTo>
                  <a:lnTo>
                    <a:pt x="821877" y="747174"/>
                  </a:lnTo>
                  <a:lnTo>
                    <a:pt x="815873" y="745673"/>
                  </a:lnTo>
                  <a:lnTo>
                    <a:pt x="809868" y="743421"/>
                  </a:lnTo>
                  <a:lnTo>
                    <a:pt x="798915" y="736103"/>
                  </a:lnTo>
                  <a:lnTo>
                    <a:pt x="789790" y="724282"/>
                  </a:lnTo>
                  <a:lnTo>
                    <a:pt x="784325" y="707957"/>
                  </a:lnTo>
                  <a:lnTo>
                    <a:pt x="784452" y="686378"/>
                  </a:lnTo>
                  <a:lnTo>
                    <a:pt x="816623" y="452199"/>
                  </a:lnTo>
                  <a:lnTo>
                    <a:pt x="684522" y="380894"/>
                  </a:lnTo>
                  <a:lnTo>
                    <a:pt x="675398" y="374045"/>
                  </a:lnTo>
                  <a:lnTo>
                    <a:pt x="668385" y="364945"/>
                  </a:lnTo>
                  <a:lnTo>
                    <a:pt x="663624" y="353874"/>
                  </a:lnTo>
                  <a:lnTo>
                    <a:pt x="661255" y="341114"/>
                  </a:lnTo>
                  <a:lnTo>
                    <a:pt x="662920" y="319054"/>
                  </a:lnTo>
                  <a:lnTo>
                    <a:pt x="670637" y="296924"/>
                  </a:lnTo>
                  <a:lnTo>
                    <a:pt x="683420" y="276623"/>
                  </a:lnTo>
                  <a:lnTo>
                    <a:pt x="700285" y="260052"/>
                  </a:lnTo>
                  <a:lnTo>
                    <a:pt x="897685" y="112940"/>
                  </a:lnTo>
                  <a:lnTo>
                    <a:pt x="936653" y="0"/>
                  </a:lnTo>
                  <a:lnTo>
                    <a:pt x="992113" y="0"/>
                  </a:lnTo>
                  <a:lnTo>
                    <a:pt x="941969" y="145214"/>
                  </a:lnTo>
                  <a:lnTo>
                    <a:pt x="731809" y="301334"/>
                  </a:lnTo>
                  <a:lnTo>
                    <a:pt x="723072" y="310024"/>
                  </a:lnTo>
                  <a:lnTo>
                    <a:pt x="717079" y="320192"/>
                  </a:lnTo>
                  <a:lnTo>
                    <a:pt x="713760" y="329937"/>
                  </a:lnTo>
                  <a:lnTo>
                    <a:pt x="713044" y="337361"/>
                  </a:lnTo>
                  <a:lnTo>
                    <a:pt x="872917" y="423677"/>
                  </a:lnTo>
                  <a:lnTo>
                    <a:pt x="836138" y="690881"/>
                  </a:lnTo>
                  <a:lnTo>
                    <a:pt x="902320" y="690881"/>
                  </a:lnTo>
                  <a:lnTo>
                    <a:pt x="878170" y="719403"/>
                  </a:lnTo>
                  <a:lnTo>
                    <a:pt x="866408" y="731342"/>
                  </a:lnTo>
                  <a:lnTo>
                    <a:pt x="853871" y="740044"/>
                  </a:lnTo>
                  <a:lnTo>
                    <a:pt x="840911" y="745368"/>
                  </a:lnTo>
                  <a:lnTo>
                    <a:pt x="827882" y="747174"/>
                  </a:lnTo>
                  <a:close/>
                </a:path>
                <a:path w="3746500" h="1537335">
                  <a:moveTo>
                    <a:pt x="1152880" y="20619"/>
                  </a:moveTo>
                  <a:lnTo>
                    <a:pt x="1141046" y="0"/>
                  </a:lnTo>
                  <a:lnTo>
                    <a:pt x="1203304" y="0"/>
                  </a:lnTo>
                  <a:lnTo>
                    <a:pt x="1152880" y="20619"/>
                  </a:lnTo>
                  <a:close/>
                </a:path>
                <a:path w="3746500" h="1537335">
                  <a:moveTo>
                    <a:pt x="1289544" y="467211"/>
                  </a:moveTo>
                  <a:lnTo>
                    <a:pt x="1226437" y="467211"/>
                  </a:lnTo>
                  <a:lnTo>
                    <a:pt x="1232441" y="463458"/>
                  </a:lnTo>
                  <a:lnTo>
                    <a:pt x="1238446" y="455201"/>
                  </a:lnTo>
                  <a:lnTo>
                    <a:pt x="1243559" y="447273"/>
                  </a:lnTo>
                  <a:lnTo>
                    <a:pt x="1246702" y="439627"/>
                  </a:lnTo>
                  <a:lnTo>
                    <a:pt x="1248156" y="432825"/>
                  </a:lnTo>
                  <a:lnTo>
                    <a:pt x="1248203" y="427430"/>
                  </a:lnTo>
                  <a:lnTo>
                    <a:pt x="1212176" y="206011"/>
                  </a:lnTo>
                  <a:lnTo>
                    <a:pt x="1333746" y="0"/>
                  </a:lnTo>
                  <a:lnTo>
                    <a:pt x="1392340" y="0"/>
                  </a:lnTo>
                  <a:lnTo>
                    <a:pt x="1265466" y="215018"/>
                  </a:lnTo>
                  <a:lnTo>
                    <a:pt x="1298492" y="418423"/>
                  </a:lnTo>
                  <a:lnTo>
                    <a:pt x="1298588" y="432825"/>
                  </a:lnTo>
                  <a:lnTo>
                    <a:pt x="1298605" y="439627"/>
                  </a:lnTo>
                  <a:lnTo>
                    <a:pt x="1293425" y="459423"/>
                  </a:lnTo>
                  <a:lnTo>
                    <a:pt x="1289544" y="467211"/>
                  </a:lnTo>
                  <a:close/>
                </a:path>
                <a:path w="3746500" h="1537335">
                  <a:moveTo>
                    <a:pt x="664087" y="1416686"/>
                  </a:moveTo>
                  <a:lnTo>
                    <a:pt x="611717" y="1416686"/>
                  </a:lnTo>
                  <a:lnTo>
                    <a:pt x="747571" y="1027138"/>
                  </a:lnTo>
                  <a:lnTo>
                    <a:pt x="755827" y="1022635"/>
                  </a:lnTo>
                  <a:lnTo>
                    <a:pt x="1610730" y="528757"/>
                  </a:lnTo>
                  <a:lnTo>
                    <a:pt x="1647724" y="504802"/>
                  </a:lnTo>
                  <a:lnTo>
                    <a:pt x="1683349" y="476558"/>
                  </a:lnTo>
                  <a:lnTo>
                    <a:pt x="1717328" y="444507"/>
                  </a:lnTo>
                  <a:lnTo>
                    <a:pt x="1749384" y="409132"/>
                  </a:lnTo>
                  <a:lnTo>
                    <a:pt x="1779240" y="370913"/>
                  </a:lnTo>
                  <a:lnTo>
                    <a:pt x="1806621" y="330333"/>
                  </a:lnTo>
                  <a:lnTo>
                    <a:pt x="1831248" y="287874"/>
                  </a:lnTo>
                  <a:lnTo>
                    <a:pt x="1852846" y="244016"/>
                  </a:lnTo>
                  <a:lnTo>
                    <a:pt x="1871138" y="199243"/>
                  </a:lnTo>
                  <a:lnTo>
                    <a:pt x="1885846" y="154034"/>
                  </a:lnTo>
                  <a:lnTo>
                    <a:pt x="1896695" y="108873"/>
                  </a:lnTo>
                  <a:lnTo>
                    <a:pt x="1903407" y="64241"/>
                  </a:lnTo>
                  <a:lnTo>
                    <a:pt x="1905706" y="20619"/>
                  </a:lnTo>
                  <a:lnTo>
                    <a:pt x="1905706" y="0"/>
                  </a:lnTo>
                  <a:lnTo>
                    <a:pt x="1955994" y="0"/>
                  </a:lnTo>
                  <a:lnTo>
                    <a:pt x="1953496" y="68656"/>
                  </a:lnTo>
                  <a:lnTo>
                    <a:pt x="1946143" y="117818"/>
                  </a:lnTo>
                  <a:lnTo>
                    <a:pt x="1934145" y="167544"/>
                  </a:lnTo>
                  <a:lnTo>
                    <a:pt x="1917715" y="217269"/>
                  </a:lnTo>
                  <a:lnTo>
                    <a:pt x="1999634" y="264556"/>
                  </a:lnTo>
                  <a:lnTo>
                    <a:pt x="1898950" y="264556"/>
                  </a:lnTo>
                  <a:lnTo>
                    <a:pt x="1875287" y="312106"/>
                  </a:lnTo>
                  <a:lnTo>
                    <a:pt x="1848404" y="358143"/>
                  </a:lnTo>
                  <a:lnTo>
                    <a:pt x="1818601" y="402139"/>
                  </a:lnTo>
                  <a:lnTo>
                    <a:pt x="1786177" y="443567"/>
                  </a:lnTo>
                  <a:lnTo>
                    <a:pt x="1751431" y="481900"/>
                  </a:lnTo>
                  <a:lnTo>
                    <a:pt x="1714661" y="516608"/>
                  </a:lnTo>
                  <a:lnTo>
                    <a:pt x="1676168" y="547164"/>
                  </a:lnTo>
                  <a:lnTo>
                    <a:pt x="1636250" y="573041"/>
                  </a:lnTo>
                  <a:lnTo>
                    <a:pt x="788102" y="1060914"/>
                  </a:lnTo>
                  <a:lnTo>
                    <a:pt x="664087" y="1416686"/>
                  </a:lnTo>
                  <a:close/>
                </a:path>
                <a:path w="3746500" h="1537335">
                  <a:moveTo>
                    <a:pt x="2504664" y="227777"/>
                  </a:moveTo>
                  <a:lnTo>
                    <a:pt x="2342131" y="0"/>
                  </a:lnTo>
                  <a:lnTo>
                    <a:pt x="2405101" y="0"/>
                  </a:lnTo>
                  <a:lnTo>
                    <a:pt x="2526430" y="169983"/>
                  </a:lnTo>
                  <a:lnTo>
                    <a:pt x="2739111" y="169983"/>
                  </a:lnTo>
                  <a:lnTo>
                    <a:pt x="2504664" y="227777"/>
                  </a:lnTo>
                  <a:close/>
                </a:path>
                <a:path w="3746500" h="1537335">
                  <a:moveTo>
                    <a:pt x="2739111" y="169983"/>
                  </a:moveTo>
                  <a:lnTo>
                    <a:pt x="2526430" y="169983"/>
                  </a:lnTo>
                  <a:lnTo>
                    <a:pt x="2816151" y="98679"/>
                  </a:lnTo>
                  <a:lnTo>
                    <a:pt x="2832617" y="92944"/>
                  </a:lnTo>
                  <a:lnTo>
                    <a:pt x="2870193" y="55896"/>
                  </a:lnTo>
                  <a:lnTo>
                    <a:pt x="2884102" y="17030"/>
                  </a:lnTo>
                  <a:lnTo>
                    <a:pt x="2885710" y="0"/>
                  </a:lnTo>
                  <a:lnTo>
                    <a:pt x="2936862" y="0"/>
                  </a:lnTo>
                  <a:lnTo>
                    <a:pt x="2929308" y="41551"/>
                  </a:lnTo>
                  <a:lnTo>
                    <a:pt x="2913726" y="79914"/>
                  </a:lnTo>
                  <a:lnTo>
                    <a:pt x="2877042" y="124198"/>
                  </a:lnTo>
                  <a:lnTo>
                    <a:pt x="2827410" y="148217"/>
                  </a:lnTo>
                  <a:lnTo>
                    <a:pt x="2739111" y="169983"/>
                  </a:lnTo>
                  <a:close/>
                </a:path>
                <a:path w="3746500" h="1537335">
                  <a:moveTo>
                    <a:pt x="3522561" y="1013568"/>
                  </a:moveTo>
                  <a:lnTo>
                    <a:pt x="3367943" y="1013568"/>
                  </a:lnTo>
                  <a:lnTo>
                    <a:pt x="3411416" y="1008404"/>
                  </a:lnTo>
                  <a:lnTo>
                    <a:pt x="3450386" y="992612"/>
                  </a:lnTo>
                  <a:lnTo>
                    <a:pt x="3483123" y="967146"/>
                  </a:lnTo>
                  <a:lnTo>
                    <a:pt x="3509087" y="932638"/>
                  </a:lnTo>
                  <a:lnTo>
                    <a:pt x="3527989" y="889771"/>
                  </a:lnTo>
                  <a:lnTo>
                    <a:pt x="3539542" y="839231"/>
                  </a:lnTo>
                  <a:lnTo>
                    <a:pt x="3543457" y="781701"/>
                  </a:lnTo>
                  <a:lnTo>
                    <a:pt x="3544207" y="54395"/>
                  </a:lnTo>
                  <a:lnTo>
                    <a:pt x="3542142" y="9362"/>
                  </a:lnTo>
                  <a:lnTo>
                    <a:pt x="3540909" y="0"/>
                  </a:lnTo>
                  <a:lnTo>
                    <a:pt x="3746112" y="0"/>
                  </a:lnTo>
                  <a:lnTo>
                    <a:pt x="3745987" y="707957"/>
                  </a:lnTo>
                  <a:lnTo>
                    <a:pt x="3742644" y="763419"/>
                  </a:lnTo>
                  <a:lnTo>
                    <a:pt x="3732379" y="815588"/>
                  </a:lnTo>
                  <a:lnTo>
                    <a:pt x="3715526" y="861918"/>
                  </a:lnTo>
                  <a:lnTo>
                    <a:pt x="3692293" y="901931"/>
                  </a:lnTo>
                  <a:lnTo>
                    <a:pt x="3662888" y="935148"/>
                  </a:lnTo>
                  <a:lnTo>
                    <a:pt x="3627521" y="961088"/>
                  </a:lnTo>
                  <a:lnTo>
                    <a:pt x="3522561" y="1013568"/>
                  </a:lnTo>
                  <a:close/>
                </a:path>
                <a:path w="3746500" h="1537335">
                  <a:moveTo>
                    <a:pt x="3012051" y="1351386"/>
                  </a:moveTo>
                  <a:lnTo>
                    <a:pt x="2989589" y="1286837"/>
                  </a:lnTo>
                  <a:lnTo>
                    <a:pt x="2910010" y="1057912"/>
                  </a:lnTo>
                  <a:lnTo>
                    <a:pt x="2819154" y="795962"/>
                  </a:lnTo>
                  <a:lnTo>
                    <a:pt x="1898950" y="264556"/>
                  </a:lnTo>
                  <a:lnTo>
                    <a:pt x="1999634" y="264556"/>
                  </a:lnTo>
                  <a:lnTo>
                    <a:pt x="2860435" y="761435"/>
                  </a:lnTo>
                  <a:lnTo>
                    <a:pt x="3024060" y="1229793"/>
                  </a:lnTo>
                  <a:lnTo>
                    <a:pt x="3191361" y="1229793"/>
                  </a:lnTo>
                  <a:lnTo>
                    <a:pt x="3165168" y="1274828"/>
                  </a:lnTo>
                  <a:lnTo>
                    <a:pt x="3012051" y="1351386"/>
                  </a:lnTo>
                  <a:close/>
                </a:path>
                <a:path w="3746500" h="1537335">
                  <a:moveTo>
                    <a:pt x="902320" y="690881"/>
                  </a:moveTo>
                  <a:lnTo>
                    <a:pt x="836138" y="690881"/>
                  </a:lnTo>
                  <a:lnTo>
                    <a:pt x="840642" y="686378"/>
                  </a:lnTo>
                  <a:lnTo>
                    <a:pt x="1030537" y="461956"/>
                  </a:lnTo>
                  <a:lnTo>
                    <a:pt x="1224935" y="467211"/>
                  </a:lnTo>
                  <a:lnTo>
                    <a:pt x="1289544" y="467211"/>
                  </a:lnTo>
                  <a:lnTo>
                    <a:pt x="1284559" y="477214"/>
                  </a:lnTo>
                  <a:lnTo>
                    <a:pt x="1273723" y="491979"/>
                  </a:lnTo>
                  <a:lnTo>
                    <a:pt x="1261842" y="503367"/>
                  </a:lnTo>
                  <a:lnTo>
                    <a:pt x="1249048" y="511588"/>
                  </a:lnTo>
                  <a:lnTo>
                    <a:pt x="1243325" y="513746"/>
                  </a:lnTo>
                  <a:lnTo>
                    <a:pt x="1052303" y="513746"/>
                  </a:lnTo>
                  <a:lnTo>
                    <a:pt x="902320" y="690881"/>
                  </a:lnTo>
                  <a:close/>
                </a:path>
                <a:path w="3746500" h="1537335">
                  <a:moveTo>
                    <a:pt x="1222684" y="518249"/>
                  </a:moveTo>
                  <a:lnTo>
                    <a:pt x="1052303" y="513746"/>
                  </a:lnTo>
                  <a:lnTo>
                    <a:pt x="1243325" y="513746"/>
                  </a:lnTo>
                  <a:lnTo>
                    <a:pt x="1235830" y="516572"/>
                  </a:lnTo>
                  <a:lnTo>
                    <a:pt x="1222684" y="518249"/>
                  </a:lnTo>
                  <a:close/>
                </a:path>
                <a:path w="3746500" h="1537335">
                  <a:moveTo>
                    <a:pt x="3191361" y="1229793"/>
                  </a:moveTo>
                  <a:lnTo>
                    <a:pt x="3024060" y="1229793"/>
                  </a:lnTo>
                  <a:lnTo>
                    <a:pt x="3187685" y="949829"/>
                  </a:lnTo>
                  <a:lnTo>
                    <a:pt x="3217819" y="967146"/>
                  </a:lnTo>
                  <a:lnTo>
                    <a:pt x="3270368" y="992732"/>
                  </a:lnTo>
                  <a:lnTo>
                    <a:pt x="3320687" y="1008284"/>
                  </a:lnTo>
                  <a:lnTo>
                    <a:pt x="3367943" y="1013568"/>
                  </a:lnTo>
                  <a:lnTo>
                    <a:pt x="3522561" y="1013568"/>
                  </a:lnTo>
                  <a:lnTo>
                    <a:pt x="3474404" y="1037646"/>
                  </a:lnTo>
                  <a:lnTo>
                    <a:pt x="3446633" y="1050406"/>
                  </a:lnTo>
                  <a:lnTo>
                    <a:pt x="3443630" y="1051907"/>
                  </a:lnTo>
                  <a:lnTo>
                    <a:pt x="3440628" y="1052658"/>
                  </a:lnTo>
                  <a:lnTo>
                    <a:pt x="3436625" y="1054159"/>
                  </a:lnTo>
                  <a:lnTo>
                    <a:pt x="3293516" y="1054159"/>
                  </a:lnTo>
                  <a:lnTo>
                    <a:pt x="3191361" y="1229793"/>
                  </a:lnTo>
                  <a:close/>
                </a:path>
                <a:path w="3746500" h="1537335">
                  <a:moveTo>
                    <a:pt x="3382834" y="1063916"/>
                  </a:moveTo>
                  <a:lnTo>
                    <a:pt x="3363319" y="1063916"/>
                  </a:lnTo>
                  <a:lnTo>
                    <a:pt x="3346291" y="1063236"/>
                  </a:lnTo>
                  <a:lnTo>
                    <a:pt x="3328981" y="1061289"/>
                  </a:lnTo>
                  <a:lnTo>
                    <a:pt x="3311389" y="1058217"/>
                  </a:lnTo>
                  <a:lnTo>
                    <a:pt x="3293516" y="1054159"/>
                  </a:lnTo>
                  <a:lnTo>
                    <a:pt x="3436625" y="1054159"/>
                  </a:lnTo>
                  <a:lnTo>
                    <a:pt x="3434624" y="1054910"/>
                  </a:lnTo>
                  <a:lnTo>
                    <a:pt x="3422615" y="1057912"/>
                  </a:lnTo>
                  <a:lnTo>
                    <a:pt x="3418862" y="1058662"/>
                  </a:lnTo>
                  <a:lnTo>
                    <a:pt x="3415859" y="1059413"/>
                  </a:lnTo>
                  <a:lnTo>
                    <a:pt x="3404601" y="1061665"/>
                  </a:lnTo>
                  <a:lnTo>
                    <a:pt x="3388839" y="1063166"/>
                  </a:lnTo>
                  <a:lnTo>
                    <a:pt x="3382834" y="1063916"/>
                  </a:lnTo>
                  <a:close/>
                </a:path>
                <a:path w="3746500" h="1537335">
                  <a:moveTo>
                    <a:pt x="507635" y="1238425"/>
                  </a:moveTo>
                  <a:lnTo>
                    <a:pt x="341886" y="1238425"/>
                  </a:lnTo>
                  <a:lnTo>
                    <a:pt x="392925" y="1226087"/>
                  </a:lnTo>
                  <a:lnTo>
                    <a:pt x="447341" y="1200521"/>
                  </a:lnTo>
                  <a:lnTo>
                    <a:pt x="475863" y="1184008"/>
                  </a:lnTo>
                  <a:lnTo>
                    <a:pt x="507635" y="1238425"/>
                  </a:lnTo>
                  <a:close/>
                </a:path>
                <a:path w="3746500" h="1537335">
                  <a:moveTo>
                    <a:pt x="622225" y="1536778"/>
                  </a:moveTo>
                  <a:lnTo>
                    <a:pt x="495378" y="1475231"/>
                  </a:lnTo>
                  <a:lnTo>
                    <a:pt x="382041" y="1280832"/>
                  </a:lnTo>
                  <a:lnTo>
                    <a:pt x="532396" y="1280832"/>
                  </a:lnTo>
                  <a:lnTo>
                    <a:pt x="611717" y="1416686"/>
                  </a:lnTo>
                  <a:lnTo>
                    <a:pt x="664087" y="1416686"/>
                  </a:lnTo>
                  <a:lnTo>
                    <a:pt x="622225" y="1536778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7776845" cy="9068435"/>
            <a:chOff x="0" y="0"/>
            <a:chExt cx="7776845" cy="906843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1383" y="1441512"/>
              <a:ext cx="2643969" cy="16255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6487" y="0"/>
              <a:ext cx="1379849" cy="14350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5349161"/>
              <a:ext cx="2849880" cy="3322954"/>
            </a:xfrm>
            <a:custGeom>
              <a:avLst/>
              <a:gdLst/>
              <a:ahLst/>
              <a:cxnLst/>
              <a:rect l="l" t="t" r="r" b="b"/>
              <a:pathLst>
                <a:path w="2849880" h="3322954">
                  <a:moveTo>
                    <a:pt x="0" y="3322814"/>
                  </a:moveTo>
                  <a:lnTo>
                    <a:pt x="0" y="348475"/>
                  </a:lnTo>
                  <a:lnTo>
                    <a:pt x="542771" y="35180"/>
                  </a:lnTo>
                  <a:lnTo>
                    <a:pt x="579793" y="18153"/>
                  </a:lnTo>
                  <a:lnTo>
                    <a:pt x="621837" y="6659"/>
                  </a:lnTo>
                  <a:lnTo>
                    <a:pt x="667461" y="630"/>
                  </a:lnTo>
                  <a:lnTo>
                    <a:pt x="715226" y="0"/>
                  </a:lnTo>
                  <a:lnTo>
                    <a:pt x="763691" y="4700"/>
                  </a:lnTo>
                  <a:lnTo>
                    <a:pt x="811416" y="14664"/>
                  </a:lnTo>
                  <a:lnTo>
                    <a:pt x="856959" y="29824"/>
                  </a:lnTo>
                  <a:lnTo>
                    <a:pt x="898882" y="50113"/>
                  </a:lnTo>
                  <a:lnTo>
                    <a:pt x="2760995" y="1124189"/>
                  </a:lnTo>
                  <a:lnTo>
                    <a:pt x="2798886" y="1150915"/>
                  </a:lnTo>
                  <a:lnTo>
                    <a:pt x="2826330" y="1180334"/>
                  </a:lnTo>
                  <a:lnTo>
                    <a:pt x="2849449" y="1242509"/>
                  </a:lnTo>
                  <a:lnTo>
                    <a:pt x="2849449" y="1629635"/>
                  </a:lnTo>
                  <a:lnTo>
                    <a:pt x="2832218" y="1675585"/>
                  </a:lnTo>
                  <a:lnTo>
                    <a:pt x="2787417" y="1714642"/>
                  </a:lnTo>
                  <a:lnTo>
                    <a:pt x="2302647" y="1993787"/>
                  </a:lnTo>
                  <a:lnTo>
                    <a:pt x="2489616" y="2101769"/>
                  </a:lnTo>
                  <a:lnTo>
                    <a:pt x="2113104" y="2101769"/>
                  </a:lnTo>
                  <a:lnTo>
                    <a:pt x="752991" y="2887510"/>
                  </a:lnTo>
                  <a:lnTo>
                    <a:pt x="887394" y="2965625"/>
                  </a:lnTo>
                  <a:lnTo>
                    <a:pt x="930111" y="2984207"/>
                  </a:lnTo>
                  <a:lnTo>
                    <a:pt x="978315" y="2995194"/>
                  </a:lnTo>
                  <a:lnTo>
                    <a:pt x="982703" y="2995492"/>
                  </a:lnTo>
                  <a:lnTo>
                    <a:pt x="566895" y="2995492"/>
                  </a:lnTo>
                  <a:lnTo>
                    <a:pt x="0" y="3322814"/>
                  </a:lnTo>
                  <a:close/>
                </a:path>
                <a:path w="2849880" h="3322954">
                  <a:moveTo>
                    <a:pt x="1400418" y="2998651"/>
                  </a:moveTo>
                  <a:lnTo>
                    <a:pt x="1029264" y="2998651"/>
                  </a:lnTo>
                  <a:lnTo>
                    <a:pt x="1080213" y="2994641"/>
                  </a:lnTo>
                  <a:lnTo>
                    <a:pt x="1128418" y="2983228"/>
                  </a:lnTo>
                  <a:lnTo>
                    <a:pt x="1171134" y="2964476"/>
                  </a:lnTo>
                  <a:lnTo>
                    <a:pt x="2247507" y="2343006"/>
                  </a:lnTo>
                  <a:lnTo>
                    <a:pt x="2285562" y="2312578"/>
                  </a:lnTo>
                  <a:lnTo>
                    <a:pt x="2304650" y="2278235"/>
                  </a:lnTo>
                  <a:lnTo>
                    <a:pt x="2304824" y="2242679"/>
                  </a:lnTo>
                  <a:lnTo>
                    <a:pt x="2286141" y="2208612"/>
                  </a:lnTo>
                  <a:lnTo>
                    <a:pt x="2248655" y="2178735"/>
                  </a:lnTo>
                  <a:lnTo>
                    <a:pt x="2113104" y="2101769"/>
                  </a:lnTo>
                  <a:lnTo>
                    <a:pt x="2489616" y="2101769"/>
                  </a:lnTo>
                  <a:lnTo>
                    <a:pt x="2517462" y="2117851"/>
                  </a:lnTo>
                  <a:lnTo>
                    <a:pt x="2559175" y="2147779"/>
                  </a:lnTo>
                  <a:lnTo>
                    <a:pt x="2586862" y="2181444"/>
                  </a:lnTo>
                  <a:lnTo>
                    <a:pt x="2600563" y="2217380"/>
                  </a:lnTo>
                  <a:lnTo>
                    <a:pt x="2600319" y="2254120"/>
                  </a:lnTo>
                  <a:lnTo>
                    <a:pt x="2586169" y="2290197"/>
                  </a:lnTo>
                  <a:lnTo>
                    <a:pt x="2558154" y="2324143"/>
                  </a:lnTo>
                  <a:lnTo>
                    <a:pt x="2516313" y="2354493"/>
                  </a:lnTo>
                  <a:lnTo>
                    <a:pt x="1400418" y="2998651"/>
                  </a:lnTo>
                  <a:close/>
                </a:path>
                <a:path w="2849880" h="3322954">
                  <a:moveTo>
                    <a:pt x="961715" y="3167580"/>
                  </a:moveTo>
                  <a:lnTo>
                    <a:pt x="912837" y="3162911"/>
                  </a:lnTo>
                  <a:lnTo>
                    <a:pt x="865775" y="3153363"/>
                  </a:lnTo>
                  <a:lnTo>
                    <a:pt x="821682" y="3138918"/>
                  </a:lnTo>
                  <a:lnTo>
                    <a:pt x="781710" y="3119556"/>
                  </a:lnTo>
                  <a:lnTo>
                    <a:pt x="566895" y="2995492"/>
                  </a:lnTo>
                  <a:lnTo>
                    <a:pt x="982703" y="2995492"/>
                  </a:lnTo>
                  <a:lnTo>
                    <a:pt x="1029264" y="2998651"/>
                  </a:lnTo>
                  <a:lnTo>
                    <a:pt x="1400418" y="2998651"/>
                  </a:lnTo>
                  <a:lnTo>
                    <a:pt x="1192960" y="3118407"/>
                  </a:lnTo>
                  <a:lnTo>
                    <a:pt x="1152308" y="3137848"/>
                  </a:lnTo>
                  <a:lnTo>
                    <a:pt x="1107704" y="3152504"/>
                  </a:lnTo>
                  <a:lnTo>
                    <a:pt x="1060302" y="3162357"/>
                  </a:lnTo>
                  <a:lnTo>
                    <a:pt x="1011254" y="3167389"/>
                  </a:lnTo>
                  <a:lnTo>
                    <a:pt x="961715" y="316758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6078183"/>
              <a:ext cx="2847975" cy="2976245"/>
            </a:xfrm>
            <a:custGeom>
              <a:avLst/>
              <a:gdLst/>
              <a:ahLst/>
              <a:cxnLst/>
              <a:rect l="l" t="t" r="r" b="b"/>
              <a:pathLst>
                <a:path w="2847975" h="2976245">
                  <a:moveTo>
                    <a:pt x="0" y="2206766"/>
                  </a:moveTo>
                  <a:lnTo>
                    <a:pt x="0" y="1202017"/>
                  </a:lnTo>
                  <a:lnTo>
                    <a:pt x="2080939" y="0"/>
                  </a:lnTo>
                  <a:lnTo>
                    <a:pt x="2760995" y="392870"/>
                  </a:lnTo>
                  <a:lnTo>
                    <a:pt x="2805945" y="425572"/>
                  </a:lnTo>
                  <a:lnTo>
                    <a:pt x="2834940" y="461497"/>
                  </a:lnTo>
                  <a:lnTo>
                    <a:pt x="2847726" y="498698"/>
                  </a:lnTo>
                  <a:lnTo>
                    <a:pt x="2844045" y="535229"/>
                  </a:lnTo>
                  <a:lnTo>
                    <a:pt x="2823644" y="569143"/>
                  </a:lnTo>
                  <a:lnTo>
                    <a:pt x="2786268" y="598495"/>
                  </a:lnTo>
                  <a:lnTo>
                    <a:pt x="0" y="2206766"/>
                  </a:lnTo>
                  <a:close/>
                </a:path>
                <a:path w="2847975" h="2976245">
                  <a:moveTo>
                    <a:pt x="2596725" y="1477284"/>
                  </a:moveTo>
                  <a:lnTo>
                    <a:pt x="2569012" y="1429467"/>
                  </a:lnTo>
                  <a:lnTo>
                    <a:pt x="2516313" y="1387682"/>
                  </a:lnTo>
                  <a:lnTo>
                    <a:pt x="2301498" y="1263617"/>
                  </a:lnTo>
                  <a:lnTo>
                    <a:pt x="2786268" y="984473"/>
                  </a:lnTo>
                  <a:lnTo>
                    <a:pt x="2812096" y="966039"/>
                  </a:lnTo>
                  <a:lnTo>
                    <a:pt x="2830925" y="945559"/>
                  </a:lnTo>
                  <a:lnTo>
                    <a:pt x="2842646" y="923571"/>
                  </a:lnTo>
                  <a:lnTo>
                    <a:pt x="2847151" y="900615"/>
                  </a:lnTo>
                  <a:lnTo>
                    <a:pt x="2847151" y="1272808"/>
                  </a:lnTo>
                  <a:lnTo>
                    <a:pt x="2845230" y="1299175"/>
                  </a:lnTo>
                  <a:lnTo>
                    <a:pt x="2834371" y="1324357"/>
                  </a:lnTo>
                  <a:lnTo>
                    <a:pt x="2814681" y="1347602"/>
                  </a:lnTo>
                  <a:lnTo>
                    <a:pt x="2786268" y="1368153"/>
                  </a:lnTo>
                  <a:lnTo>
                    <a:pt x="2596725" y="1477284"/>
                  </a:lnTo>
                  <a:close/>
                </a:path>
                <a:path w="2847975" h="2976245">
                  <a:moveTo>
                    <a:pt x="1029982" y="2268912"/>
                  </a:moveTo>
                  <a:lnTo>
                    <a:pt x="979209" y="2265279"/>
                  </a:lnTo>
                  <a:lnTo>
                    <a:pt x="931179" y="2254116"/>
                  </a:lnTo>
                  <a:lnTo>
                    <a:pt x="888543" y="2235454"/>
                  </a:lnTo>
                  <a:lnTo>
                    <a:pt x="755289" y="2156191"/>
                  </a:lnTo>
                  <a:lnTo>
                    <a:pt x="2115401" y="1370450"/>
                  </a:lnTo>
                  <a:lnTo>
                    <a:pt x="2249804" y="1448565"/>
                  </a:lnTo>
                  <a:lnTo>
                    <a:pt x="2287180" y="1478993"/>
                  </a:lnTo>
                  <a:lnTo>
                    <a:pt x="2305642" y="1513336"/>
                  </a:lnTo>
                  <a:lnTo>
                    <a:pt x="2305302" y="1548892"/>
                  </a:lnTo>
                  <a:lnTo>
                    <a:pt x="2286270" y="1582959"/>
                  </a:lnTo>
                  <a:lnTo>
                    <a:pt x="2248655" y="1612835"/>
                  </a:lnTo>
                  <a:lnTo>
                    <a:pt x="1172283" y="2234306"/>
                  </a:lnTo>
                  <a:lnTo>
                    <a:pt x="1129168" y="2253457"/>
                  </a:lnTo>
                  <a:lnTo>
                    <a:pt x="1080851" y="2264981"/>
                  </a:lnTo>
                  <a:lnTo>
                    <a:pt x="1029982" y="2268912"/>
                  </a:lnTo>
                  <a:close/>
                </a:path>
                <a:path w="2847975" h="2976245">
                  <a:moveTo>
                    <a:pt x="0" y="2976041"/>
                  </a:moveTo>
                  <a:lnTo>
                    <a:pt x="0" y="2592643"/>
                  </a:lnTo>
                  <a:lnTo>
                    <a:pt x="566895" y="2265322"/>
                  </a:lnTo>
                  <a:lnTo>
                    <a:pt x="780561" y="2389386"/>
                  </a:lnTo>
                  <a:lnTo>
                    <a:pt x="815293" y="2406420"/>
                  </a:lnTo>
                  <a:lnTo>
                    <a:pt x="853363" y="2419684"/>
                  </a:lnTo>
                  <a:lnTo>
                    <a:pt x="893802" y="2429287"/>
                  </a:lnTo>
                  <a:lnTo>
                    <a:pt x="935642" y="2435336"/>
                  </a:lnTo>
                  <a:lnTo>
                    <a:pt x="0" y="2976041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276565" cy="90678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7064" y="3067435"/>
              <a:ext cx="4588918" cy="2832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0899" y="1509741"/>
            <a:ext cx="5271135" cy="2488565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9680"/>
              </a:lnSpc>
              <a:spcBef>
                <a:spcPts val="254"/>
              </a:spcBef>
            </a:pPr>
            <a:r>
              <a:rPr dirty="0" sz="8100" spc="-10">
                <a:solidFill>
                  <a:srgbClr val="FEFEFE"/>
                </a:solidFill>
              </a:rPr>
              <a:t>Tópicos </a:t>
            </a:r>
            <a:r>
              <a:rPr dirty="0" sz="8100" spc="-5">
                <a:solidFill>
                  <a:srgbClr val="FEFEFE"/>
                </a:solidFill>
              </a:rPr>
              <a:t> </a:t>
            </a:r>
            <a:r>
              <a:rPr dirty="0" sz="8100" spc="655">
                <a:solidFill>
                  <a:srgbClr val="FEFEFE"/>
                </a:solidFill>
              </a:rPr>
              <a:t>a</a:t>
            </a:r>
            <a:r>
              <a:rPr dirty="0" sz="8100" spc="340">
                <a:solidFill>
                  <a:srgbClr val="FEFEFE"/>
                </a:solidFill>
              </a:rPr>
              <a:t>b</a:t>
            </a:r>
            <a:r>
              <a:rPr dirty="0" sz="8100" spc="40">
                <a:solidFill>
                  <a:srgbClr val="FEFEFE"/>
                </a:solidFill>
              </a:rPr>
              <a:t>o</a:t>
            </a:r>
            <a:r>
              <a:rPr dirty="0" sz="8100" spc="-140">
                <a:solidFill>
                  <a:srgbClr val="FEFEFE"/>
                </a:solidFill>
              </a:rPr>
              <a:t>r</a:t>
            </a:r>
            <a:r>
              <a:rPr dirty="0" sz="8100" spc="350">
                <a:solidFill>
                  <a:srgbClr val="FEFEFE"/>
                </a:solidFill>
              </a:rPr>
              <a:t>d</a:t>
            </a:r>
            <a:r>
              <a:rPr dirty="0" sz="8100" spc="655">
                <a:solidFill>
                  <a:srgbClr val="FEFEFE"/>
                </a:solidFill>
              </a:rPr>
              <a:t>a</a:t>
            </a:r>
            <a:r>
              <a:rPr dirty="0" sz="8100" spc="350">
                <a:solidFill>
                  <a:srgbClr val="FEFEFE"/>
                </a:solidFill>
              </a:rPr>
              <a:t>d</a:t>
            </a:r>
            <a:r>
              <a:rPr dirty="0" sz="8100" spc="40">
                <a:solidFill>
                  <a:srgbClr val="FEFEFE"/>
                </a:solidFill>
              </a:rPr>
              <a:t>o</a:t>
            </a:r>
            <a:r>
              <a:rPr dirty="0" sz="8100" spc="130">
                <a:solidFill>
                  <a:srgbClr val="FEFEFE"/>
                </a:solidFill>
              </a:rPr>
              <a:t>s</a:t>
            </a:r>
            <a:endParaRPr sz="8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213" y="6527799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213" y="7013574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213" y="7499349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213" y="7985124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213" y="8470899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4213" y="8956674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90899" y="4539084"/>
            <a:ext cx="6229350" cy="462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6595">
              <a:lnSpc>
                <a:spcPct val="136600"/>
              </a:lnSpc>
              <a:spcBef>
                <a:spcPts val="100"/>
              </a:spcBef>
              <a:tabLst>
                <a:tab pos="1210945" algn="l"/>
                <a:tab pos="1981835" algn="l"/>
                <a:tab pos="3550920" algn="l"/>
              </a:tabLst>
            </a:pPr>
            <a:r>
              <a:rPr dirty="0" sz="2150" spc="345">
                <a:solidFill>
                  <a:srgbClr val="FEFEFE"/>
                </a:solidFill>
                <a:latin typeface="Tahoma"/>
                <a:cs typeface="Tahoma"/>
              </a:rPr>
              <a:t>P</a:t>
            </a:r>
            <a:r>
              <a:rPr dirty="0" sz="2150" spc="335">
                <a:solidFill>
                  <a:srgbClr val="FEFEFE"/>
                </a:solidFill>
                <a:latin typeface="Tahoma"/>
                <a:cs typeface="Tahoma"/>
              </a:rPr>
              <a:t>R</a:t>
            </a:r>
            <a:r>
              <a:rPr dirty="0" sz="2150" spc="105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dirty="0" sz="2150" spc="620">
                <a:solidFill>
                  <a:srgbClr val="FEFEFE"/>
                </a:solidFill>
                <a:latin typeface="Tahoma"/>
                <a:cs typeface="Tahoma"/>
              </a:rPr>
              <a:t>N</a:t>
            </a:r>
            <a:r>
              <a:rPr dirty="0" sz="2150" spc="455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dirty="0" sz="2150" spc="105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dirty="0" sz="2150" spc="345">
                <a:solidFill>
                  <a:srgbClr val="FEFEFE"/>
                </a:solidFill>
                <a:latin typeface="Tahoma"/>
                <a:cs typeface="Tahoma"/>
              </a:rPr>
              <a:t>P</a:t>
            </a:r>
            <a:r>
              <a:rPr dirty="0" sz="2150" spc="470">
                <a:solidFill>
                  <a:srgbClr val="FEFEFE"/>
                </a:solidFill>
                <a:latin typeface="Tahoma"/>
                <a:cs typeface="Tahoma"/>
              </a:rPr>
              <a:t>A</a:t>
            </a:r>
            <a:r>
              <a:rPr dirty="0" sz="2150" spc="105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dirty="0" sz="2150" spc="50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dirty="0" sz="215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dirty="0" sz="2150" spc="250">
                <a:solidFill>
                  <a:srgbClr val="FEFEFE"/>
                </a:solidFill>
                <a:latin typeface="Tahoma"/>
                <a:cs typeface="Tahoma"/>
              </a:rPr>
              <a:t>T</a:t>
            </a:r>
            <a:r>
              <a:rPr dirty="0" sz="2150" spc="575">
                <a:solidFill>
                  <a:srgbClr val="FEFEFE"/>
                </a:solidFill>
                <a:latin typeface="Tahoma"/>
                <a:cs typeface="Tahoma"/>
              </a:rPr>
              <a:t>Ó</a:t>
            </a:r>
            <a:r>
              <a:rPr dirty="0" sz="2150" spc="345">
                <a:solidFill>
                  <a:srgbClr val="FEFEFE"/>
                </a:solidFill>
                <a:latin typeface="Tahoma"/>
                <a:cs typeface="Tahoma"/>
              </a:rPr>
              <a:t>P</a:t>
            </a:r>
            <a:r>
              <a:rPr dirty="0" sz="2150" spc="105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dirty="0" sz="2150" spc="455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dirty="0" sz="2150" spc="575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dirty="0" sz="2150" spc="50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dirty="0" sz="2150">
                <a:solidFill>
                  <a:srgbClr val="FEFEFE"/>
                </a:solidFill>
                <a:latin typeface="Tahoma"/>
                <a:cs typeface="Tahoma"/>
              </a:rPr>
              <a:t>	</a:t>
            </a:r>
            <a:r>
              <a:rPr dirty="0" sz="2150" spc="415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dirty="0" sz="2150" spc="105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dirty="0" sz="2150" spc="305">
                <a:solidFill>
                  <a:srgbClr val="FEFEFE"/>
                </a:solidFill>
                <a:latin typeface="Tahoma"/>
                <a:cs typeface="Tahoma"/>
              </a:rPr>
              <a:t>S</a:t>
            </a:r>
            <a:r>
              <a:rPr dirty="0" sz="2150" spc="455">
                <a:solidFill>
                  <a:srgbClr val="FEFEFE"/>
                </a:solidFill>
                <a:latin typeface="Tahoma"/>
                <a:cs typeface="Tahoma"/>
              </a:rPr>
              <a:t>C</a:t>
            </a:r>
            <a:r>
              <a:rPr dirty="0" sz="2150" spc="415">
                <a:solidFill>
                  <a:srgbClr val="FEFEFE"/>
                </a:solidFill>
                <a:latin typeface="Tahoma"/>
                <a:cs typeface="Tahoma"/>
              </a:rPr>
              <a:t>U</a:t>
            </a:r>
            <a:r>
              <a:rPr dirty="0" sz="2150" spc="250">
                <a:solidFill>
                  <a:srgbClr val="FEFEFE"/>
                </a:solidFill>
                <a:latin typeface="Tahoma"/>
                <a:cs typeface="Tahoma"/>
              </a:rPr>
              <a:t>T</a:t>
            </a:r>
            <a:r>
              <a:rPr dirty="0" sz="2150" spc="105">
                <a:solidFill>
                  <a:srgbClr val="FEFEFE"/>
                </a:solidFill>
                <a:latin typeface="Tahoma"/>
                <a:cs typeface="Tahoma"/>
              </a:rPr>
              <a:t>I</a:t>
            </a:r>
            <a:r>
              <a:rPr dirty="0" sz="2150" spc="415">
                <a:solidFill>
                  <a:srgbClr val="FEFEFE"/>
                </a:solidFill>
                <a:latin typeface="Tahoma"/>
                <a:cs typeface="Tahoma"/>
              </a:rPr>
              <a:t>D</a:t>
            </a:r>
            <a:r>
              <a:rPr dirty="0" sz="2150" spc="575">
                <a:solidFill>
                  <a:srgbClr val="FEFEFE"/>
                </a:solidFill>
                <a:latin typeface="Tahoma"/>
                <a:cs typeface="Tahoma"/>
              </a:rPr>
              <a:t>O</a:t>
            </a:r>
            <a:r>
              <a:rPr dirty="0" sz="2150" spc="35">
                <a:solidFill>
                  <a:srgbClr val="FEFEFE"/>
                </a:solidFill>
                <a:latin typeface="Tahoma"/>
                <a:cs typeface="Tahoma"/>
              </a:rPr>
              <a:t>S  </a:t>
            </a:r>
            <a:r>
              <a:rPr dirty="0" sz="2150" spc="370">
                <a:solidFill>
                  <a:srgbClr val="FEFEFE"/>
                </a:solidFill>
                <a:latin typeface="Tahoma"/>
                <a:cs typeface="Tahoma"/>
              </a:rPr>
              <a:t>NESTA	</a:t>
            </a:r>
            <a:r>
              <a:rPr dirty="0" sz="2150" spc="409">
                <a:solidFill>
                  <a:srgbClr val="FEFEFE"/>
                </a:solidFill>
                <a:latin typeface="Tahoma"/>
                <a:cs typeface="Tahoma"/>
              </a:rPr>
              <a:t>APRESENTAÇÃO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ahoma"/>
              <a:cs typeface="Tahoma"/>
            </a:endParaRPr>
          </a:p>
          <a:p>
            <a:pPr marL="204470" marR="3242310" indent="109855">
              <a:lnSpc>
                <a:spcPct val="115900"/>
              </a:lnSpc>
              <a:spcBef>
                <a:spcPts val="5"/>
              </a:spcBef>
            </a:pPr>
            <a:r>
              <a:rPr dirty="0" sz="2750" spc="55">
                <a:solidFill>
                  <a:srgbClr val="FEFEFE"/>
                </a:solidFill>
                <a:latin typeface="Tahoma"/>
                <a:cs typeface="Tahoma"/>
              </a:rPr>
              <a:t>Problemática </a:t>
            </a:r>
            <a:r>
              <a:rPr dirty="0" sz="2750" spc="6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35">
                <a:solidFill>
                  <a:srgbClr val="FEFEFE"/>
                </a:solidFill>
                <a:latin typeface="Tahoma"/>
                <a:cs typeface="Tahoma"/>
              </a:rPr>
              <a:t>Solução </a:t>
            </a:r>
            <a:r>
              <a:rPr dirty="0" sz="2750" spc="45">
                <a:solidFill>
                  <a:srgbClr val="FEFEFE"/>
                </a:solidFill>
                <a:latin typeface="Tahoma"/>
                <a:cs typeface="Tahoma"/>
              </a:rPr>
              <a:t>proposta </a:t>
            </a:r>
            <a:r>
              <a:rPr dirty="0" sz="2750" spc="-844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10">
                <a:solidFill>
                  <a:srgbClr val="FEFEFE"/>
                </a:solidFill>
                <a:latin typeface="Tahoma"/>
                <a:cs typeface="Tahoma"/>
              </a:rPr>
              <a:t>Evoluções</a:t>
            </a:r>
            <a:r>
              <a:rPr dirty="0" sz="2750" spc="-5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35">
                <a:solidFill>
                  <a:srgbClr val="FEFEFE"/>
                </a:solidFill>
                <a:latin typeface="Tahoma"/>
                <a:cs typeface="Tahoma"/>
              </a:rPr>
              <a:t>futuras</a:t>
            </a:r>
            <a:endParaRPr sz="2750">
              <a:latin typeface="Tahoma"/>
              <a:cs typeface="Tahoma"/>
            </a:endParaRPr>
          </a:p>
          <a:p>
            <a:pPr marL="204470" marR="5080">
              <a:lnSpc>
                <a:spcPct val="115900"/>
              </a:lnSpc>
            </a:pPr>
            <a:r>
              <a:rPr dirty="0" sz="2750" spc="150">
                <a:solidFill>
                  <a:srgbClr val="FEFEFE"/>
                </a:solidFill>
                <a:latin typeface="Tahoma"/>
                <a:cs typeface="Tahoma"/>
              </a:rPr>
              <a:t>Os</a:t>
            </a:r>
            <a:r>
              <a:rPr dirty="0" sz="2750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20">
                <a:solidFill>
                  <a:srgbClr val="FEFEFE"/>
                </a:solidFill>
                <a:latin typeface="Tahoma"/>
                <a:cs typeface="Tahoma"/>
              </a:rPr>
              <a:t>benefícios</a:t>
            </a:r>
            <a:r>
              <a:rPr dirty="0" sz="2750" spc="5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135">
                <a:solidFill>
                  <a:srgbClr val="FEFEFE"/>
                </a:solidFill>
                <a:latin typeface="Tahoma"/>
                <a:cs typeface="Tahoma"/>
              </a:rPr>
              <a:t>da</a:t>
            </a:r>
            <a:r>
              <a:rPr dirty="0" sz="2750" spc="5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40">
                <a:solidFill>
                  <a:srgbClr val="FEFEFE"/>
                </a:solidFill>
                <a:latin typeface="Tahoma"/>
                <a:cs typeface="Tahoma"/>
              </a:rPr>
              <a:t>tecnologia</a:t>
            </a:r>
            <a:r>
              <a:rPr dirty="0" sz="2750" spc="5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55">
                <a:solidFill>
                  <a:srgbClr val="FEFEFE"/>
                </a:solidFill>
                <a:latin typeface="Tahoma"/>
                <a:cs typeface="Tahoma"/>
              </a:rPr>
              <a:t>interativa </a:t>
            </a:r>
            <a:r>
              <a:rPr dirty="0" sz="2750" spc="-844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25">
                <a:solidFill>
                  <a:srgbClr val="FEFEFE"/>
                </a:solidFill>
                <a:latin typeface="Tahoma"/>
                <a:cs typeface="Tahoma"/>
              </a:rPr>
              <a:t>Considerações </a:t>
            </a:r>
            <a:r>
              <a:rPr dirty="0" sz="2750" spc="135">
                <a:solidFill>
                  <a:srgbClr val="FEFEFE"/>
                </a:solidFill>
                <a:latin typeface="Tahoma"/>
                <a:cs typeface="Tahoma"/>
              </a:rPr>
              <a:t>da </a:t>
            </a:r>
            <a:r>
              <a:rPr dirty="0" sz="2750" spc="30">
                <a:solidFill>
                  <a:srgbClr val="FEFEFE"/>
                </a:solidFill>
                <a:latin typeface="Tahoma"/>
                <a:cs typeface="Tahoma"/>
              </a:rPr>
              <a:t>equipe </a:t>
            </a:r>
            <a:r>
              <a:rPr dirty="0" sz="2750" spc="35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50">
                <a:solidFill>
                  <a:srgbClr val="FEFEFE"/>
                </a:solidFill>
                <a:latin typeface="Tahoma"/>
                <a:cs typeface="Tahoma"/>
              </a:rPr>
              <a:t>Apresentação</a:t>
            </a:r>
            <a:r>
              <a:rPr dirty="0" sz="2750">
                <a:solidFill>
                  <a:srgbClr val="FEFEFE"/>
                </a:solidFill>
                <a:latin typeface="Tahoma"/>
                <a:cs typeface="Tahoma"/>
              </a:rPr>
              <a:t> dos</a:t>
            </a:r>
            <a:r>
              <a:rPr dirty="0" sz="2750" spc="5">
                <a:solidFill>
                  <a:srgbClr val="FEFEFE"/>
                </a:solidFill>
                <a:latin typeface="Tahoma"/>
                <a:cs typeface="Tahoma"/>
              </a:rPr>
              <a:t> </a:t>
            </a:r>
            <a:r>
              <a:rPr dirty="0" sz="2750" spc="-15">
                <a:solidFill>
                  <a:srgbClr val="FEFEFE"/>
                </a:solidFill>
                <a:latin typeface="Tahoma"/>
                <a:cs typeface="Tahoma"/>
              </a:rPr>
              <a:t>membros</a:t>
            </a:r>
            <a:endParaRPr sz="275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13135" y="1684366"/>
            <a:ext cx="5813425" cy="6487160"/>
            <a:chOff x="1313135" y="1684366"/>
            <a:chExt cx="5813425" cy="6487160"/>
          </a:xfrm>
        </p:grpSpPr>
        <p:sp>
          <p:nvSpPr>
            <p:cNvPr id="11" name="object 11"/>
            <p:cNvSpPr/>
            <p:nvPr/>
          </p:nvSpPr>
          <p:spPr>
            <a:xfrm>
              <a:off x="1463346" y="1831512"/>
              <a:ext cx="3553460" cy="2345690"/>
            </a:xfrm>
            <a:custGeom>
              <a:avLst/>
              <a:gdLst/>
              <a:ahLst/>
              <a:cxnLst/>
              <a:rect l="l" t="t" r="r" b="b"/>
              <a:pathLst>
                <a:path w="3553460" h="2345690">
                  <a:moveTo>
                    <a:pt x="0" y="2345136"/>
                  </a:moveTo>
                  <a:lnTo>
                    <a:pt x="0" y="2134636"/>
                  </a:lnTo>
                  <a:lnTo>
                    <a:pt x="61310" y="2098871"/>
                  </a:lnTo>
                  <a:lnTo>
                    <a:pt x="61310" y="2017124"/>
                  </a:lnTo>
                  <a:lnTo>
                    <a:pt x="3552959" y="0"/>
                  </a:lnTo>
                  <a:lnTo>
                    <a:pt x="3552959" y="522163"/>
                  </a:lnTo>
                  <a:lnTo>
                    <a:pt x="1308984" y="1817864"/>
                  </a:lnTo>
                  <a:lnTo>
                    <a:pt x="1115856" y="1700352"/>
                  </a:lnTo>
                  <a:lnTo>
                    <a:pt x="0" y="234513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135" y="1684366"/>
              <a:ext cx="3867687" cy="51180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36060" y="2516007"/>
              <a:ext cx="3553460" cy="2345690"/>
            </a:xfrm>
            <a:custGeom>
              <a:avLst/>
              <a:gdLst/>
              <a:ahLst/>
              <a:cxnLst/>
              <a:rect l="l" t="t" r="r" b="b"/>
              <a:pathLst>
                <a:path w="3553460" h="2345690">
                  <a:moveTo>
                    <a:pt x="0" y="2345136"/>
                  </a:moveTo>
                  <a:lnTo>
                    <a:pt x="0" y="2134636"/>
                  </a:lnTo>
                  <a:lnTo>
                    <a:pt x="61310" y="2098871"/>
                  </a:lnTo>
                  <a:lnTo>
                    <a:pt x="61310" y="2017124"/>
                  </a:lnTo>
                  <a:lnTo>
                    <a:pt x="3552959" y="0"/>
                  </a:lnTo>
                  <a:lnTo>
                    <a:pt x="3552959" y="522163"/>
                  </a:lnTo>
                  <a:lnTo>
                    <a:pt x="1308984" y="1817864"/>
                  </a:lnTo>
                  <a:lnTo>
                    <a:pt x="1115856" y="1700352"/>
                  </a:lnTo>
                  <a:lnTo>
                    <a:pt x="0" y="234513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848" y="2368861"/>
              <a:ext cx="3867687" cy="51180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08773" y="3200502"/>
              <a:ext cx="3553460" cy="2345690"/>
            </a:xfrm>
            <a:custGeom>
              <a:avLst/>
              <a:gdLst/>
              <a:ahLst/>
              <a:cxnLst/>
              <a:rect l="l" t="t" r="r" b="b"/>
              <a:pathLst>
                <a:path w="3553459" h="2345690">
                  <a:moveTo>
                    <a:pt x="0" y="2345136"/>
                  </a:moveTo>
                  <a:lnTo>
                    <a:pt x="0" y="2134636"/>
                  </a:lnTo>
                  <a:lnTo>
                    <a:pt x="61310" y="2098871"/>
                  </a:lnTo>
                  <a:lnTo>
                    <a:pt x="61310" y="2017124"/>
                  </a:lnTo>
                  <a:lnTo>
                    <a:pt x="3552959" y="0"/>
                  </a:lnTo>
                  <a:lnTo>
                    <a:pt x="3552959" y="522163"/>
                  </a:lnTo>
                  <a:lnTo>
                    <a:pt x="1308984" y="1817864"/>
                  </a:lnTo>
                  <a:lnTo>
                    <a:pt x="1115856" y="1700352"/>
                  </a:lnTo>
                  <a:lnTo>
                    <a:pt x="0" y="2345136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8562" y="3053356"/>
              <a:ext cx="3867687" cy="51180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468491"/>
            <a:ext cx="622363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0">
                <a:solidFill>
                  <a:srgbClr val="003CA6"/>
                </a:solidFill>
              </a:rPr>
              <a:t>1</a:t>
            </a:r>
            <a:r>
              <a:rPr dirty="0" spc="150">
                <a:solidFill>
                  <a:srgbClr val="003CA6"/>
                </a:solidFill>
              </a:rPr>
              <a:t> </a:t>
            </a:r>
            <a:r>
              <a:rPr dirty="0" spc="-395">
                <a:solidFill>
                  <a:srgbClr val="003CA6"/>
                </a:solidFill>
              </a:rPr>
              <a:t>-</a:t>
            </a:r>
            <a:r>
              <a:rPr dirty="0" spc="150">
                <a:solidFill>
                  <a:srgbClr val="003CA6"/>
                </a:solidFill>
              </a:rPr>
              <a:t> </a:t>
            </a:r>
            <a:r>
              <a:rPr dirty="0" spc="305">
                <a:solidFill>
                  <a:srgbClr val="003CA6"/>
                </a:solidFill>
              </a:rPr>
              <a:t>P</a:t>
            </a:r>
            <a:r>
              <a:rPr dirty="0" spc="-120">
                <a:solidFill>
                  <a:srgbClr val="003CA6"/>
                </a:solidFill>
              </a:rPr>
              <a:t>r</a:t>
            </a:r>
            <a:r>
              <a:rPr dirty="0" spc="25">
                <a:solidFill>
                  <a:srgbClr val="003CA6"/>
                </a:solidFill>
              </a:rPr>
              <a:t>o</a:t>
            </a:r>
            <a:r>
              <a:rPr dirty="0" spc="265">
                <a:solidFill>
                  <a:srgbClr val="003CA6"/>
                </a:solidFill>
              </a:rPr>
              <a:t>b</a:t>
            </a:r>
            <a:r>
              <a:rPr dirty="0" spc="-70">
                <a:solidFill>
                  <a:srgbClr val="003CA6"/>
                </a:solidFill>
              </a:rPr>
              <a:t>l</a:t>
            </a:r>
            <a:r>
              <a:rPr dirty="0" spc="-145">
                <a:solidFill>
                  <a:srgbClr val="003CA6"/>
                </a:solidFill>
              </a:rPr>
              <a:t>e</a:t>
            </a:r>
            <a:r>
              <a:rPr dirty="0" spc="15">
                <a:solidFill>
                  <a:srgbClr val="003CA6"/>
                </a:solidFill>
              </a:rPr>
              <a:t>m</a:t>
            </a:r>
            <a:r>
              <a:rPr dirty="0" spc="515">
                <a:solidFill>
                  <a:srgbClr val="003CA6"/>
                </a:solidFill>
              </a:rPr>
              <a:t>á</a:t>
            </a:r>
            <a:r>
              <a:rPr dirty="0" spc="-25">
                <a:solidFill>
                  <a:srgbClr val="003CA6"/>
                </a:solidFill>
              </a:rPr>
              <a:t>t</a:t>
            </a:r>
            <a:r>
              <a:rPr dirty="0" spc="-95">
                <a:solidFill>
                  <a:srgbClr val="003CA6"/>
                </a:solidFill>
              </a:rPr>
              <a:t>i</a:t>
            </a:r>
            <a:r>
              <a:rPr dirty="0" spc="-215">
                <a:solidFill>
                  <a:srgbClr val="003CA6"/>
                </a:solidFill>
              </a:rPr>
              <a:t>c</a:t>
            </a:r>
            <a:r>
              <a:rPr dirty="0" spc="520">
                <a:solidFill>
                  <a:srgbClr val="003CA6"/>
                </a:solidFill>
              </a:rPr>
              <a:t>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97740" y="0"/>
            <a:ext cx="11090275" cy="9207500"/>
            <a:chOff x="7197740" y="0"/>
            <a:chExt cx="11090275" cy="9207500"/>
          </a:xfrm>
        </p:grpSpPr>
        <p:sp>
          <p:nvSpPr>
            <p:cNvPr id="5" name="object 5"/>
            <p:cNvSpPr/>
            <p:nvPr/>
          </p:nvSpPr>
          <p:spPr>
            <a:xfrm>
              <a:off x="7257158" y="791171"/>
              <a:ext cx="4464685" cy="2743835"/>
            </a:xfrm>
            <a:custGeom>
              <a:avLst/>
              <a:gdLst/>
              <a:ahLst/>
              <a:cxnLst/>
              <a:rect l="l" t="t" r="r" b="b"/>
              <a:pathLst>
                <a:path w="4464684" h="2743835">
                  <a:moveTo>
                    <a:pt x="2734154" y="2743295"/>
                  </a:moveTo>
                  <a:lnTo>
                    <a:pt x="2690276" y="2718614"/>
                  </a:lnTo>
                  <a:lnTo>
                    <a:pt x="2670165" y="2730497"/>
                  </a:lnTo>
                  <a:lnTo>
                    <a:pt x="2670165" y="2707644"/>
                  </a:lnTo>
                  <a:lnTo>
                    <a:pt x="1344681" y="1940692"/>
                  </a:lnTo>
                  <a:lnTo>
                    <a:pt x="1344681" y="1922409"/>
                  </a:lnTo>
                  <a:lnTo>
                    <a:pt x="0" y="1145401"/>
                  </a:lnTo>
                  <a:lnTo>
                    <a:pt x="0" y="1001883"/>
                  </a:lnTo>
                  <a:lnTo>
                    <a:pt x="232188" y="868420"/>
                  </a:lnTo>
                  <a:lnTo>
                    <a:pt x="1735927" y="0"/>
                  </a:lnTo>
                  <a:lnTo>
                    <a:pt x="1783015" y="20782"/>
                  </a:lnTo>
                  <a:lnTo>
                    <a:pt x="1831025" y="40621"/>
                  </a:lnTo>
                  <a:lnTo>
                    <a:pt x="1879934" y="59518"/>
                  </a:lnTo>
                  <a:lnTo>
                    <a:pt x="1929722" y="77472"/>
                  </a:lnTo>
                  <a:lnTo>
                    <a:pt x="1980367" y="94483"/>
                  </a:lnTo>
                  <a:lnTo>
                    <a:pt x="2031847" y="110552"/>
                  </a:lnTo>
                  <a:lnTo>
                    <a:pt x="2084142" y="125678"/>
                  </a:lnTo>
                  <a:lnTo>
                    <a:pt x="2193306" y="154788"/>
                  </a:lnTo>
                  <a:lnTo>
                    <a:pt x="2248244" y="170703"/>
                  </a:lnTo>
                  <a:lnTo>
                    <a:pt x="2302015" y="187587"/>
                  </a:lnTo>
                  <a:lnTo>
                    <a:pt x="2354591" y="205424"/>
                  </a:lnTo>
                  <a:lnTo>
                    <a:pt x="2405941" y="224193"/>
                  </a:lnTo>
                  <a:lnTo>
                    <a:pt x="2456038" y="243879"/>
                  </a:lnTo>
                  <a:lnTo>
                    <a:pt x="2504853" y="264461"/>
                  </a:lnTo>
                  <a:lnTo>
                    <a:pt x="2552356" y="285924"/>
                  </a:lnTo>
                  <a:lnTo>
                    <a:pt x="2598519" y="308247"/>
                  </a:lnTo>
                  <a:lnTo>
                    <a:pt x="2643312" y="331414"/>
                  </a:lnTo>
                  <a:lnTo>
                    <a:pt x="2686708" y="355407"/>
                  </a:lnTo>
                  <a:lnTo>
                    <a:pt x="2728677" y="380207"/>
                  </a:lnTo>
                  <a:lnTo>
                    <a:pt x="2769191" y="405796"/>
                  </a:lnTo>
                  <a:lnTo>
                    <a:pt x="2808220" y="432157"/>
                  </a:lnTo>
                  <a:lnTo>
                    <a:pt x="2845736" y="459271"/>
                  </a:lnTo>
                  <a:lnTo>
                    <a:pt x="2881710" y="487120"/>
                  </a:lnTo>
                  <a:lnTo>
                    <a:pt x="2916112" y="515686"/>
                  </a:lnTo>
                  <a:lnTo>
                    <a:pt x="2948915" y="544951"/>
                  </a:lnTo>
                  <a:lnTo>
                    <a:pt x="2980089" y="574898"/>
                  </a:lnTo>
                  <a:lnTo>
                    <a:pt x="3009606" y="605508"/>
                  </a:lnTo>
                  <a:lnTo>
                    <a:pt x="3037436" y="636762"/>
                  </a:lnTo>
                  <a:lnTo>
                    <a:pt x="3063551" y="668644"/>
                  </a:lnTo>
                  <a:lnTo>
                    <a:pt x="3087921" y="701135"/>
                  </a:lnTo>
                  <a:lnTo>
                    <a:pt x="3080608" y="705706"/>
                  </a:lnTo>
                  <a:lnTo>
                    <a:pt x="3138136" y="719705"/>
                  </a:lnTo>
                  <a:lnTo>
                    <a:pt x="3194565" y="734743"/>
                  </a:lnTo>
                  <a:lnTo>
                    <a:pt x="3249862" y="750802"/>
                  </a:lnTo>
                  <a:lnTo>
                    <a:pt x="3303996" y="767863"/>
                  </a:lnTo>
                  <a:lnTo>
                    <a:pt x="3356937" y="785907"/>
                  </a:lnTo>
                  <a:lnTo>
                    <a:pt x="3408652" y="804917"/>
                  </a:lnTo>
                  <a:lnTo>
                    <a:pt x="3459109" y="824873"/>
                  </a:lnTo>
                  <a:lnTo>
                    <a:pt x="3508278" y="845758"/>
                  </a:lnTo>
                  <a:lnTo>
                    <a:pt x="3556126" y="867552"/>
                  </a:lnTo>
                  <a:lnTo>
                    <a:pt x="3602623" y="890238"/>
                  </a:lnTo>
                  <a:lnTo>
                    <a:pt x="3647736" y="913796"/>
                  </a:lnTo>
                  <a:lnTo>
                    <a:pt x="3691434" y="938208"/>
                  </a:lnTo>
                  <a:lnTo>
                    <a:pt x="3733685" y="963456"/>
                  </a:lnTo>
                  <a:lnTo>
                    <a:pt x="3774458" y="989522"/>
                  </a:lnTo>
                  <a:lnTo>
                    <a:pt x="3813722" y="1016386"/>
                  </a:lnTo>
                  <a:lnTo>
                    <a:pt x="3851444" y="1044030"/>
                  </a:lnTo>
                  <a:lnTo>
                    <a:pt x="3887594" y="1072437"/>
                  </a:lnTo>
                  <a:lnTo>
                    <a:pt x="3922139" y="1101587"/>
                  </a:lnTo>
                  <a:lnTo>
                    <a:pt x="3955048" y="1131461"/>
                  </a:lnTo>
                  <a:lnTo>
                    <a:pt x="3986290" y="1162042"/>
                  </a:lnTo>
                  <a:lnTo>
                    <a:pt x="4015832" y="1193311"/>
                  </a:lnTo>
                  <a:lnTo>
                    <a:pt x="4043644" y="1225250"/>
                  </a:lnTo>
                  <a:lnTo>
                    <a:pt x="4097489" y="1292508"/>
                  </a:lnTo>
                  <a:lnTo>
                    <a:pt x="4127240" y="1326432"/>
                  </a:lnTo>
                  <a:lnTo>
                    <a:pt x="4158940" y="1359612"/>
                  </a:lnTo>
                  <a:lnTo>
                    <a:pt x="4192581" y="1392046"/>
                  </a:lnTo>
                  <a:lnTo>
                    <a:pt x="4228156" y="1423736"/>
                  </a:lnTo>
                  <a:lnTo>
                    <a:pt x="4265656" y="1454681"/>
                  </a:lnTo>
                  <a:lnTo>
                    <a:pt x="4305075" y="1484881"/>
                  </a:lnTo>
                  <a:lnTo>
                    <a:pt x="4346405" y="1514336"/>
                  </a:lnTo>
                  <a:lnTo>
                    <a:pt x="4389639" y="1543047"/>
                  </a:lnTo>
                  <a:lnTo>
                    <a:pt x="4464597" y="1580526"/>
                  </a:lnTo>
                  <a:lnTo>
                    <a:pt x="4464597" y="1693877"/>
                  </a:lnTo>
                  <a:lnTo>
                    <a:pt x="4463683" y="1693877"/>
                  </a:lnTo>
                  <a:lnTo>
                    <a:pt x="2734154" y="2693018"/>
                  </a:lnTo>
                  <a:lnTo>
                    <a:pt x="2734154" y="274329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7740" y="775631"/>
              <a:ext cx="4588918" cy="2832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1584" y="5361464"/>
              <a:ext cx="2075848" cy="12699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112858" y="5113646"/>
              <a:ext cx="2175510" cy="4077970"/>
            </a:xfrm>
            <a:custGeom>
              <a:avLst/>
              <a:gdLst/>
              <a:ahLst/>
              <a:cxnLst/>
              <a:rect l="l" t="t" r="r" b="b"/>
              <a:pathLst>
                <a:path w="2175509" h="4077970">
                  <a:moveTo>
                    <a:pt x="1904009" y="4077788"/>
                  </a:moveTo>
                  <a:lnTo>
                    <a:pt x="0" y="2978151"/>
                  </a:lnTo>
                  <a:lnTo>
                    <a:pt x="0" y="1085655"/>
                  </a:lnTo>
                  <a:lnTo>
                    <a:pt x="8224" y="1090590"/>
                  </a:lnTo>
                  <a:lnTo>
                    <a:pt x="1896607" y="0"/>
                  </a:lnTo>
                  <a:lnTo>
                    <a:pt x="2175141" y="160836"/>
                  </a:lnTo>
                  <a:lnTo>
                    <a:pt x="2175141" y="3921199"/>
                  </a:lnTo>
                  <a:lnTo>
                    <a:pt x="1904009" y="4077788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112846" y="6341592"/>
              <a:ext cx="1904364" cy="2614295"/>
            </a:xfrm>
            <a:custGeom>
              <a:avLst/>
              <a:gdLst/>
              <a:ahLst/>
              <a:cxnLst/>
              <a:rect l="l" t="t" r="r" b="b"/>
              <a:pathLst>
                <a:path w="1904365" h="2614295">
                  <a:moveTo>
                    <a:pt x="250037" y="2476"/>
                  </a:moveTo>
                  <a:lnTo>
                    <a:pt x="246748" y="0"/>
                  </a:lnTo>
                  <a:lnTo>
                    <a:pt x="0" y="246748"/>
                  </a:lnTo>
                  <a:lnTo>
                    <a:pt x="0" y="252501"/>
                  </a:lnTo>
                  <a:lnTo>
                    <a:pt x="250037" y="2476"/>
                  </a:lnTo>
                  <a:close/>
                </a:path>
                <a:path w="1904365" h="2614295">
                  <a:moveTo>
                    <a:pt x="301853" y="32080"/>
                  </a:moveTo>
                  <a:lnTo>
                    <a:pt x="298564" y="30429"/>
                  </a:lnTo>
                  <a:lnTo>
                    <a:pt x="0" y="328993"/>
                  </a:lnTo>
                  <a:lnTo>
                    <a:pt x="0" y="334746"/>
                  </a:lnTo>
                  <a:lnTo>
                    <a:pt x="46062" y="288683"/>
                  </a:lnTo>
                  <a:lnTo>
                    <a:pt x="301853" y="32080"/>
                  </a:lnTo>
                  <a:close/>
                </a:path>
                <a:path w="1904365" h="2614295">
                  <a:moveTo>
                    <a:pt x="354495" y="62509"/>
                  </a:moveTo>
                  <a:lnTo>
                    <a:pt x="350380" y="60045"/>
                  </a:lnTo>
                  <a:lnTo>
                    <a:pt x="0" y="411238"/>
                  </a:lnTo>
                  <a:lnTo>
                    <a:pt x="0" y="416991"/>
                  </a:lnTo>
                  <a:lnTo>
                    <a:pt x="128308" y="288683"/>
                  </a:lnTo>
                  <a:lnTo>
                    <a:pt x="354495" y="62509"/>
                  </a:lnTo>
                  <a:close/>
                </a:path>
                <a:path w="1904365" h="2614295">
                  <a:moveTo>
                    <a:pt x="406298" y="92125"/>
                  </a:moveTo>
                  <a:lnTo>
                    <a:pt x="402196" y="90474"/>
                  </a:lnTo>
                  <a:lnTo>
                    <a:pt x="42773" y="449897"/>
                  </a:lnTo>
                  <a:lnTo>
                    <a:pt x="0" y="493483"/>
                  </a:lnTo>
                  <a:lnTo>
                    <a:pt x="0" y="499237"/>
                  </a:lnTo>
                  <a:lnTo>
                    <a:pt x="209740" y="288683"/>
                  </a:lnTo>
                  <a:lnTo>
                    <a:pt x="406298" y="92125"/>
                  </a:lnTo>
                  <a:close/>
                </a:path>
                <a:path w="1904365" h="2614295">
                  <a:moveTo>
                    <a:pt x="458114" y="122555"/>
                  </a:moveTo>
                  <a:lnTo>
                    <a:pt x="454825" y="120078"/>
                  </a:lnTo>
                  <a:lnTo>
                    <a:pt x="0" y="574903"/>
                  </a:lnTo>
                  <a:lnTo>
                    <a:pt x="0" y="581482"/>
                  </a:lnTo>
                  <a:lnTo>
                    <a:pt x="291985" y="288683"/>
                  </a:lnTo>
                  <a:lnTo>
                    <a:pt x="458114" y="122555"/>
                  </a:lnTo>
                  <a:close/>
                </a:path>
                <a:path w="1904365" h="2614295">
                  <a:moveTo>
                    <a:pt x="509930" y="152158"/>
                  </a:moveTo>
                  <a:lnTo>
                    <a:pt x="506641" y="150520"/>
                  </a:lnTo>
                  <a:lnTo>
                    <a:pt x="0" y="657148"/>
                  </a:lnTo>
                  <a:lnTo>
                    <a:pt x="0" y="662914"/>
                  </a:lnTo>
                  <a:lnTo>
                    <a:pt x="374230" y="288683"/>
                  </a:lnTo>
                  <a:lnTo>
                    <a:pt x="509930" y="152158"/>
                  </a:lnTo>
                  <a:close/>
                </a:path>
                <a:path w="1904365" h="2614295">
                  <a:moveTo>
                    <a:pt x="562571" y="182587"/>
                  </a:moveTo>
                  <a:lnTo>
                    <a:pt x="558457" y="180124"/>
                  </a:lnTo>
                  <a:lnTo>
                    <a:pt x="289509" y="449897"/>
                  </a:lnTo>
                  <a:lnTo>
                    <a:pt x="0" y="739406"/>
                  </a:lnTo>
                  <a:lnTo>
                    <a:pt x="0" y="745159"/>
                  </a:lnTo>
                  <a:lnTo>
                    <a:pt x="456476" y="288683"/>
                  </a:lnTo>
                  <a:lnTo>
                    <a:pt x="562571" y="182587"/>
                  </a:lnTo>
                  <a:close/>
                </a:path>
                <a:path w="1904365" h="2614295">
                  <a:moveTo>
                    <a:pt x="614387" y="213017"/>
                  </a:moveTo>
                  <a:lnTo>
                    <a:pt x="610273" y="210553"/>
                  </a:lnTo>
                  <a:lnTo>
                    <a:pt x="370941" y="449897"/>
                  </a:lnTo>
                  <a:lnTo>
                    <a:pt x="0" y="821651"/>
                  </a:lnTo>
                  <a:lnTo>
                    <a:pt x="0" y="827405"/>
                  </a:lnTo>
                  <a:lnTo>
                    <a:pt x="538721" y="288683"/>
                  </a:lnTo>
                  <a:lnTo>
                    <a:pt x="614387" y="213017"/>
                  </a:lnTo>
                  <a:close/>
                </a:path>
                <a:path w="1904365" h="2614295">
                  <a:moveTo>
                    <a:pt x="666203" y="242633"/>
                  </a:moveTo>
                  <a:lnTo>
                    <a:pt x="662914" y="240169"/>
                  </a:lnTo>
                  <a:lnTo>
                    <a:pt x="453186" y="449897"/>
                  </a:lnTo>
                  <a:lnTo>
                    <a:pt x="0" y="903897"/>
                  </a:lnTo>
                  <a:lnTo>
                    <a:pt x="0" y="909650"/>
                  </a:lnTo>
                  <a:lnTo>
                    <a:pt x="666203" y="242633"/>
                  </a:lnTo>
                  <a:close/>
                </a:path>
                <a:path w="1904365" h="2614295">
                  <a:moveTo>
                    <a:pt x="718019" y="273062"/>
                  </a:moveTo>
                  <a:lnTo>
                    <a:pt x="714730" y="270598"/>
                  </a:lnTo>
                  <a:lnTo>
                    <a:pt x="0" y="985316"/>
                  </a:lnTo>
                  <a:lnTo>
                    <a:pt x="0" y="991069"/>
                  </a:lnTo>
                  <a:lnTo>
                    <a:pt x="702386" y="288683"/>
                  </a:lnTo>
                  <a:lnTo>
                    <a:pt x="718019" y="273062"/>
                  </a:lnTo>
                  <a:close/>
                </a:path>
                <a:path w="1904365" h="2614295">
                  <a:moveTo>
                    <a:pt x="822477" y="333108"/>
                  </a:moveTo>
                  <a:lnTo>
                    <a:pt x="818362" y="330631"/>
                  </a:lnTo>
                  <a:lnTo>
                    <a:pt x="699922" y="449897"/>
                  </a:lnTo>
                  <a:lnTo>
                    <a:pt x="0" y="1149807"/>
                  </a:lnTo>
                  <a:lnTo>
                    <a:pt x="0" y="1155573"/>
                  </a:lnTo>
                  <a:lnTo>
                    <a:pt x="620141" y="534606"/>
                  </a:lnTo>
                  <a:lnTo>
                    <a:pt x="822477" y="333108"/>
                  </a:lnTo>
                  <a:close/>
                </a:path>
                <a:path w="1904365" h="2614295">
                  <a:moveTo>
                    <a:pt x="874293" y="362712"/>
                  </a:moveTo>
                  <a:lnTo>
                    <a:pt x="871004" y="361061"/>
                  </a:lnTo>
                  <a:lnTo>
                    <a:pt x="781354" y="449897"/>
                  </a:lnTo>
                  <a:lnTo>
                    <a:pt x="0" y="1232052"/>
                  </a:lnTo>
                  <a:lnTo>
                    <a:pt x="0" y="1237818"/>
                  </a:lnTo>
                  <a:lnTo>
                    <a:pt x="620141" y="616851"/>
                  </a:lnTo>
                  <a:lnTo>
                    <a:pt x="874293" y="362712"/>
                  </a:lnTo>
                  <a:close/>
                </a:path>
                <a:path w="1904365" h="2614295">
                  <a:moveTo>
                    <a:pt x="926109" y="393141"/>
                  </a:moveTo>
                  <a:lnTo>
                    <a:pt x="922807" y="390677"/>
                  </a:lnTo>
                  <a:lnTo>
                    <a:pt x="0" y="1313484"/>
                  </a:lnTo>
                  <a:lnTo>
                    <a:pt x="0" y="1319237"/>
                  </a:lnTo>
                  <a:lnTo>
                    <a:pt x="46062" y="1273187"/>
                  </a:lnTo>
                  <a:lnTo>
                    <a:pt x="926109" y="393141"/>
                  </a:lnTo>
                  <a:close/>
                </a:path>
                <a:path w="1904365" h="2614295">
                  <a:moveTo>
                    <a:pt x="978738" y="422744"/>
                  </a:moveTo>
                  <a:lnTo>
                    <a:pt x="974623" y="421106"/>
                  </a:lnTo>
                  <a:lnTo>
                    <a:pt x="945845" y="449897"/>
                  </a:lnTo>
                  <a:lnTo>
                    <a:pt x="781354" y="613562"/>
                  </a:lnTo>
                  <a:lnTo>
                    <a:pt x="0" y="1395730"/>
                  </a:lnTo>
                  <a:lnTo>
                    <a:pt x="0" y="1401483"/>
                  </a:lnTo>
                  <a:lnTo>
                    <a:pt x="128308" y="1273187"/>
                  </a:lnTo>
                  <a:lnTo>
                    <a:pt x="620141" y="780529"/>
                  </a:lnTo>
                  <a:lnTo>
                    <a:pt x="978738" y="422744"/>
                  </a:lnTo>
                  <a:close/>
                </a:path>
                <a:path w="1904365" h="2614295">
                  <a:moveTo>
                    <a:pt x="1030554" y="453186"/>
                  </a:moveTo>
                  <a:lnTo>
                    <a:pt x="1026439" y="450710"/>
                  </a:lnTo>
                  <a:lnTo>
                    <a:pt x="42773" y="1434388"/>
                  </a:lnTo>
                  <a:lnTo>
                    <a:pt x="0" y="1477975"/>
                  </a:lnTo>
                  <a:lnTo>
                    <a:pt x="0" y="1483728"/>
                  </a:lnTo>
                  <a:lnTo>
                    <a:pt x="209740" y="1273187"/>
                  </a:lnTo>
                  <a:lnTo>
                    <a:pt x="620141" y="862774"/>
                  </a:lnTo>
                  <a:lnTo>
                    <a:pt x="1030554" y="453186"/>
                  </a:lnTo>
                  <a:close/>
                </a:path>
                <a:path w="1904365" h="2614295">
                  <a:moveTo>
                    <a:pt x="1082370" y="482790"/>
                  </a:moveTo>
                  <a:lnTo>
                    <a:pt x="1079080" y="481152"/>
                  </a:lnTo>
                  <a:lnTo>
                    <a:pt x="781354" y="778052"/>
                  </a:lnTo>
                  <a:lnTo>
                    <a:pt x="125018" y="1434388"/>
                  </a:lnTo>
                  <a:lnTo>
                    <a:pt x="0" y="1560220"/>
                  </a:lnTo>
                  <a:lnTo>
                    <a:pt x="0" y="1565973"/>
                  </a:lnTo>
                  <a:lnTo>
                    <a:pt x="291985" y="1273187"/>
                  </a:lnTo>
                  <a:lnTo>
                    <a:pt x="1082370" y="482790"/>
                  </a:lnTo>
                  <a:close/>
                </a:path>
                <a:path w="1904365" h="2614295">
                  <a:moveTo>
                    <a:pt x="1134186" y="513219"/>
                  </a:moveTo>
                  <a:lnTo>
                    <a:pt x="1130896" y="510755"/>
                  </a:lnTo>
                  <a:lnTo>
                    <a:pt x="0" y="1641640"/>
                  </a:lnTo>
                  <a:lnTo>
                    <a:pt x="0" y="1647405"/>
                  </a:lnTo>
                  <a:lnTo>
                    <a:pt x="374230" y="1273187"/>
                  </a:lnTo>
                  <a:lnTo>
                    <a:pt x="1134186" y="513219"/>
                  </a:lnTo>
                  <a:close/>
                </a:path>
                <a:path w="1904365" h="2614295">
                  <a:moveTo>
                    <a:pt x="1186827" y="542836"/>
                  </a:moveTo>
                  <a:lnTo>
                    <a:pt x="1182712" y="541185"/>
                  </a:lnTo>
                  <a:lnTo>
                    <a:pt x="781354" y="941730"/>
                  </a:lnTo>
                  <a:lnTo>
                    <a:pt x="289509" y="1434388"/>
                  </a:lnTo>
                  <a:lnTo>
                    <a:pt x="0" y="1723898"/>
                  </a:lnTo>
                  <a:lnTo>
                    <a:pt x="0" y="1729651"/>
                  </a:lnTo>
                  <a:lnTo>
                    <a:pt x="456476" y="1273187"/>
                  </a:lnTo>
                  <a:lnTo>
                    <a:pt x="1186827" y="542836"/>
                  </a:lnTo>
                  <a:close/>
                </a:path>
                <a:path w="1904365" h="2614295">
                  <a:moveTo>
                    <a:pt x="1238643" y="573265"/>
                  </a:moveTo>
                  <a:lnTo>
                    <a:pt x="1234528" y="570788"/>
                  </a:lnTo>
                  <a:lnTo>
                    <a:pt x="34544" y="1770773"/>
                  </a:lnTo>
                  <a:lnTo>
                    <a:pt x="38658" y="1773237"/>
                  </a:lnTo>
                  <a:lnTo>
                    <a:pt x="538721" y="1273187"/>
                  </a:lnTo>
                  <a:lnTo>
                    <a:pt x="620141" y="1190929"/>
                  </a:lnTo>
                  <a:lnTo>
                    <a:pt x="1238643" y="573265"/>
                  </a:lnTo>
                  <a:close/>
                </a:path>
                <a:path w="1904365" h="2614295">
                  <a:moveTo>
                    <a:pt x="1290459" y="602869"/>
                  </a:moveTo>
                  <a:lnTo>
                    <a:pt x="1287170" y="601230"/>
                  </a:lnTo>
                  <a:lnTo>
                    <a:pt x="781354" y="1106220"/>
                  </a:lnTo>
                  <a:lnTo>
                    <a:pt x="453186" y="1434388"/>
                  </a:lnTo>
                  <a:lnTo>
                    <a:pt x="87185" y="1801202"/>
                  </a:lnTo>
                  <a:lnTo>
                    <a:pt x="90474" y="1802853"/>
                  </a:lnTo>
                  <a:lnTo>
                    <a:pt x="1290459" y="602869"/>
                  </a:lnTo>
                  <a:close/>
                </a:path>
                <a:path w="1904365" h="2614295">
                  <a:moveTo>
                    <a:pt x="1342275" y="633298"/>
                  </a:moveTo>
                  <a:lnTo>
                    <a:pt x="1338986" y="630834"/>
                  </a:lnTo>
                  <a:lnTo>
                    <a:pt x="139001" y="1830819"/>
                  </a:lnTo>
                  <a:lnTo>
                    <a:pt x="142290" y="1833283"/>
                  </a:lnTo>
                  <a:lnTo>
                    <a:pt x="702386" y="1273187"/>
                  </a:lnTo>
                  <a:lnTo>
                    <a:pt x="1342275" y="633298"/>
                  </a:lnTo>
                  <a:close/>
                </a:path>
                <a:path w="1904365" h="2614295">
                  <a:moveTo>
                    <a:pt x="1446720" y="693343"/>
                  </a:moveTo>
                  <a:lnTo>
                    <a:pt x="1442618" y="690880"/>
                  </a:lnTo>
                  <a:lnTo>
                    <a:pt x="699922" y="1434388"/>
                  </a:lnTo>
                  <a:lnTo>
                    <a:pt x="242633" y="1890852"/>
                  </a:lnTo>
                  <a:lnTo>
                    <a:pt x="246748" y="1893316"/>
                  </a:lnTo>
                  <a:lnTo>
                    <a:pt x="620141" y="1519097"/>
                  </a:lnTo>
                  <a:lnTo>
                    <a:pt x="866889" y="1273187"/>
                  </a:lnTo>
                  <a:lnTo>
                    <a:pt x="1446720" y="693343"/>
                  </a:lnTo>
                  <a:close/>
                </a:path>
                <a:path w="1904365" h="2614295">
                  <a:moveTo>
                    <a:pt x="1550352" y="753376"/>
                  </a:moveTo>
                  <a:lnTo>
                    <a:pt x="1547063" y="750912"/>
                  </a:lnTo>
                  <a:lnTo>
                    <a:pt x="863600" y="1434388"/>
                  </a:lnTo>
                  <a:lnTo>
                    <a:pt x="347091" y="1950897"/>
                  </a:lnTo>
                  <a:lnTo>
                    <a:pt x="350380" y="1953361"/>
                  </a:lnTo>
                  <a:lnTo>
                    <a:pt x="1550352" y="753376"/>
                  </a:lnTo>
                  <a:close/>
                </a:path>
                <a:path w="1904365" h="2614295">
                  <a:moveTo>
                    <a:pt x="1602994" y="782993"/>
                  </a:moveTo>
                  <a:lnTo>
                    <a:pt x="1598879" y="781342"/>
                  </a:lnTo>
                  <a:lnTo>
                    <a:pt x="945845" y="1434388"/>
                  </a:lnTo>
                  <a:lnTo>
                    <a:pt x="398907" y="1981327"/>
                  </a:lnTo>
                  <a:lnTo>
                    <a:pt x="403009" y="1982965"/>
                  </a:lnTo>
                  <a:lnTo>
                    <a:pt x="1602994" y="782993"/>
                  </a:lnTo>
                  <a:close/>
                </a:path>
                <a:path w="1904365" h="2614295">
                  <a:moveTo>
                    <a:pt x="1654810" y="813422"/>
                  </a:moveTo>
                  <a:lnTo>
                    <a:pt x="1650695" y="810958"/>
                  </a:lnTo>
                  <a:lnTo>
                    <a:pt x="1028090" y="1434388"/>
                  </a:lnTo>
                  <a:lnTo>
                    <a:pt x="781354" y="1680298"/>
                  </a:lnTo>
                  <a:lnTo>
                    <a:pt x="450723" y="2010930"/>
                  </a:lnTo>
                  <a:lnTo>
                    <a:pt x="454825" y="2013407"/>
                  </a:lnTo>
                  <a:lnTo>
                    <a:pt x="620141" y="1847265"/>
                  </a:lnTo>
                  <a:lnTo>
                    <a:pt x="1195044" y="1273187"/>
                  </a:lnTo>
                  <a:lnTo>
                    <a:pt x="1604632" y="862774"/>
                  </a:lnTo>
                  <a:lnTo>
                    <a:pt x="1654810" y="813422"/>
                  </a:lnTo>
                  <a:close/>
                </a:path>
                <a:path w="1904365" h="2614295">
                  <a:moveTo>
                    <a:pt x="1706626" y="843026"/>
                  </a:moveTo>
                  <a:lnTo>
                    <a:pt x="1703336" y="841387"/>
                  </a:lnTo>
                  <a:lnTo>
                    <a:pt x="1109510" y="1434388"/>
                  </a:lnTo>
                  <a:lnTo>
                    <a:pt x="781354" y="1762544"/>
                  </a:lnTo>
                  <a:lnTo>
                    <a:pt x="503351" y="2041359"/>
                  </a:lnTo>
                  <a:lnTo>
                    <a:pt x="506641" y="2043010"/>
                  </a:lnTo>
                  <a:lnTo>
                    <a:pt x="1706626" y="843026"/>
                  </a:lnTo>
                  <a:close/>
                </a:path>
                <a:path w="1904365" h="2614295">
                  <a:moveTo>
                    <a:pt x="1758442" y="873467"/>
                  </a:moveTo>
                  <a:lnTo>
                    <a:pt x="1755152" y="870991"/>
                  </a:lnTo>
                  <a:lnTo>
                    <a:pt x="1191755" y="1434388"/>
                  </a:lnTo>
                  <a:lnTo>
                    <a:pt x="555167" y="2070976"/>
                  </a:lnTo>
                  <a:lnTo>
                    <a:pt x="558457" y="2073440"/>
                  </a:lnTo>
                  <a:lnTo>
                    <a:pt x="1758442" y="873467"/>
                  </a:lnTo>
                  <a:close/>
                </a:path>
                <a:path w="1904365" h="2614295">
                  <a:moveTo>
                    <a:pt x="1811070" y="903071"/>
                  </a:moveTo>
                  <a:lnTo>
                    <a:pt x="1806968" y="901420"/>
                  </a:lnTo>
                  <a:lnTo>
                    <a:pt x="1765846" y="941730"/>
                  </a:lnTo>
                  <a:lnTo>
                    <a:pt x="1274000" y="1434388"/>
                  </a:lnTo>
                  <a:lnTo>
                    <a:pt x="606983" y="2101405"/>
                  </a:lnTo>
                  <a:lnTo>
                    <a:pt x="611098" y="2103043"/>
                  </a:lnTo>
                  <a:lnTo>
                    <a:pt x="1811070" y="903071"/>
                  </a:lnTo>
                  <a:close/>
                </a:path>
                <a:path w="1904365" h="2614295">
                  <a:moveTo>
                    <a:pt x="1862886" y="933500"/>
                  </a:moveTo>
                  <a:lnTo>
                    <a:pt x="1858784" y="931037"/>
                  </a:lnTo>
                  <a:lnTo>
                    <a:pt x="1765846" y="1023975"/>
                  </a:lnTo>
                  <a:lnTo>
                    <a:pt x="1356258" y="1434388"/>
                  </a:lnTo>
                  <a:lnTo>
                    <a:pt x="781354" y="2008466"/>
                  </a:lnTo>
                  <a:lnTo>
                    <a:pt x="658799" y="2131009"/>
                  </a:lnTo>
                  <a:lnTo>
                    <a:pt x="662914" y="2133485"/>
                  </a:lnTo>
                  <a:lnTo>
                    <a:pt x="1523212" y="1273187"/>
                  </a:lnTo>
                  <a:lnTo>
                    <a:pt x="1604632" y="1190929"/>
                  </a:lnTo>
                  <a:lnTo>
                    <a:pt x="1862886" y="933500"/>
                  </a:lnTo>
                  <a:close/>
                </a:path>
                <a:path w="1904365" h="2614295">
                  <a:moveTo>
                    <a:pt x="1904022" y="2199284"/>
                  </a:moveTo>
                  <a:lnTo>
                    <a:pt x="1684413" y="2418880"/>
                  </a:lnTo>
                  <a:lnTo>
                    <a:pt x="1491132" y="2612161"/>
                  </a:lnTo>
                  <a:lnTo>
                    <a:pt x="1495247" y="2613799"/>
                  </a:lnTo>
                  <a:lnTo>
                    <a:pt x="1904022" y="2205037"/>
                  </a:lnTo>
                  <a:lnTo>
                    <a:pt x="1904022" y="2199284"/>
                  </a:lnTo>
                  <a:close/>
                </a:path>
                <a:path w="1904365" h="2614295">
                  <a:moveTo>
                    <a:pt x="1904022" y="2117026"/>
                  </a:moveTo>
                  <a:lnTo>
                    <a:pt x="1602168" y="2418880"/>
                  </a:lnTo>
                  <a:lnTo>
                    <a:pt x="1439316" y="2581719"/>
                  </a:lnTo>
                  <a:lnTo>
                    <a:pt x="1443431" y="2584196"/>
                  </a:lnTo>
                  <a:lnTo>
                    <a:pt x="1769135" y="2257679"/>
                  </a:lnTo>
                  <a:lnTo>
                    <a:pt x="1904022" y="2122792"/>
                  </a:lnTo>
                  <a:lnTo>
                    <a:pt x="1904022" y="2117026"/>
                  </a:lnTo>
                  <a:close/>
                </a:path>
                <a:path w="1904365" h="2614295">
                  <a:moveTo>
                    <a:pt x="1904022" y="1214780"/>
                  </a:moveTo>
                  <a:lnTo>
                    <a:pt x="1684413" y="1434388"/>
                  </a:lnTo>
                  <a:lnTo>
                    <a:pt x="866889" y="2251100"/>
                  </a:lnTo>
                  <a:lnTo>
                    <a:pt x="871004" y="2253564"/>
                  </a:lnTo>
                  <a:lnTo>
                    <a:pt x="1604632" y="1519097"/>
                  </a:lnTo>
                  <a:lnTo>
                    <a:pt x="1851380" y="1273187"/>
                  </a:lnTo>
                  <a:lnTo>
                    <a:pt x="1904022" y="1220546"/>
                  </a:lnTo>
                  <a:lnTo>
                    <a:pt x="1904022" y="1214780"/>
                  </a:lnTo>
                  <a:close/>
                </a:path>
                <a:path w="1904365" h="2614295">
                  <a:moveTo>
                    <a:pt x="1904022" y="1132535"/>
                  </a:moveTo>
                  <a:lnTo>
                    <a:pt x="1602168" y="1434388"/>
                  </a:lnTo>
                  <a:lnTo>
                    <a:pt x="815073" y="2221484"/>
                  </a:lnTo>
                  <a:lnTo>
                    <a:pt x="819188" y="2223135"/>
                  </a:lnTo>
                  <a:lnTo>
                    <a:pt x="1904022" y="1138301"/>
                  </a:lnTo>
                  <a:lnTo>
                    <a:pt x="1904022" y="1132535"/>
                  </a:lnTo>
                  <a:close/>
                </a:path>
                <a:path w="1904365" h="2614295">
                  <a:moveTo>
                    <a:pt x="1904022" y="968870"/>
                  </a:moveTo>
                  <a:lnTo>
                    <a:pt x="1765846" y="1106220"/>
                  </a:lnTo>
                  <a:lnTo>
                    <a:pt x="1437678" y="1434388"/>
                  </a:lnTo>
                  <a:lnTo>
                    <a:pt x="781354" y="2090712"/>
                  </a:lnTo>
                  <a:lnTo>
                    <a:pt x="711441" y="2161451"/>
                  </a:lnTo>
                  <a:lnTo>
                    <a:pt x="714730" y="2163089"/>
                  </a:lnTo>
                  <a:lnTo>
                    <a:pt x="1604632" y="1273187"/>
                  </a:lnTo>
                  <a:lnTo>
                    <a:pt x="1904022" y="974623"/>
                  </a:lnTo>
                  <a:lnTo>
                    <a:pt x="1904022" y="96887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12858" y="6221509"/>
              <a:ext cx="198214" cy="29115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656620" y="8623121"/>
              <a:ext cx="360680" cy="422909"/>
            </a:xfrm>
            <a:custGeom>
              <a:avLst/>
              <a:gdLst/>
              <a:ahLst/>
              <a:cxnLst/>
              <a:rect l="l" t="t" r="r" b="b"/>
              <a:pathLst>
                <a:path w="360680" h="422909">
                  <a:moveTo>
                    <a:pt x="360248" y="163664"/>
                  </a:moveTo>
                  <a:lnTo>
                    <a:pt x="103632" y="420281"/>
                  </a:lnTo>
                  <a:lnTo>
                    <a:pt x="107746" y="422744"/>
                  </a:lnTo>
                  <a:lnTo>
                    <a:pt x="360248" y="170243"/>
                  </a:lnTo>
                  <a:lnTo>
                    <a:pt x="360248" y="163664"/>
                  </a:lnTo>
                  <a:close/>
                </a:path>
                <a:path w="360680" h="422909">
                  <a:moveTo>
                    <a:pt x="360248" y="82245"/>
                  </a:moveTo>
                  <a:lnTo>
                    <a:pt x="304317" y="137350"/>
                  </a:lnTo>
                  <a:lnTo>
                    <a:pt x="222072" y="219595"/>
                  </a:lnTo>
                  <a:lnTo>
                    <a:pt x="51816" y="390664"/>
                  </a:lnTo>
                  <a:lnTo>
                    <a:pt x="55105" y="392315"/>
                  </a:lnTo>
                  <a:lnTo>
                    <a:pt x="360248" y="87998"/>
                  </a:lnTo>
                  <a:lnTo>
                    <a:pt x="360248" y="82245"/>
                  </a:lnTo>
                  <a:close/>
                </a:path>
                <a:path w="360680" h="422909">
                  <a:moveTo>
                    <a:pt x="360248" y="0"/>
                  </a:moveTo>
                  <a:lnTo>
                    <a:pt x="222072" y="137350"/>
                  </a:lnTo>
                  <a:lnTo>
                    <a:pt x="0" y="360235"/>
                  </a:lnTo>
                  <a:lnTo>
                    <a:pt x="3289" y="362699"/>
                  </a:lnTo>
                  <a:lnTo>
                    <a:pt x="60858" y="304304"/>
                  </a:lnTo>
                  <a:lnTo>
                    <a:pt x="360248" y="5753"/>
                  </a:lnTo>
                  <a:lnTo>
                    <a:pt x="360248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12074" y="8869028"/>
              <a:ext cx="204794" cy="2969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12846" y="6641794"/>
              <a:ext cx="1904364" cy="2253615"/>
            </a:xfrm>
            <a:custGeom>
              <a:avLst/>
              <a:gdLst/>
              <a:ahLst/>
              <a:cxnLst/>
              <a:rect l="l" t="t" r="r" b="b"/>
              <a:pathLst>
                <a:path w="1904365" h="2253615">
                  <a:moveTo>
                    <a:pt x="770661" y="2463"/>
                  </a:moveTo>
                  <a:lnTo>
                    <a:pt x="766546" y="0"/>
                  </a:lnTo>
                  <a:lnTo>
                    <a:pt x="617677" y="149694"/>
                  </a:lnTo>
                  <a:lnTo>
                    <a:pt x="0" y="767359"/>
                  </a:lnTo>
                  <a:lnTo>
                    <a:pt x="0" y="773125"/>
                  </a:lnTo>
                  <a:lnTo>
                    <a:pt x="770661" y="2463"/>
                  </a:lnTo>
                  <a:close/>
                </a:path>
                <a:path w="1904365" h="2253615">
                  <a:moveTo>
                    <a:pt x="1394904" y="362712"/>
                  </a:moveTo>
                  <a:lnTo>
                    <a:pt x="1390802" y="361061"/>
                  </a:lnTo>
                  <a:lnTo>
                    <a:pt x="190817" y="1561045"/>
                  </a:lnTo>
                  <a:lnTo>
                    <a:pt x="194932" y="1562684"/>
                  </a:lnTo>
                  <a:lnTo>
                    <a:pt x="784644" y="972985"/>
                  </a:lnTo>
                  <a:lnTo>
                    <a:pt x="1394904" y="362712"/>
                  </a:lnTo>
                  <a:close/>
                </a:path>
                <a:path w="1904365" h="2253615">
                  <a:moveTo>
                    <a:pt x="1498536" y="422744"/>
                  </a:moveTo>
                  <a:lnTo>
                    <a:pt x="1495247" y="421106"/>
                  </a:lnTo>
                  <a:lnTo>
                    <a:pt x="781354" y="1134186"/>
                  </a:lnTo>
                  <a:lnTo>
                    <a:pt x="295275" y="1621078"/>
                  </a:lnTo>
                  <a:lnTo>
                    <a:pt x="298564" y="1622729"/>
                  </a:lnTo>
                  <a:lnTo>
                    <a:pt x="1498536" y="422744"/>
                  </a:lnTo>
                  <a:close/>
                </a:path>
                <a:path w="1904365" h="2253615">
                  <a:moveTo>
                    <a:pt x="1904022" y="1735404"/>
                  </a:moveTo>
                  <a:lnTo>
                    <a:pt x="1765846" y="1872754"/>
                  </a:lnTo>
                  <a:lnTo>
                    <a:pt x="1519923" y="2118677"/>
                  </a:lnTo>
                  <a:lnTo>
                    <a:pt x="1387513" y="2251913"/>
                  </a:lnTo>
                  <a:lnTo>
                    <a:pt x="1390802" y="2253564"/>
                  </a:lnTo>
                  <a:lnTo>
                    <a:pt x="1686890" y="1957476"/>
                  </a:lnTo>
                  <a:lnTo>
                    <a:pt x="1904022" y="1741157"/>
                  </a:lnTo>
                  <a:lnTo>
                    <a:pt x="1904022" y="1735404"/>
                  </a:lnTo>
                  <a:close/>
                </a:path>
                <a:path w="1904365" h="2253615">
                  <a:moveTo>
                    <a:pt x="1904022" y="1653159"/>
                  </a:moveTo>
                  <a:lnTo>
                    <a:pt x="1765846" y="1790509"/>
                  </a:lnTo>
                  <a:lnTo>
                    <a:pt x="1437678" y="2118677"/>
                  </a:lnTo>
                  <a:lnTo>
                    <a:pt x="1335697" y="2221484"/>
                  </a:lnTo>
                  <a:lnTo>
                    <a:pt x="1338986" y="2223947"/>
                  </a:lnTo>
                  <a:lnTo>
                    <a:pt x="1604632" y="1957476"/>
                  </a:lnTo>
                  <a:lnTo>
                    <a:pt x="1904022" y="1658912"/>
                  </a:lnTo>
                  <a:lnTo>
                    <a:pt x="1904022" y="1653159"/>
                  </a:lnTo>
                  <a:close/>
                </a:path>
                <a:path w="1904365" h="2253615">
                  <a:moveTo>
                    <a:pt x="1904022" y="1570913"/>
                  </a:moveTo>
                  <a:lnTo>
                    <a:pt x="1765846" y="1708264"/>
                  </a:lnTo>
                  <a:lnTo>
                    <a:pt x="1356258" y="2118677"/>
                  </a:lnTo>
                  <a:lnTo>
                    <a:pt x="1283055" y="2191880"/>
                  </a:lnTo>
                  <a:lnTo>
                    <a:pt x="1287170" y="2193518"/>
                  </a:lnTo>
                  <a:lnTo>
                    <a:pt x="1523212" y="1957476"/>
                  </a:lnTo>
                  <a:lnTo>
                    <a:pt x="1604632" y="1875218"/>
                  </a:lnTo>
                  <a:lnTo>
                    <a:pt x="1904022" y="1576666"/>
                  </a:lnTo>
                  <a:lnTo>
                    <a:pt x="1904022" y="1570913"/>
                  </a:lnTo>
                  <a:close/>
                </a:path>
                <a:path w="1904365" h="2253615">
                  <a:moveTo>
                    <a:pt x="1904022" y="1488668"/>
                  </a:moveTo>
                  <a:lnTo>
                    <a:pt x="1274000" y="2118677"/>
                  </a:lnTo>
                  <a:lnTo>
                    <a:pt x="1231239" y="2161438"/>
                  </a:lnTo>
                  <a:lnTo>
                    <a:pt x="1235354" y="2163915"/>
                  </a:lnTo>
                  <a:lnTo>
                    <a:pt x="1440967" y="1957476"/>
                  </a:lnTo>
                  <a:lnTo>
                    <a:pt x="1904022" y="1494421"/>
                  </a:lnTo>
                  <a:lnTo>
                    <a:pt x="1904022" y="1488668"/>
                  </a:lnTo>
                  <a:close/>
                </a:path>
                <a:path w="1904365" h="2253615">
                  <a:moveTo>
                    <a:pt x="1904022" y="1407236"/>
                  </a:moveTo>
                  <a:lnTo>
                    <a:pt x="1765846" y="1544586"/>
                  </a:lnTo>
                  <a:lnTo>
                    <a:pt x="1191755" y="2118677"/>
                  </a:lnTo>
                  <a:lnTo>
                    <a:pt x="1179423" y="2131009"/>
                  </a:lnTo>
                  <a:lnTo>
                    <a:pt x="1182712" y="2133473"/>
                  </a:lnTo>
                  <a:lnTo>
                    <a:pt x="1604632" y="1711553"/>
                  </a:lnTo>
                  <a:lnTo>
                    <a:pt x="1904022" y="1413002"/>
                  </a:lnTo>
                  <a:lnTo>
                    <a:pt x="1904022" y="1407236"/>
                  </a:lnTo>
                  <a:close/>
                </a:path>
                <a:path w="1904365" h="2253615">
                  <a:moveTo>
                    <a:pt x="1904022" y="1324991"/>
                  </a:moveTo>
                  <a:lnTo>
                    <a:pt x="1765846" y="1462341"/>
                  </a:lnTo>
                  <a:lnTo>
                    <a:pt x="1127607" y="2101405"/>
                  </a:lnTo>
                  <a:lnTo>
                    <a:pt x="1130896" y="2103869"/>
                  </a:lnTo>
                  <a:lnTo>
                    <a:pt x="1276477" y="1957476"/>
                  </a:lnTo>
                  <a:lnTo>
                    <a:pt x="1604632" y="1629308"/>
                  </a:lnTo>
                  <a:lnTo>
                    <a:pt x="1904022" y="1330756"/>
                  </a:lnTo>
                  <a:lnTo>
                    <a:pt x="1904022" y="1324991"/>
                  </a:lnTo>
                  <a:close/>
                </a:path>
                <a:path w="1904365" h="2253615">
                  <a:moveTo>
                    <a:pt x="1904022" y="1242745"/>
                  </a:moveTo>
                  <a:lnTo>
                    <a:pt x="1765846" y="1380096"/>
                  </a:lnTo>
                  <a:lnTo>
                    <a:pt x="1074966" y="2070976"/>
                  </a:lnTo>
                  <a:lnTo>
                    <a:pt x="1079080" y="2073440"/>
                  </a:lnTo>
                  <a:lnTo>
                    <a:pt x="1195044" y="1957476"/>
                  </a:lnTo>
                  <a:lnTo>
                    <a:pt x="1604632" y="1547063"/>
                  </a:lnTo>
                  <a:lnTo>
                    <a:pt x="1904022" y="1248498"/>
                  </a:lnTo>
                  <a:lnTo>
                    <a:pt x="1904022" y="1242745"/>
                  </a:lnTo>
                  <a:close/>
                </a:path>
                <a:path w="1904365" h="2253615">
                  <a:moveTo>
                    <a:pt x="1904022" y="1160500"/>
                  </a:moveTo>
                  <a:lnTo>
                    <a:pt x="1023150" y="2041359"/>
                  </a:lnTo>
                  <a:lnTo>
                    <a:pt x="1027264" y="2043823"/>
                  </a:lnTo>
                  <a:lnTo>
                    <a:pt x="1112799" y="1957476"/>
                  </a:lnTo>
                  <a:lnTo>
                    <a:pt x="1904022" y="1166253"/>
                  </a:lnTo>
                  <a:lnTo>
                    <a:pt x="1904022" y="1160500"/>
                  </a:lnTo>
                  <a:close/>
                </a:path>
                <a:path w="1904365" h="2253615">
                  <a:moveTo>
                    <a:pt x="1904022" y="1079080"/>
                  </a:moveTo>
                  <a:lnTo>
                    <a:pt x="1848091" y="1134186"/>
                  </a:lnTo>
                  <a:lnTo>
                    <a:pt x="971334" y="2010930"/>
                  </a:lnTo>
                  <a:lnTo>
                    <a:pt x="974623" y="2013394"/>
                  </a:lnTo>
                  <a:lnTo>
                    <a:pt x="1604632" y="1383385"/>
                  </a:lnTo>
                  <a:lnTo>
                    <a:pt x="1904022" y="1084834"/>
                  </a:lnTo>
                  <a:lnTo>
                    <a:pt x="1904022" y="1079080"/>
                  </a:lnTo>
                  <a:close/>
                </a:path>
                <a:path w="1904365" h="2253615">
                  <a:moveTo>
                    <a:pt x="1904022" y="996835"/>
                  </a:moveTo>
                  <a:lnTo>
                    <a:pt x="1765846" y="1134186"/>
                  </a:lnTo>
                  <a:lnTo>
                    <a:pt x="919518" y="1981327"/>
                  </a:lnTo>
                  <a:lnTo>
                    <a:pt x="922807" y="1982965"/>
                  </a:lnTo>
                  <a:lnTo>
                    <a:pt x="1604632" y="1301140"/>
                  </a:lnTo>
                  <a:lnTo>
                    <a:pt x="1904022" y="1002588"/>
                  </a:lnTo>
                  <a:lnTo>
                    <a:pt x="1904022" y="996835"/>
                  </a:lnTo>
                  <a:close/>
                </a:path>
                <a:path w="1904365" h="2253615">
                  <a:moveTo>
                    <a:pt x="1904022" y="750912"/>
                  </a:moveTo>
                  <a:lnTo>
                    <a:pt x="1765846" y="888263"/>
                  </a:lnTo>
                  <a:lnTo>
                    <a:pt x="1519923" y="1134186"/>
                  </a:lnTo>
                  <a:lnTo>
                    <a:pt x="763257" y="1890852"/>
                  </a:lnTo>
                  <a:lnTo>
                    <a:pt x="766546" y="1893316"/>
                  </a:lnTo>
                  <a:lnTo>
                    <a:pt x="1686890" y="972985"/>
                  </a:lnTo>
                  <a:lnTo>
                    <a:pt x="1904022" y="756666"/>
                  </a:lnTo>
                  <a:lnTo>
                    <a:pt x="1904022" y="750912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6815244" y="5764461"/>
              <a:ext cx="1473200" cy="1877695"/>
            </a:xfrm>
            <a:custGeom>
              <a:avLst/>
              <a:gdLst/>
              <a:ahLst/>
              <a:cxnLst/>
              <a:rect l="l" t="t" r="r" b="b"/>
              <a:pathLst>
                <a:path w="1473200" h="1877695">
                  <a:moveTo>
                    <a:pt x="1004317" y="846074"/>
                  </a:moveTo>
                  <a:lnTo>
                    <a:pt x="8224" y="846074"/>
                  </a:lnTo>
                  <a:lnTo>
                    <a:pt x="1472755" y="0"/>
                  </a:lnTo>
                  <a:lnTo>
                    <a:pt x="1472755" y="575570"/>
                  </a:lnTo>
                  <a:lnTo>
                    <a:pt x="1004317" y="846074"/>
                  </a:lnTo>
                  <a:close/>
                </a:path>
                <a:path w="1473200" h="1877695">
                  <a:moveTo>
                    <a:pt x="69909" y="1676765"/>
                  </a:moveTo>
                  <a:lnTo>
                    <a:pt x="0" y="1522141"/>
                  </a:lnTo>
                  <a:lnTo>
                    <a:pt x="0" y="841139"/>
                  </a:lnTo>
                  <a:lnTo>
                    <a:pt x="8224" y="846074"/>
                  </a:lnTo>
                  <a:lnTo>
                    <a:pt x="1004317" y="846074"/>
                  </a:lnTo>
                  <a:lnTo>
                    <a:pt x="512938" y="1129825"/>
                  </a:lnTo>
                  <a:lnTo>
                    <a:pt x="499237" y="1129825"/>
                  </a:lnTo>
                  <a:lnTo>
                    <a:pt x="499237" y="1583826"/>
                  </a:lnTo>
                  <a:lnTo>
                    <a:pt x="157091" y="1583826"/>
                  </a:lnTo>
                  <a:lnTo>
                    <a:pt x="69909" y="1676765"/>
                  </a:lnTo>
                  <a:close/>
                </a:path>
                <a:path w="1473200" h="1877695">
                  <a:moveTo>
                    <a:pt x="505816" y="1133937"/>
                  </a:moveTo>
                  <a:lnTo>
                    <a:pt x="499237" y="1129825"/>
                  </a:lnTo>
                  <a:lnTo>
                    <a:pt x="512938" y="1129825"/>
                  </a:lnTo>
                  <a:lnTo>
                    <a:pt x="505816" y="1133937"/>
                  </a:lnTo>
                  <a:close/>
                </a:path>
                <a:path w="1473200" h="1877695">
                  <a:moveTo>
                    <a:pt x="244272" y="1777106"/>
                  </a:moveTo>
                  <a:lnTo>
                    <a:pt x="157091" y="1583826"/>
                  </a:lnTo>
                  <a:lnTo>
                    <a:pt x="499237" y="1583826"/>
                  </a:lnTo>
                  <a:lnTo>
                    <a:pt x="499237" y="1684167"/>
                  </a:lnTo>
                  <a:lnTo>
                    <a:pt x="331453" y="1684167"/>
                  </a:lnTo>
                  <a:lnTo>
                    <a:pt x="244272" y="1777106"/>
                  </a:lnTo>
                  <a:close/>
                </a:path>
                <a:path w="1473200" h="1877695">
                  <a:moveTo>
                    <a:pt x="418635" y="1877447"/>
                  </a:moveTo>
                  <a:lnTo>
                    <a:pt x="331453" y="1684167"/>
                  </a:lnTo>
                  <a:lnTo>
                    <a:pt x="499237" y="1684167"/>
                  </a:lnTo>
                  <a:lnTo>
                    <a:pt x="499237" y="1791088"/>
                  </a:lnTo>
                  <a:lnTo>
                    <a:pt x="418635" y="1877447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6098876" y="5092262"/>
              <a:ext cx="2189480" cy="4114800"/>
            </a:xfrm>
            <a:custGeom>
              <a:avLst/>
              <a:gdLst/>
              <a:ahLst/>
              <a:cxnLst/>
              <a:rect l="l" t="t" r="r" b="b"/>
              <a:pathLst>
                <a:path w="2189480" h="4114800">
                  <a:moveTo>
                    <a:pt x="1917991" y="4114799"/>
                  </a:moveTo>
                  <a:lnTo>
                    <a:pt x="0" y="3007759"/>
                  </a:lnTo>
                  <a:lnTo>
                    <a:pt x="0" y="1099637"/>
                  </a:lnTo>
                  <a:lnTo>
                    <a:pt x="1904832" y="0"/>
                  </a:lnTo>
                  <a:lnTo>
                    <a:pt x="1958950" y="31253"/>
                  </a:lnTo>
                  <a:lnTo>
                    <a:pt x="1904009" y="31253"/>
                  </a:lnTo>
                  <a:lnTo>
                    <a:pt x="41945" y="1107039"/>
                  </a:lnTo>
                  <a:lnTo>
                    <a:pt x="83238" y="1130891"/>
                  </a:lnTo>
                  <a:lnTo>
                    <a:pt x="27141" y="1130891"/>
                  </a:lnTo>
                  <a:lnTo>
                    <a:pt x="27141" y="2992132"/>
                  </a:lnTo>
                  <a:lnTo>
                    <a:pt x="1904009" y="4075321"/>
                  </a:lnTo>
                  <a:lnTo>
                    <a:pt x="1986360" y="4075321"/>
                  </a:lnTo>
                  <a:lnTo>
                    <a:pt x="1917991" y="4114799"/>
                  </a:lnTo>
                  <a:close/>
                </a:path>
                <a:path w="2189480" h="4114800">
                  <a:moveTo>
                    <a:pt x="2189123" y="195940"/>
                  </a:moveTo>
                  <a:lnTo>
                    <a:pt x="1904009" y="31253"/>
                  </a:lnTo>
                  <a:lnTo>
                    <a:pt x="1958950" y="31253"/>
                  </a:lnTo>
                  <a:lnTo>
                    <a:pt x="2189123" y="164181"/>
                  </a:lnTo>
                  <a:lnTo>
                    <a:pt x="2189123" y="195940"/>
                  </a:lnTo>
                  <a:close/>
                </a:path>
                <a:path w="2189480" h="4114800">
                  <a:moveTo>
                    <a:pt x="779613" y="1501823"/>
                  </a:moveTo>
                  <a:lnTo>
                    <a:pt x="725415" y="1501823"/>
                  </a:lnTo>
                  <a:lnTo>
                    <a:pt x="2189123" y="656183"/>
                  </a:lnTo>
                  <a:lnTo>
                    <a:pt x="2189123" y="687758"/>
                  </a:lnTo>
                  <a:lnTo>
                    <a:pt x="779613" y="1501823"/>
                  </a:lnTo>
                  <a:close/>
                </a:path>
                <a:path w="2189480" h="4114800">
                  <a:moveTo>
                    <a:pt x="781343" y="2373638"/>
                  </a:moveTo>
                  <a:lnTo>
                    <a:pt x="702386" y="2197630"/>
                  </a:lnTo>
                  <a:lnTo>
                    <a:pt x="702386" y="1521562"/>
                  </a:lnTo>
                  <a:lnTo>
                    <a:pt x="27141" y="1130891"/>
                  </a:lnTo>
                  <a:lnTo>
                    <a:pt x="83238" y="1130891"/>
                  </a:lnTo>
                  <a:lnTo>
                    <a:pt x="725415" y="1501823"/>
                  </a:lnTo>
                  <a:lnTo>
                    <a:pt x="779613" y="1501823"/>
                  </a:lnTo>
                  <a:lnTo>
                    <a:pt x="752556" y="1517450"/>
                  </a:lnTo>
                  <a:lnTo>
                    <a:pt x="788089" y="1538012"/>
                  </a:lnTo>
                  <a:lnTo>
                    <a:pt x="730350" y="1538012"/>
                  </a:lnTo>
                  <a:lnTo>
                    <a:pt x="730350" y="2191050"/>
                  </a:lnTo>
                  <a:lnTo>
                    <a:pt x="790390" y="2324290"/>
                  </a:lnTo>
                  <a:lnTo>
                    <a:pt x="827633" y="2324290"/>
                  </a:lnTo>
                  <a:lnTo>
                    <a:pt x="781343" y="2373638"/>
                  </a:lnTo>
                  <a:close/>
                </a:path>
                <a:path w="2189480" h="4114800">
                  <a:moveTo>
                    <a:pt x="1278031" y="1789687"/>
                  </a:moveTo>
                  <a:lnTo>
                    <a:pt x="1223007" y="1789687"/>
                  </a:lnTo>
                  <a:lnTo>
                    <a:pt x="2189123" y="1231951"/>
                  </a:lnTo>
                  <a:lnTo>
                    <a:pt x="2189123" y="1263546"/>
                  </a:lnTo>
                  <a:lnTo>
                    <a:pt x="1278031" y="1789687"/>
                  </a:lnTo>
                  <a:close/>
                </a:path>
                <a:path w="2189480" h="4114800">
                  <a:moveTo>
                    <a:pt x="1176332" y="2524972"/>
                  </a:moveTo>
                  <a:lnTo>
                    <a:pt x="1139116" y="2524972"/>
                  </a:lnTo>
                  <a:lnTo>
                    <a:pt x="1201623" y="2457529"/>
                  </a:lnTo>
                  <a:lnTo>
                    <a:pt x="1201623" y="1809426"/>
                  </a:lnTo>
                  <a:lnTo>
                    <a:pt x="730350" y="1538012"/>
                  </a:lnTo>
                  <a:lnTo>
                    <a:pt x="788089" y="1538012"/>
                  </a:lnTo>
                  <a:lnTo>
                    <a:pt x="1223007" y="1789687"/>
                  </a:lnTo>
                  <a:lnTo>
                    <a:pt x="1278031" y="1789687"/>
                  </a:lnTo>
                  <a:lnTo>
                    <a:pt x="1250971" y="1805313"/>
                  </a:lnTo>
                  <a:lnTo>
                    <a:pt x="1283752" y="1824230"/>
                  </a:lnTo>
                  <a:lnTo>
                    <a:pt x="1228764" y="1824230"/>
                  </a:lnTo>
                  <a:lnTo>
                    <a:pt x="1228764" y="2469044"/>
                  </a:lnTo>
                  <a:lnTo>
                    <a:pt x="1176332" y="2524972"/>
                  </a:lnTo>
                  <a:close/>
                </a:path>
                <a:path w="2189480" h="4114800">
                  <a:moveTo>
                    <a:pt x="1931151" y="4075321"/>
                  </a:moveTo>
                  <a:lnTo>
                    <a:pt x="1904009" y="4075321"/>
                  </a:lnTo>
                  <a:lnTo>
                    <a:pt x="1904009" y="2214079"/>
                  </a:lnTo>
                  <a:lnTo>
                    <a:pt x="1228764" y="1824230"/>
                  </a:lnTo>
                  <a:lnTo>
                    <a:pt x="1283752" y="1824230"/>
                  </a:lnTo>
                  <a:lnTo>
                    <a:pt x="1917991" y="2190228"/>
                  </a:lnTo>
                  <a:lnTo>
                    <a:pt x="1973872" y="2190228"/>
                  </a:lnTo>
                  <a:lnTo>
                    <a:pt x="1931151" y="2214902"/>
                  </a:lnTo>
                  <a:lnTo>
                    <a:pt x="1931151" y="4075321"/>
                  </a:lnTo>
                  <a:close/>
                </a:path>
                <a:path w="2189480" h="4114800">
                  <a:moveTo>
                    <a:pt x="1973872" y="2190228"/>
                  </a:moveTo>
                  <a:lnTo>
                    <a:pt x="1917991" y="2190228"/>
                  </a:lnTo>
                  <a:lnTo>
                    <a:pt x="2189123" y="2033653"/>
                  </a:lnTo>
                  <a:lnTo>
                    <a:pt x="2189123" y="2065906"/>
                  </a:lnTo>
                  <a:lnTo>
                    <a:pt x="1973872" y="2190228"/>
                  </a:lnTo>
                  <a:close/>
                </a:path>
                <a:path w="2189480" h="4114800">
                  <a:moveTo>
                    <a:pt x="827633" y="2324290"/>
                  </a:moveTo>
                  <a:lnTo>
                    <a:pt x="790390" y="2324290"/>
                  </a:lnTo>
                  <a:lnTo>
                    <a:pt x="877571" y="2231351"/>
                  </a:lnTo>
                  <a:lnTo>
                    <a:pt x="899830" y="2280699"/>
                  </a:lnTo>
                  <a:lnTo>
                    <a:pt x="868524" y="2280699"/>
                  </a:lnTo>
                  <a:lnTo>
                    <a:pt x="827633" y="2324290"/>
                  </a:lnTo>
                  <a:close/>
                </a:path>
                <a:path w="2189480" h="4114800">
                  <a:moveTo>
                    <a:pt x="955705" y="2473979"/>
                  </a:moveTo>
                  <a:lnTo>
                    <a:pt x="868524" y="2280699"/>
                  </a:lnTo>
                  <a:lnTo>
                    <a:pt x="899830" y="2280699"/>
                  </a:lnTo>
                  <a:lnTo>
                    <a:pt x="964753" y="2424631"/>
                  </a:lnTo>
                  <a:lnTo>
                    <a:pt x="1001996" y="2424631"/>
                  </a:lnTo>
                  <a:lnTo>
                    <a:pt x="955705" y="2473979"/>
                  </a:lnTo>
                  <a:close/>
                </a:path>
                <a:path w="2189480" h="4114800">
                  <a:moveTo>
                    <a:pt x="1001996" y="2424631"/>
                  </a:moveTo>
                  <a:lnTo>
                    <a:pt x="964753" y="2424631"/>
                  </a:lnTo>
                  <a:lnTo>
                    <a:pt x="1051934" y="2331692"/>
                  </a:lnTo>
                  <a:lnTo>
                    <a:pt x="1074193" y="2381040"/>
                  </a:lnTo>
                  <a:lnTo>
                    <a:pt x="1042887" y="2381040"/>
                  </a:lnTo>
                  <a:lnTo>
                    <a:pt x="1001996" y="2424631"/>
                  </a:lnTo>
                  <a:close/>
                </a:path>
                <a:path w="2189480" h="4114800">
                  <a:moveTo>
                    <a:pt x="1130068" y="2574319"/>
                  </a:moveTo>
                  <a:lnTo>
                    <a:pt x="1042887" y="2381040"/>
                  </a:lnTo>
                  <a:lnTo>
                    <a:pt x="1074193" y="2381040"/>
                  </a:lnTo>
                  <a:lnTo>
                    <a:pt x="1139116" y="2524972"/>
                  </a:lnTo>
                  <a:lnTo>
                    <a:pt x="1176332" y="2524972"/>
                  </a:lnTo>
                  <a:lnTo>
                    <a:pt x="1130068" y="2574319"/>
                  </a:lnTo>
                  <a:close/>
                </a:path>
                <a:path w="2189480" h="4114800">
                  <a:moveTo>
                    <a:pt x="2121141" y="3629544"/>
                  </a:moveTo>
                  <a:lnTo>
                    <a:pt x="2189123" y="3466464"/>
                  </a:lnTo>
                  <a:lnTo>
                    <a:pt x="2189123" y="3589887"/>
                  </a:lnTo>
                  <a:lnTo>
                    <a:pt x="2121141" y="3629544"/>
                  </a:lnTo>
                  <a:close/>
                </a:path>
                <a:path w="2189480" h="4114800">
                  <a:moveTo>
                    <a:pt x="1986360" y="4075321"/>
                  </a:moveTo>
                  <a:lnTo>
                    <a:pt x="1931151" y="4075321"/>
                  </a:lnTo>
                  <a:lnTo>
                    <a:pt x="2189123" y="3926438"/>
                  </a:lnTo>
                  <a:lnTo>
                    <a:pt x="2189123" y="3958238"/>
                  </a:lnTo>
                  <a:lnTo>
                    <a:pt x="1986360" y="407532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757285" y="12340"/>
              <a:ext cx="5324475" cy="5568315"/>
            </a:xfrm>
            <a:custGeom>
              <a:avLst/>
              <a:gdLst/>
              <a:ahLst/>
              <a:cxnLst/>
              <a:rect l="l" t="t" r="r" b="b"/>
              <a:pathLst>
                <a:path w="5324475" h="5568315">
                  <a:moveTo>
                    <a:pt x="2085583" y="40387"/>
                  </a:moveTo>
                  <a:lnTo>
                    <a:pt x="2147286" y="7853"/>
                  </a:lnTo>
                  <a:lnTo>
                    <a:pt x="2178699" y="0"/>
                  </a:lnTo>
                  <a:lnTo>
                    <a:pt x="2190496" y="858"/>
                  </a:lnTo>
                  <a:lnTo>
                    <a:pt x="2202399" y="3505"/>
                  </a:lnTo>
                  <a:lnTo>
                    <a:pt x="2214512" y="8046"/>
                  </a:lnTo>
                  <a:lnTo>
                    <a:pt x="2226940" y="14584"/>
                  </a:lnTo>
                  <a:lnTo>
                    <a:pt x="2268407" y="38529"/>
                  </a:lnTo>
                  <a:lnTo>
                    <a:pt x="2100307" y="38529"/>
                  </a:lnTo>
                  <a:lnTo>
                    <a:pt x="2085583" y="40387"/>
                  </a:lnTo>
                  <a:close/>
                </a:path>
                <a:path w="5324475" h="5568315">
                  <a:moveTo>
                    <a:pt x="5206017" y="4243879"/>
                  </a:moveTo>
                  <a:lnTo>
                    <a:pt x="5221968" y="4230573"/>
                  </a:lnTo>
                  <a:lnTo>
                    <a:pt x="5235413" y="4208889"/>
                  </a:lnTo>
                  <a:lnTo>
                    <a:pt x="5244020" y="4180684"/>
                  </a:lnTo>
                  <a:lnTo>
                    <a:pt x="5247053" y="4146484"/>
                  </a:lnTo>
                  <a:lnTo>
                    <a:pt x="5247053" y="2001441"/>
                  </a:lnTo>
                  <a:lnTo>
                    <a:pt x="5242757" y="1956280"/>
                  </a:lnTo>
                  <a:lnTo>
                    <a:pt x="5230640" y="1910901"/>
                  </a:lnTo>
                  <a:lnTo>
                    <a:pt x="5211854" y="1867516"/>
                  </a:lnTo>
                  <a:lnTo>
                    <a:pt x="5187551" y="1828339"/>
                  </a:lnTo>
                  <a:lnTo>
                    <a:pt x="5158886" y="1795581"/>
                  </a:lnTo>
                  <a:lnTo>
                    <a:pt x="5127011" y="1771455"/>
                  </a:lnTo>
                  <a:lnTo>
                    <a:pt x="2149530" y="52728"/>
                  </a:lnTo>
                  <a:lnTo>
                    <a:pt x="2100307" y="38529"/>
                  </a:lnTo>
                  <a:lnTo>
                    <a:pt x="2268407" y="38529"/>
                  </a:lnTo>
                  <a:lnTo>
                    <a:pt x="5203299" y="1733311"/>
                  </a:lnTo>
                  <a:lnTo>
                    <a:pt x="5235647" y="1757437"/>
                  </a:lnTo>
                  <a:lnTo>
                    <a:pt x="5264629" y="1790195"/>
                  </a:lnTo>
                  <a:lnTo>
                    <a:pt x="5289124" y="1829372"/>
                  </a:lnTo>
                  <a:lnTo>
                    <a:pt x="5308009" y="1872757"/>
                  </a:lnTo>
                  <a:lnTo>
                    <a:pt x="5320163" y="1918136"/>
                  </a:lnTo>
                  <a:lnTo>
                    <a:pt x="5324463" y="1963297"/>
                  </a:lnTo>
                  <a:lnTo>
                    <a:pt x="5324463" y="4108340"/>
                  </a:lnTo>
                  <a:lnTo>
                    <a:pt x="5321764" y="4141261"/>
                  </a:lnTo>
                  <a:lnTo>
                    <a:pt x="5313805" y="4168922"/>
                  </a:lnTo>
                  <a:lnTo>
                    <a:pt x="5300798" y="4190694"/>
                  </a:lnTo>
                  <a:lnTo>
                    <a:pt x="5282953" y="4205944"/>
                  </a:lnTo>
                  <a:lnTo>
                    <a:pt x="5281831" y="4205944"/>
                  </a:lnTo>
                  <a:lnTo>
                    <a:pt x="5215500" y="4239320"/>
                  </a:lnTo>
                  <a:lnTo>
                    <a:pt x="5206893" y="4243492"/>
                  </a:lnTo>
                  <a:lnTo>
                    <a:pt x="5206017" y="4243879"/>
                  </a:lnTo>
                  <a:close/>
                </a:path>
                <a:path w="5324475" h="5568315">
                  <a:moveTo>
                    <a:pt x="3122204" y="5567912"/>
                  </a:moveTo>
                  <a:lnTo>
                    <a:pt x="3063445" y="5561461"/>
                  </a:lnTo>
                  <a:lnTo>
                    <a:pt x="3015625" y="5543230"/>
                  </a:lnTo>
                  <a:lnTo>
                    <a:pt x="39265" y="3824504"/>
                  </a:lnTo>
                  <a:lnTo>
                    <a:pt x="3137" y="3786009"/>
                  </a:lnTo>
                  <a:lnTo>
                    <a:pt x="0" y="3770653"/>
                  </a:lnTo>
                  <a:lnTo>
                    <a:pt x="0" y="3662952"/>
                  </a:lnTo>
                  <a:lnTo>
                    <a:pt x="3348" y="3673014"/>
                  </a:lnTo>
                  <a:lnTo>
                    <a:pt x="9956" y="3682866"/>
                  </a:lnTo>
                  <a:lnTo>
                    <a:pt x="3023478" y="5427676"/>
                  </a:lnTo>
                  <a:lnTo>
                    <a:pt x="3068914" y="5444364"/>
                  </a:lnTo>
                  <a:lnTo>
                    <a:pt x="3124448" y="5450114"/>
                  </a:lnTo>
                  <a:lnTo>
                    <a:pt x="3407369" y="5450114"/>
                  </a:lnTo>
                  <a:lnTo>
                    <a:pt x="3263561" y="5533133"/>
                  </a:lnTo>
                  <a:lnTo>
                    <a:pt x="3232639" y="5548033"/>
                  </a:lnTo>
                  <a:lnTo>
                    <a:pt x="3197931" y="5558937"/>
                  </a:lnTo>
                  <a:lnTo>
                    <a:pt x="3160698" y="5565633"/>
                  </a:lnTo>
                  <a:lnTo>
                    <a:pt x="3122204" y="5567912"/>
                  </a:lnTo>
                  <a:close/>
                </a:path>
                <a:path w="5324475" h="5568315">
                  <a:moveTo>
                    <a:pt x="5205543" y="4244274"/>
                  </a:moveTo>
                  <a:lnTo>
                    <a:pt x="5205543" y="4244088"/>
                  </a:lnTo>
                  <a:lnTo>
                    <a:pt x="5206017" y="4243879"/>
                  </a:lnTo>
                  <a:lnTo>
                    <a:pt x="5205543" y="4244274"/>
                  </a:lnTo>
                  <a:close/>
                </a:path>
                <a:path w="5324475" h="5568315">
                  <a:moveTo>
                    <a:pt x="5205543" y="4245210"/>
                  </a:moveTo>
                  <a:lnTo>
                    <a:pt x="5204421" y="4245210"/>
                  </a:lnTo>
                  <a:lnTo>
                    <a:pt x="5205543" y="4244274"/>
                  </a:lnTo>
                  <a:lnTo>
                    <a:pt x="5205543" y="4245210"/>
                  </a:lnTo>
                  <a:close/>
                </a:path>
                <a:path w="5324475" h="5568315">
                  <a:moveTo>
                    <a:pt x="3407369" y="5450114"/>
                  </a:moveTo>
                  <a:lnTo>
                    <a:pt x="3124448" y="5450114"/>
                  </a:lnTo>
                  <a:lnTo>
                    <a:pt x="3161277" y="5447853"/>
                  </a:lnTo>
                  <a:lnTo>
                    <a:pt x="3196949" y="5441279"/>
                  </a:lnTo>
                  <a:lnTo>
                    <a:pt x="3260196" y="5416457"/>
                  </a:lnTo>
                  <a:lnTo>
                    <a:pt x="5127011" y="4338326"/>
                  </a:lnTo>
                  <a:lnTo>
                    <a:pt x="5162912" y="4310981"/>
                  </a:lnTo>
                  <a:lnTo>
                    <a:pt x="5178618" y="4281111"/>
                  </a:lnTo>
                  <a:lnTo>
                    <a:pt x="5178618" y="4383202"/>
                  </a:lnTo>
                  <a:lnTo>
                    <a:pt x="5175515" y="4403501"/>
                  </a:lnTo>
                  <a:lnTo>
                    <a:pt x="5164735" y="4423590"/>
                  </a:lnTo>
                  <a:lnTo>
                    <a:pt x="5146592" y="4442837"/>
                  </a:lnTo>
                  <a:lnTo>
                    <a:pt x="5121402" y="4460612"/>
                  </a:lnTo>
                  <a:lnTo>
                    <a:pt x="3407369" y="5450114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757285" y="2493948"/>
              <a:ext cx="5179060" cy="2969895"/>
            </a:xfrm>
            <a:custGeom>
              <a:avLst/>
              <a:gdLst/>
              <a:ahLst/>
              <a:cxnLst/>
              <a:rect l="l" t="t" r="r" b="b"/>
              <a:pathLst>
                <a:path w="5179059" h="2969895">
                  <a:moveTo>
                    <a:pt x="3125570" y="2969628"/>
                  </a:moveTo>
                  <a:lnTo>
                    <a:pt x="3070036" y="2963878"/>
                  </a:lnTo>
                  <a:lnTo>
                    <a:pt x="3024600" y="2947190"/>
                  </a:lnTo>
                  <a:lnTo>
                    <a:pt x="32534" y="1219488"/>
                  </a:lnTo>
                  <a:lnTo>
                    <a:pt x="2086" y="1187462"/>
                  </a:lnTo>
                  <a:lnTo>
                    <a:pt x="0" y="1175735"/>
                  </a:lnTo>
                  <a:lnTo>
                    <a:pt x="3488" y="1159432"/>
                  </a:lnTo>
                  <a:lnTo>
                    <a:pt x="29817" y="1126827"/>
                  </a:lnTo>
                  <a:lnTo>
                    <a:pt x="1918422" y="33656"/>
                  </a:lnTo>
                  <a:lnTo>
                    <a:pt x="1981668" y="8834"/>
                  </a:lnTo>
                  <a:lnTo>
                    <a:pt x="2054170" y="0"/>
                  </a:lnTo>
                  <a:lnTo>
                    <a:pt x="2082883" y="1454"/>
                  </a:lnTo>
                  <a:lnTo>
                    <a:pt x="2133999" y="12778"/>
                  </a:lnTo>
                  <a:lnTo>
                    <a:pt x="5146083" y="1749017"/>
                  </a:lnTo>
                  <a:lnTo>
                    <a:pt x="5176532" y="1781044"/>
                  </a:lnTo>
                  <a:lnTo>
                    <a:pt x="5178618" y="1792771"/>
                  </a:lnTo>
                  <a:lnTo>
                    <a:pt x="5175129" y="1809073"/>
                  </a:lnTo>
                  <a:lnTo>
                    <a:pt x="5148800" y="1841678"/>
                  </a:lnTo>
                  <a:lnTo>
                    <a:pt x="3260195" y="2935971"/>
                  </a:lnTo>
                  <a:lnTo>
                    <a:pt x="3197090" y="2960793"/>
                  </a:lnTo>
                  <a:lnTo>
                    <a:pt x="3125570" y="2969628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696302" y="226620"/>
              <a:ext cx="4194175" cy="4726940"/>
            </a:xfrm>
            <a:custGeom>
              <a:avLst/>
              <a:gdLst/>
              <a:ahLst/>
              <a:cxnLst/>
              <a:rect l="l" t="t" r="r" b="b"/>
              <a:pathLst>
                <a:path w="4194175" h="4726940">
                  <a:moveTo>
                    <a:pt x="4192482" y="3861526"/>
                  </a:moveTo>
                  <a:lnTo>
                    <a:pt x="1204903" y="2136067"/>
                  </a:lnTo>
                  <a:lnTo>
                    <a:pt x="1204903" y="0"/>
                  </a:lnTo>
                  <a:lnTo>
                    <a:pt x="4193604" y="1725458"/>
                  </a:lnTo>
                  <a:lnTo>
                    <a:pt x="4192482" y="1725458"/>
                  </a:lnTo>
                  <a:lnTo>
                    <a:pt x="4192482" y="3861526"/>
                  </a:lnTo>
                  <a:close/>
                </a:path>
                <a:path w="4194175" h="4726940">
                  <a:moveTo>
                    <a:pt x="2905680" y="4726499"/>
                  </a:moveTo>
                  <a:lnTo>
                    <a:pt x="0" y="3048159"/>
                  </a:lnTo>
                  <a:lnTo>
                    <a:pt x="1029889" y="2453561"/>
                  </a:lnTo>
                  <a:lnTo>
                    <a:pt x="3935570" y="4131900"/>
                  </a:lnTo>
                  <a:lnTo>
                    <a:pt x="2905680" y="472649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3822" y="0"/>
              <a:ext cx="5350266" cy="55880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16000" y="4774778"/>
            <a:ext cx="10735945" cy="23342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3620"/>
              </a:lnSpc>
              <a:spcBef>
                <a:spcPts val="280"/>
              </a:spcBef>
            </a:pPr>
            <a:r>
              <a:rPr dirty="0" sz="3050" spc="580">
                <a:solidFill>
                  <a:srgbClr val="2A4A81"/>
                </a:solidFill>
                <a:latin typeface="Trebuchet MS"/>
                <a:cs typeface="Trebuchet MS"/>
              </a:rPr>
              <a:t>O </a:t>
            </a:r>
            <a:r>
              <a:rPr dirty="0" sz="3050" spc="30">
                <a:solidFill>
                  <a:srgbClr val="2A4A81"/>
                </a:solidFill>
                <a:latin typeface="Trebuchet MS"/>
                <a:cs typeface="Trebuchet MS"/>
              </a:rPr>
              <a:t>problema </a:t>
            </a:r>
            <a:r>
              <a:rPr dirty="0" sz="3050" spc="35">
                <a:solidFill>
                  <a:srgbClr val="2A4A81"/>
                </a:solidFill>
                <a:latin typeface="Trebuchet MS"/>
                <a:cs typeface="Trebuchet MS"/>
              </a:rPr>
              <a:t>apresentado </a:t>
            </a:r>
            <a:r>
              <a:rPr dirty="0" sz="3050" spc="-35">
                <a:solidFill>
                  <a:srgbClr val="2A4A81"/>
                </a:solidFill>
                <a:latin typeface="Trebuchet MS"/>
                <a:cs typeface="Trebuchet MS"/>
              </a:rPr>
              <a:t>consiste </a:t>
            </a:r>
            <a:r>
              <a:rPr dirty="0" sz="3050" spc="114">
                <a:solidFill>
                  <a:srgbClr val="2A4A81"/>
                </a:solidFill>
                <a:latin typeface="Trebuchet MS"/>
                <a:cs typeface="Trebuchet MS"/>
              </a:rPr>
              <a:t>na </a:t>
            </a:r>
            <a:r>
              <a:rPr dirty="0" sz="3050" spc="40">
                <a:solidFill>
                  <a:srgbClr val="2A4A81"/>
                </a:solidFill>
                <a:latin typeface="Trebuchet MS"/>
                <a:cs typeface="Trebuchet MS"/>
              </a:rPr>
              <a:t>falta </a:t>
            </a:r>
            <a:r>
              <a:rPr dirty="0" sz="3050" spc="25">
                <a:solidFill>
                  <a:srgbClr val="2A4A81"/>
                </a:solidFill>
                <a:latin typeface="Trebuchet MS"/>
                <a:cs typeface="Trebuchet MS"/>
              </a:rPr>
              <a:t>de </a:t>
            </a:r>
            <a:r>
              <a:rPr dirty="0" sz="3050" spc="70">
                <a:solidFill>
                  <a:srgbClr val="2A4A81"/>
                </a:solidFill>
                <a:latin typeface="Trebuchet MS"/>
                <a:cs typeface="Trebuchet MS"/>
              </a:rPr>
              <a:t>uma </a:t>
            </a:r>
            <a:r>
              <a:rPr dirty="0" sz="3050" spc="7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plataforma </a:t>
            </a:r>
            <a:r>
              <a:rPr dirty="0" sz="3050" spc="20">
                <a:solidFill>
                  <a:srgbClr val="2A4A81"/>
                </a:solidFill>
                <a:latin typeface="Trebuchet MS"/>
                <a:cs typeface="Trebuchet MS"/>
              </a:rPr>
              <a:t>que</a:t>
            </a:r>
            <a:r>
              <a:rPr dirty="0" sz="3050" spc="5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5">
                <a:solidFill>
                  <a:srgbClr val="2A4A81"/>
                </a:solidFill>
                <a:latin typeface="Trebuchet MS"/>
                <a:cs typeface="Trebuchet MS"/>
              </a:rPr>
              <a:t>integre</a:t>
            </a:r>
            <a:r>
              <a:rPr dirty="0" sz="3050" spc="5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25">
                <a:solidFill>
                  <a:srgbClr val="2A4A81"/>
                </a:solidFill>
                <a:latin typeface="Trebuchet MS"/>
                <a:cs typeface="Trebuchet MS"/>
              </a:rPr>
              <a:t>colaboradores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160">
                <a:solidFill>
                  <a:srgbClr val="2A4A81"/>
                </a:solidFill>
                <a:latin typeface="Trebuchet MS"/>
                <a:cs typeface="Trebuchet MS"/>
              </a:rPr>
              <a:t>da</a:t>
            </a:r>
            <a:r>
              <a:rPr dirty="0" sz="3050" spc="55">
                <a:solidFill>
                  <a:srgbClr val="2A4A81"/>
                </a:solidFill>
                <a:latin typeface="Trebuchet MS"/>
                <a:cs typeface="Trebuchet MS"/>
              </a:rPr>
              <a:t> Liferay </a:t>
            </a:r>
            <a:r>
              <a:rPr dirty="0" sz="3050" spc="-25">
                <a:solidFill>
                  <a:srgbClr val="2A4A81"/>
                </a:solidFill>
                <a:latin typeface="Trebuchet MS"/>
                <a:cs typeface="Trebuchet MS"/>
              </a:rPr>
              <a:t>com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35">
                <a:solidFill>
                  <a:srgbClr val="2A4A81"/>
                </a:solidFill>
                <a:latin typeface="Trebuchet MS"/>
                <a:cs typeface="Trebuchet MS"/>
              </a:rPr>
              <a:t>o </a:t>
            </a:r>
            <a:r>
              <a:rPr dirty="0" sz="3050" spc="4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50">
                <a:solidFill>
                  <a:srgbClr val="2A4A81"/>
                </a:solidFill>
                <a:latin typeface="Trebuchet MS"/>
                <a:cs typeface="Trebuchet MS"/>
              </a:rPr>
              <a:t>projeto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20">
                <a:solidFill>
                  <a:srgbClr val="2A4A81"/>
                </a:solidFill>
                <a:latin typeface="Trebuchet MS"/>
                <a:cs typeface="Trebuchet MS"/>
              </a:rPr>
              <a:t>Green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15">
                <a:solidFill>
                  <a:srgbClr val="2A4A81"/>
                </a:solidFill>
                <a:latin typeface="Trebuchet MS"/>
                <a:cs typeface="Trebuchet MS"/>
              </a:rPr>
              <a:t>Liferay,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2A4A81"/>
                </a:solidFill>
                <a:latin typeface="Trebuchet MS"/>
                <a:cs typeface="Trebuchet MS"/>
              </a:rPr>
              <a:t>e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10">
                <a:solidFill>
                  <a:srgbClr val="2A4A81"/>
                </a:solidFill>
                <a:latin typeface="Trebuchet MS"/>
                <a:cs typeface="Trebuchet MS"/>
              </a:rPr>
              <a:t>isso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70">
                <a:solidFill>
                  <a:srgbClr val="2A4A81"/>
                </a:solidFill>
                <a:latin typeface="Trebuchet MS"/>
                <a:cs typeface="Trebuchet MS"/>
              </a:rPr>
              <a:t>faz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25">
                <a:solidFill>
                  <a:srgbClr val="2A4A81"/>
                </a:solidFill>
                <a:latin typeface="Trebuchet MS"/>
                <a:cs typeface="Trebuchet MS"/>
              </a:rPr>
              <a:t>com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20">
                <a:solidFill>
                  <a:srgbClr val="2A4A81"/>
                </a:solidFill>
                <a:latin typeface="Trebuchet MS"/>
                <a:cs typeface="Trebuchet MS"/>
              </a:rPr>
              <a:t>que</a:t>
            </a:r>
            <a:r>
              <a:rPr dirty="0" sz="3050" spc="5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25">
                <a:solidFill>
                  <a:srgbClr val="2A4A81"/>
                </a:solidFill>
                <a:latin typeface="Trebuchet MS"/>
                <a:cs typeface="Trebuchet MS"/>
              </a:rPr>
              <a:t>os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35">
                <a:solidFill>
                  <a:srgbClr val="2A4A81"/>
                </a:solidFill>
                <a:latin typeface="Trebuchet MS"/>
                <a:cs typeface="Trebuchet MS"/>
              </a:rPr>
              <a:t>"Liferayers"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85">
                <a:solidFill>
                  <a:srgbClr val="2A4A81"/>
                </a:solidFill>
                <a:latin typeface="Trebuchet MS"/>
                <a:cs typeface="Trebuchet MS"/>
              </a:rPr>
              <a:t>não </a:t>
            </a:r>
            <a:r>
              <a:rPr dirty="0" sz="3050" spc="-90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2A4A81"/>
                </a:solidFill>
                <a:latin typeface="Trebuchet MS"/>
                <a:cs typeface="Trebuchet MS"/>
              </a:rPr>
              <a:t>tenham</a:t>
            </a:r>
            <a:r>
              <a:rPr dirty="0" sz="3050" spc="4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5">
                <a:solidFill>
                  <a:srgbClr val="2A4A81"/>
                </a:solidFill>
                <a:latin typeface="Trebuchet MS"/>
                <a:cs typeface="Trebuchet MS"/>
              </a:rPr>
              <a:t>um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20">
                <a:solidFill>
                  <a:srgbClr val="2A4A81"/>
                </a:solidFill>
                <a:latin typeface="Trebuchet MS"/>
                <a:cs typeface="Trebuchet MS"/>
              </a:rPr>
              <a:t>engajamento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40">
                <a:solidFill>
                  <a:srgbClr val="2A4A81"/>
                </a:solidFill>
                <a:latin typeface="Trebuchet MS"/>
                <a:cs typeface="Trebuchet MS"/>
              </a:rPr>
              <a:t>tão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90">
                <a:solidFill>
                  <a:srgbClr val="2A4A81"/>
                </a:solidFill>
                <a:latin typeface="Trebuchet MS"/>
                <a:cs typeface="Trebuchet MS"/>
              </a:rPr>
              <a:t>grande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25">
                <a:solidFill>
                  <a:srgbClr val="2A4A81"/>
                </a:solidFill>
                <a:latin typeface="Trebuchet MS"/>
                <a:cs typeface="Trebuchet MS"/>
              </a:rPr>
              <a:t>com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35">
                <a:solidFill>
                  <a:srgbClr val="2A4A81"/>
                </a:solidFill>
                <a:latin typeface="Trebuchet MS"/>
                <a:cs typeface="Trebuchet MS"/>
              </a:rPr>
              <a:t>o</a:t>
            </a:r>
            <a:r>
              <a:rPr dirty="0" sz="3050" spc="45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50">
                <a:solidFill>
                  <a:srgbClr val="2A4A81"/>
                </a:solidFill>
                <a:latin typeface="Trebuchet MS"/>
                <a:cs typeface="Trebuchet MS"/>
              </a:rPr>
              <a:t>projeto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2A4A81"/>
                </a:solidFill>
                <a:latin typeface="Trebuchet MS"/>
                <a:cs typeface="Trebuchet MS"/>
              </a:rPr>
              <a:t>e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25">
                <a:solidFill>
                  <a:srgbClr val="2A4A81"/>
                </a:solidFill>
                <a:latin typeface="Trebuchet MS"/>
                <a:cs typeface="Trebuchet MS"/>
              </a:rPr>
              <a:t>com</a:t>
            </a:r>
            <a:r>
              <a:rPr dirty="0" sz="3050" spc="5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200">
                <a:solidFill>
                  <a:srgbClr val="2A4A81"/>
                </a:solidFill>
                <a:latin typeface="Trebuchet MS"/>
                <a:cs typeface="Trebuchet MS"/>
              </a:rPr>
              <a:t>a </a:t>
            </a:r>
            <a:r>
              <a:rPr dirty="0" sz="3050" spc="204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dirty="0" sz="3050" spc="-30">
                <a:solidFill>
                  <a:srgbClr val="2A4A81"/>
                </a:solidFill>
                <a:latin typeface="Trebuchet MS"/>
                <a:cs typeface="Trebuchet MS"/>
              </a:rPr>
              <a:t>sustentabilidade.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8050" y="3089880"/>
            <a:ext cx="5132070" cy="4102100"/>
            <a:chOff x="12828050" y="3089880"/>
            <a:chExt cx="5132070" cy="4102100"/>
          </a:xfrm>
        </p:grpSpPr>
        <p:sp>
          <p:nvSpPr>
            <p:cNvPr id="3" name="object 3"/>
            <p:cNvSpPr/>
            <p:nvPr/>
          </p:nvSpPr>
          <p:spPr>
            <a:xfrm>
              <a:off x="15422635" y="3200637"/>
              <a:ext cx="2508885" cy="2509520"/>
            </a:xfrm>
            <a:custGeom>
              <a:avLst/>
              <a:gdLst/>
              <a:ahLst/>
              <a:cxnLst/>
              <a:rect l="l" t="t" r="r" b="b"/>
              <a:pathLst>
                <a:path w="2508884" h="2509520">
                  <a:moveTo>
                    <a:pt x="1819846" y="2509043"/>
                  </a:moveTo>
                  <a:lnTo>
                    <a:pt x="1770526" y="2509043"/>
                  </a:lnTo>
                  <a:lnTo>
                    <a:pt x="1721303" y="2505652"/>
                  </a:lnTo>
                  <a:lnTo>
                    <a:pt x="1672370" y="2498870"/>
                  </a:lnTo>
                  <a:lnTo>
                    <a:pt x="1623920" y="2488696"/>
                  </a:lnTo>
                  <a:lnTo>
                    <a:pt x="1576146" y="2475132"/>
                  </a:lnTo>
                  <a:lnTo>
                    <a:pt x="1529242" y="2458177"/>
                  </a:lnTo>
                  <a:lnTo>
                    <a:pt x="1483400" y="2437830"/>
                  </a:lnTo>
                  <a:lnTo>
                    <a:pt x="1438815" y="2414093"/>
                  </a:lnTo>
                  <a:lnTo>
                    <a:pt x="1394882" y="2389570"/>
                  </a:lnTo>
                  <a:lnTo>
                    <a:pt x="1350351" y="2366546"/>
                  </a:lnTo>
                  <a:lnTo>
                    <a:pt x="1305259" y="2345021"/>
                  </a:lnTo>
                  <a:lnTo>
                    <a:pt x="1259644" y="2324994"/>
                  </a:lnTo>
                  <a:lnTo>
                    <a:pt x="1213543" y="2306465"/>
                  </a:lnTo>
                  <a:lnTo>
                    <a:pt x="1166995" y="2289434"/>
                  </a:lnTo>
                  <a:lnTo>
                    <a:pt x="1120036" y="2273900"/>
                  </a:lnTo>
                  <a:lnTo>
                    <a:pt x="1072705" y="2259863"/>
                  </a:lnTo>
                  <a:lnTo>
                    <a:pt x="1025038" y="2247322"/>
                  </a:lnTo>
                  <a:lnTo>
                    <a:pt x="977074" y="2236279"/>
                  </a:lnTo>
                  <a:lnTo>
                    <a:pt x="928849" y="2226731"/>
                  </a:lnTo>
                  <a:lnTo>
                    <a:pt x="880402" y="2218680"/>
                  </a:lnTo>
                  <a:lnTo>
                    <a:pt x="831770" y="2212124"/>
                  </a:lnTo>
                  <a:lnTo>
                    <a:pt x="782990" y="2207064"/>
                  </a:lnTo>
                  <a:lnTo>
                    <a:pt x="734101" y="2203499"/>
                  </a:lnTo>
                  <a:lnTo>
                    <a:pt x="685139" y="2201428"/>
                  </a:lnTo>
                  <a:lnTo>
                    <a:pt x="636142" y="2200853"/>
                  </a:lnTo>
                  <a:lnTo>
                    <a:pt x="587149" y="2201771"/>
                  </a:lnTo>
                  <a:lnTo>
                    <a:pt x="538195" y="2204184"/>
                  </a:lnTo>
                  <a:lnTo>
                    <a:pt x="489320" y="2208090"/>
                  </a:lnTo>
                  <a:lnTo>
                    <a:pt x="440560" y="2213490"/>
                  </a:lnTo>
                  <a:lnTo>
                    <a:pt x="391953" y="2220382"/>
                  </a:lnTo>
                  <a:lnTo>
                    <a:pt x="343537" y="2228768"/>
                  </a:lnTo>
                  <a:lnTo>
                    <a:pt x="295348" y="2238646"/>
                  </a:lnTo>
                  <a:lnTo>
                    <a:pt x="247426" y="2250017"/>
                  </a:lnTo>
                  <a:lnTo>
                    <a:pt x="199807" y="2262880"/>
                  </a:lnTo>
                  <a:lnTo>
                    <a:pt x="152529" y="2277234"/>
                  </a:lnTo>
                  <a:lnTo>
                    <a:pt x="105629" y="2293080"/>
                  </a:lnTo>
                  <a:lnTo>
                    <a:pt x="105629" y="2222319"/>
                  </a:lnTo>
                  <a:lnTo>
                    <a:pt x="0" y="2042851"/>
                  </a:lnTo>
                  <a:lnTo>
                    <a:pt x="46884" y="2026522"/>
                  </a:lnTo>
                  <a:lnTo>
                    <a:pt x="94103" y="2011470"/>
                  </a:lnTo>
                  <a:lnTo>
                    <a:pt x="141629" y="1997695"/>
                  </a:lnTo>
                  <a:lnTo>
                    <a:pt x="189435" y="1985198"/>
                  </a:lnTo>
                  <a:lnTo>
                    <a:pt x="237493" y="1973978"/>
                  </a:lnTo>
                  <a:lnTo>
                    <a:pt x="285777" y="1964036"/>
                  </a:lnTo>
                  <a:lnTo>
                    <a:pt x="334260" y="1955372"/>
                  </a:lnTo>
                  <a:lnTo>
                    <a:pt x="382913" y="1947986"/>
                  </a:lnTo>
                  <a:lnTo>
                    <a:pt x="431711" y="1941879"/>
                  </a:lnTo>
                  <a:lnTo>
                    <a:pt x="480625" y="1937050"/>
                  </a:lnTo>
                  <a:lnTo>
                    <a:pt x="529628" y="1933500"/>
                  </a:lnTo>
                  <a:lnTo>
                    <a:pt x="578693" y="1931228"/>
                  </a:lnTo>
                  <a:lnTo>
                    <a:pt x="627794" y="1930236"/>
                  </a:lnTo>
                  <a:lnTo>
                    <a:pt x="676902" y="1930523"/>
                  </a:lnTo>
                  <a:lnTo>
                    <a:pt x="725990" y="1932089"/>
                  </a:lnTo>
                  <a:lnTo>
                    <a:pt x="775032" y="1934935"/>
                  </a:lnTo>
                  <a:lnTo>
                    <a:pt x="824000" y="1939060"/>
                  </a:lnTo>
                  <a:lnTo>
                    <a:pt x="872866" y="1944465"/>
                  </a:lnTo>
                  <a:lnTo>
                    <a:pt x="921605" y="1951151"/>
                  </a:lnTo>
                  <a:lnTo>
                    <a:pt x="970187" y="1959116"/>
                  </a:lnTo>
                  <a:lnTo>
                    <a:pt x="1018587" y="1968362"/>
                  </a:lnTo>
                  <a:lnTo>
                    <a:pt x="1066777" y="1978889"/>
                  </a:lnTo>
                  <a:lnTo>
                    <a:pt x="1114729" y="1990696"/>
                  </a:lnTo>
                  <a:lnTo>
                    <a:pt x="1162417" y="2003784"/>
                  </a:lnTo>
                  <a:lnTo>
                    <a:pt x="1209813" y="2018153"/>
                  </a:lnTo>
                  <a:lnTo>
                    <a:pt x="1256890" y="2033804"/>
                  </a:lnTo>
                  <a:lnTo>
                    <a:pt x="1303621" y="2050736"/>
                  </a:lnTo>
                  <a:lnTo>
                    <a:pt x="1349978" y="2068949"/>
                  </a:lnTo>
                  <a:lnTo>
                    <a:pt x="1395935" y="2088445"/>
                  </a:lnTo>
                  <a:lnTo>
                    <a:pt x="1441464" y="2109222"/>
                  </a:lnTo>
                  <a:lnTo>
                    <a:pt x="1486537" y="2131281"/>
                  </a:lnTo>
                  <a:lnTo>
                    <a:pt x="1531129" y="2154623"/>
                  </a:lnTo>
                  <a:lnTo>
                    <a:pt x="1575211" y="2179247"/>
                  </a:lnTo>
                  <a:lnTo>
                    <a:pt x="1617048" y="2200567"/>
                  </a:lnTo>
                  <a:lnTo>
                    <a:pt x="1660461" y="2217150"/>
                  </a:lnTo>
                  <a:lnTo>
                    <a:pt x="1705055" y="2228995"/>
                  </a:lnTo>
                  <a:lnTo>
                    <a:pt x="1750437" y="2236102"/>
                  </a:lnTo>
                  <a:lnTo>
                    <a:pt x="1796212" y="2238471"/>
                  </a:lnTo>
                  <a:lnTo>
                    <a:pt x="1841987" y="2236102"/>
                  </a:lnTo>
                  <a:lnTo>
                    <a:pt x="1887369" y="2228995"/>
                  </a:lnTo>
                  <a:lnTo>
                    <a:pt x="1931963" y="2217150"/>
                  </a:lnTo>
                  <a:lnTo>
                    <a:pt x="1975376" y="2200567"/>
                  </a:lnTo>
                  <a:lnTo>
                    <a:pt x="2017213" y="2179247"/>
                  </a:lnTo>
                  <a:lnTo>
                    <a:pt x="2056780" y="2153418"/>
                  </a:lnTo>
                  <a:lnTo>
                    <a:pt x="2092914" y="2124106"/>
                  </a:lnTo>
                  <a:lnTo>
                    <a:pt x="2125441" y="2091582"/>
                  </a:lnTo>
                  <a:lnTo>
                    <a:pt x="2154191" y="2056118"/>
                  </a:lnTo>
                  <a:lnTo>
                    <a:pt x="2178990" y="2017982"/>
                  </a:lnTo>
                  <a:lnTo>
                    <a:pt x="2199667" y="1977447"/>
                  </a:lnTo>
                  <a:lnTo>
                    <a:pt x="2216049" y="1934783"/>
                  </a:lnTo>
                  <a:lnTo>
                    <a:pt x="2227963" y="1890261"/>
                  </a:lnTo>
                  <a:lnTo>
                    <a:pt x="2235238" y="1844151"/>
                  </a:lnTo>
                  <a:lnTo>
                    <a:pt x="2237702" y="1796725"/>
                  </a:lnTo>
                  <a:lnTo>
                    <a:pt x="2235266" y="1749298"/>
                  </a:lnTo>
                  <a:lnTo>
                    <a:pt x="2228062" y="1703188"/>
                  </a:lnTo>
                  <a:lnTo>
                    <a:pt x="2216243" y="1658666"/>
                  </a:lnTo>
                  <a:lnTo>
                    <a:pt x="2199962" y="1616002"/>
                  </a:lnTo>
                  <a:lnTo>
                    <a:pt x="2179375" y="1575467"/>
                  </a:lnTo>
                  <a:lnTo>
                    <a:pt x="2154634" y="1537332"/>
                  </a:lnTo>
                  <a:lnTo>
                    <a:pt x="2125894" y="1501867"/>
                  </a:lnTo>
                  <a:lnTo>
                    <a:pt x="2093307" y="1469343"/>
                  </a:lnTo>
                  <a:lnTo>
                    <a:pt x="2057029" y="1440032"/>
                  </a:lnTo>
                  <a:lnTo>
                    <a:pt x="2017213" y="1414203"/>
                  </a:lnTo>
                  <a:lnTo>
                    <a:pt x="1973716" y="1387028"/>
                  </a:lnTo>
                  <a:lnTo>
                    <a:pt x="1932702" y="1357279"/>
                  </a:lnTo>
                  <a:lnTo>
                    <a:pt x="1894248" y="1325088"/>
                  </a:lnTo>
                  <a:lnTo>
                    <a:pt x="1858431" y="1290590"/>
                  </a:lnTo>
                  <a:lnTo>
                    <a:pt x="1825326" y="1253916"/>
                  </a:lnTo>
                  <a:lnTo>
                    <a:pt x="1795010" y="1215201"/>
                  </a:lnTo>
                  <a:lnTo>
                    <a:pt x="1767561" y="1174577"/>
                  </a:lnTo>
                  <a:lnTo>
                    <a:pt x="1743054" y="1132177"/>
                  </a:lnTo>
                  <a:lnTo>
                    <a:pt x="1721566" y="1088134"/>
                  </a:lnTo>
                  <a:lnTo>
                    <a:pt x="1703174" y="1042582"/>
                  </a:lnTo>
                  <a:lnTo>
                    <a:pt x="1687954" y="995653"/>
                  </a:lnTo>
                  <a:lnTo>
                    <a:pt x="1675983" y="947481"/>
                  </a:lnTo>
                  <a:lnTo>
                    <a:pt x="1667338" y="898198"/>
                  </a:lnTo>
                  <a:lnTo>
                    <a:pt x="1662094" y="847939"/>
                  </a:lnTo>
                  <a:lnTo>
                    <a:pt x="1660330" y="796835"/>
                  </a:lnTo>
                  <a:lnTo>
                    <a:pt x="1662094" y="745731"/>
                  </a:lnTo>
                  <a:lnTo>
                    <a:pt x="1667338" y="695471"/>
                  </a:lnTo>
                  <a:lnTo>
                    <a:pt x="1675983" y="646189"/>
                  </a:lnTo>
                  <a:lnTo>
                    <a:pt x="1687954" y="598017"/>
                  </a:lnTo>
                  <a:lnTo>
                    <a:pt x="1703174" y="551088"/>
                  </a:lnTo>
                  <a:lnTo>
                    <a:pt x="1721566" y="505536"/>
                  </a:lnTo>
                  <a:lnTo>
                    <a:pt x="1743054" y="461493"/>
                  </a:lnTo>
                  <a:lnTo>
                    <a:pt x="1767561" y="419093"/>
                  </a:lnTo>
                  <a:lnTo>
                    <a:pt x="1795010" y="378469"/>
                  </a:lnTo>
                  <a:lnTo>
                    <a:pt x="1825326" y="339753"/>
                  </a:lnTo>
                  <a:lnTo>
                    <a:pt x="1858431" y="303080"/>
                  </a:lnTo>
                  <a:lnTo>
                    <a:pt x="1894248" y="268581"/>
                  </a:lnTo>
                  <a:lnTo>
                    <a:pt x="1932702" y="236391"/>
                  </a:lnTo>
                  <a:lnTo>
                    <a:pt x="1973716" y="206642"/>
                  </a:lnTo>
                  <a:lnTo>
                    <a:pt x="2017213" y="179467"/>
                  </a:lnTo>
                  <a:lnTo>
                    <a:pt x="2306412" y="12306"/>
                  </a:lnTo>
                  <a:lnTo>
                    <a:pt x="2334102" y="0"/>
                  </a:lnTo>
                  <a:lnTo>
                    <a:pt x="2371152" y="36828"/>
                  </a:lnTo>
                  <a:lnTo>
                    <a:pt x="2404314" y="78776"/>
                  </a:lnTo>
                  <a:lnTo>
                    <a:pt x="2432897" y="124564"/>
                  </a:lnTo>
                  <a:lnTo>
                    <a:pt x="2456213" y="172912"/>
                  </a:lnTo>
                  <a:lnTo>
                    <a:pt x="2473574" y="222539"/>
                  </a:lnTo>
                  <a:lnTo>
                    <a:pt x="2467036" y="229269"/>
                  </a:lnTo>
                  <a:lnTo>
                    <a:pt x="2459729" y="235615"/>
                  </a:lnTo>
                  <a:lnTo>
                    <a:pt x="2451653" y="241575"/>
                  </a:lnTo>
                  <a:lnTo>
                    <a:pt x="2442808" y="247152"/>
                  </a:lnTo>
                  <a:lnTo>
                    <a:pt x="2153609" y="414313"/>
                  </a:lnTo>
                  <a:lnTo>
                    <a:pt x="2114042" y="440142"/>
                  </a:lnTo>
                  <a:lnTo>
                    <a:pt x="2077908" y="469453"/>
                  </a:lnTo>
                  <a:lnTo>
                    <a:pt x="2045381" y="501977"/>
                  </a:lnTo>
                  <a:lnTo>
                    <a:pt x="2016631" y="537442"/>
                  </a:lnTo>
                  <a:lnTo>
                    <a:pt x="1991832" y="575577"/>
                  </a:lnTo>
                  <a:lnTo>
                    <a:pt x="1971155" y="616112"/>
                  </a:lnTo>
                  <a:lnTo>
                    <a:pt x="1954773" y="658776"/>
                  </a:lnTo>
                  <a:lnTo>
                    <a:pt x="1942859" y="703298"/>
                  </a:lnTo>
                  <a:lnTo>
                    <a:pt x="1935583" y="749408"/>
                  </a:lnTo>
                  <a:lnTo>
                    <a:pt x="1933120" y="796835"/>
                  </a:lnTo>
                  <a:lnTo>
                    <a:pt x="1935556" y="844261"/>
                  </a:lnTo>
                  <a:lnTo>
                    <a:pt x="1942760" y="890371"/>
                  </a:lnTo>
                  <a:lnTo>
                    <a:pt x="1954579" y="934893"/>
                  </a:lnTo>
                  <a:lnTo>
                    <a:pt x="1970860" y="977557"/>
                  </a:lnTo>
                  <a:lnTo>
                    <a:pt x="1991447" y="1018092"/>
                  </a:lnTo>
                  <a:lnTo>
                    <a:pt x="2016188" y="1056228"/>
                  </a:lnTo>
                  <a:lnTo>
                    <a:pt x="2044928" y="1091693"/>
                  </a:lnTo>
                  <a:lnTo>
                    <a:pt x="2077514" y="1124216"/>
                  </a:lnTo>
                  <a:lnTo>
                    <a:pt x="2113793" y="1153528"/>
                  </a:lnTo>
                  <a:lnTo>
                    <a:pt x="2153609" y="1179357"/>
                  </a:lnTo>
                  <a:lnTo>
                    <a:pt x="2197105" y="1206340"/>
                  </a:lnTo>
                  <a:lnTo>
                    <a:pt x="2238115" y="1235925"/>
                  </a:lnTo>
                  <a:lnTo>
                    <a:pt x="2276557" y="1267979"/>
                  </a:lnTo>
                  <a:lnTo>
                    <a:pt x="2312352" y="1302368"/>
                  </a:lnTo>
                  <a:lnTo>
                    <a:pt x="2345420" y="1338959"/>
                  </a:lnTo>
                  <a:lnTo>
                    <a:pt x="2375681" y="1377620"/>
                  </a:lnTo>
                  <a:lnTo>
                    <a:pt x="2403053" y="1418217"/>
                  </a:lnTo>
                  <a:lnTo>
                    <a:pt x="2427457" y="1460617"/>
                  </a:lnTo>
                  <a:lnTo>
                    <a:pt x="2448813" y="1504687"/>
                  </a:lnTo>
                  <a:lnTo>
                    <a:pt x="2467040" y="1550294"/>
                  </a:lnTo>
                  <a:lnTo>
                    <a:pt x="2482059" y="1597305"/>
                  </a:lnTo>
                  <a:lnTo>
                    <a:pt x="2493788" y="1645586"/>
                  </a:lnTo>
                  <a:lnTo>
                    <a:pt x="2502149" y="1695006"/>
                  </a:lnTo>
                  <a:lnTo>
                    <a:pt x="2507060" y="1745429"/>
                  </a:lnTo>
                  <a:lnTo>
                    <a:pt x="2508441" y="1796725"/>
                  </a:lnTo>
                  <a:lnTo>
                    <a:pt x="2506676" y="1847828"/>
                  </a:lnTo>
                  <a:lnTo>
                    <a:pt x="2501433" y="1898088"/>
                  </a:lnTo>
                  <a:lnTo>
                    <a:pt x="2492787" y="1947371"/>
                  </a:lnTo>
                  <a:lnTo>
                    <a:pt x="2480816" y="1995543"/>
                  </a:lnTo>
                  <a:lnTo>
                    <a:pt x="2465597" y="2042472"/>
                  </a:lnTo>
                  <a:lnTo>
                    <a:pt x="2447205" y="2088024"/>
                  </a:lnTo>
                  <a:lnTo>
                    <a:pt x="2425717" y="2132067"/>
                  </a:lnTo>
                  <a:lnTo>
                    <a:pt x="2401210" y="2174467"/>
                  </a:lnTo>
                  <a:lnTo>
                    <a:pt x="2373760" y="2215091"/>
                  </a:lnTo>
                  <a:lnTo>
                    <a:pt x="2343445" y="2253806"/>
                  </a:lnTo>
                  <a:lnTo>
                    <a:pt x="2310340" y="2290480"/>
                  </a:lnTo>
                  <a:lnTo>
                    <a:pt x="2274522" y="2324978"/>
                  </a:lnTo>
                  <a:lnTo>
                    <a:pt x="2236068" y="2357169"/>
                  </a:lnTo>
                  <a:lnTo>
                    <a:pt x="2195054" y="2386918"/>
                  </a:lnTo>
                  <a:lnTo>
                    <a:pt x="2151557" y="2414093"/>
                  </a:lnTo>
                  <a:lnTo>
                    <a:pt x="2106972" y="2437830"/>
                  </a:lnTo>
                  <a:lnTo>
                    <a:pt x="2061131" y="2458177"/>
                  </a:lnTo>
                  <a:lnTo>
                    <a:pt x="2014227" y="2475132"/>
                  </a:lnTo>
                  <a:lnTo>
                    <a:pt x="1966453" y="2488696"/>
                  </a:lnTo>
                  <a:lnTo>
                    <a:pt x="1918003" y="2498870"/>
                  </a:lnTo>
                  <a:lnTo>
                    <a:pt x="1869069" y="2505652"/>
                  </a:lnTo>
                  <a:lnTo>
                    <a:pt x="1819846" y="250904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429009" y="4363585"/>
              <a:ext cx="2101850" cy="2667000"/>
            </a:xfrm>
            <a:custGeom>
              <a:avLst/>
              <a:gdLst/>
              <a:ahLst/>
              <a:cxnLst/>
              <a:rect l="l" t="t" r="r" b="b"/>
              <a:pathLst>
                <a:path w="2101850" h="2667000">
                  <a:moveTo>
                    <a:pt x="1361901" y="2666373"/>
                  </a:moveTo>
                  <a:lnTo>
                    <a:pt x="1361901" y="1492143"/>
                  </a:lnTo>
                  <a:lnTo>
                    <a:pt x="1119876" y="1070651"/>
                  </a:lnTo>
                  <a:lnTo>
                    <a:pt x="0" y="423543"/>
                  </a:lnTo>
                  <a:lnTo>
                    <a:pt x="734278" y="0"/>
                  </a:lnTo>
                  <a:lnTo>
                    <a:pt x="1854154" y="646082"/>
                  </a:lnTo>
                  <a:lnTo>
                    <a:pt x="2101306" y="1065523"/>
                  </a:lnTo>
                  <a:lnTo>
                    <a:pt x="2101306" y="2239753"/>
                  </a:lnTo>
                  <a:lnTo>
                    <a:pt x="1361901" y="2666373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186985" y="4788154"/>
              <a:ext cx="1603375" cy="2382520"/>
            </a:xfrm>
            <a:custGeom>
              <a:avLst/>
              <a:gdLst/>
              <a:ahLst/>
              <a:cxnLst/>
              <a:rect l="l" t="t" r="r" b="b"/>
              <a:pathLst>
                <a:path w="1603375" h="2382520">
                  <a:moveTo>
                    <a:pt x="1361901" y="2382301"/>
                  </a:moveTo>
                  <a:lnTo>
                    <a:pt x="603010" y="1944401"/>
                  </a:lnTo>
                  <a:lnTo>
                    <a:pt x="1148591" y="1629563"/>
                  </a:lnTo>
                  <a:lnTo>
                    <a:pt x="1148591" y="1120901"/>
                  </a:lnTo>
                  <a:lnTo>
                    <a:pt x="1072702" y="1089110"/>
                  </a:lnTo>
                  <a:lnTo>
                    <a:pt x="410211" y="1471632"/>
                  </a:lnTo>
                  <a:lnTo>
                    <a:pt x="373401" y="1499108"/>
                  </a:lnTo>
                  <a:lnTo>
                    <a:pt x="340665" y="1535898"/>
                  </a:lnTo>
                  <a:lnTo>
                    <a:pt x="313170" y="1579697"/>
                  </a:lnTo>
                  <a:lnTo>
                    <a:pt x="292085" y="1628196"/>
                  </a:lnTo>
                  <a:lnTo>
                    <a:pt x="278578" y="1679088"/>
                  </a:lnTo>
                  <a:lnTo>
                    <a:pt x="273815" y="1730065"/>
                  </a:lnTo>
                  <a:lnTo>
                    <a:pt x="273815" y="1753652"/>
                  </a:lnTo>
                  <a:lnTo>
                    <a:pt x="242024" y="1735193"/>
                  </a:lnTo>
                  <a:lnTo>
                    <a:pt x="107680" y="1503423"/>
                  </a:lnTo>
                  <a:lnTo>
                    <a:pt x="516866" y="1267552"/>
                  </a:lnTo>
                  <a:lnTo>
                    <a:pt x="516866" y="758890"/>
                  </a:lnTo>
                  <a:lnTo>
                    <a:pt x="440977" y="727099"/>
                  </a:lnTo>
                  <a:lnTo>
                    <a:pt x="0" y="981430"/>
                  </a:lnTo>
                  <a:lnTo>
                    <a:pt x="0" y="136395"/>
                  </a:lnTo>
                  <a:lnTo>
                    <a:pt x="240999" y="0"/>
                  </a:lnTo>
                  <a:lnTo>
                    <a:pt x="1360875" y="646082"/>
                  </a:lnTo>
                  <a:lnTo>
                    <a:pt x="1602900" y="1061421"/>
                  </a:lnTo>
                  <a:lnTo>
                    <a:pt x="1602900" y="2244881"/>
                  </a:lnTo>
                  <a:lnTo>
                    <a:pt x="1361901" y="2382301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26501" y="5587040"/>
              <a:ext cx="1384935" cy="1195070"/>
            </a:xfrm>
            <a:custGeom>
              <a:avLst/>
              <a:gdLst/>
              <a:ahLst/>
              <a:cxnLst/>
              <a:rect l="l" t="t" r="r" b="b"/>
              <a:pathLst>
                <a:path w="1384934" h="1195070">
                  <a:moveTo>
                    <a:pt x="85717" y="833803"/>
                  </a:moveTo>
                  <a:lnTo>
                    <a:pt x="51391" y="830045"/>
                  </a:lnTo>
                  <a:lnTo>
                    <a:pt x="24251" y="809650"/>
                  </a:lnTo>
                  <a:lnTo>
                    <a:pt x="6415" y="774142"/>
                  </a:lnTo>
                  <a:lnTo>
                    <a:pt x="0" y="725048"/>
                  </a:lnTo>
                  <a:lnTo>
                    <a:pt x="0" y="601984"/>
                  </a:lnTo>
                  <a:lnTo>
                    <a:pt x="4496" y="555014"/>
                  </a:lnTo>
                  <a:lnTo>
                    <a:pt x="17168" y="507902"/>
                  </a:lnTo>
                  <a:lnTo>
                    <a:pt x="36790" y="462897"/>
                  </a:lnTo>
                  <a:lnTo>
                    <a:pt x="62139" y="422251"/>
                  </a:lnTo>
                  <a:lnTo>
                    <a:pt x="91988" y="388214"/>
                  </a:lnTo>
                  <a:lnTo>
                    <a:pt x="125114" y="363036"/>
                  </a:lnTo>
                  <a:lnTo>
                    <a:pt x="753763" y="0"/>
                  </a:lnTo>
                  <a:lnTo>
                    <a:pt x="753763" y="456359"/>
                  </a:lnTo>
                  <a:lnTo>
                    <a:pt x="125114" y="819396"/>
                  </a:lnTo>
                  <a:lnTo>
                    <a:pt x="85717" y="833803"/>
                  </a:lnTo>
                  <a:close/>
                </a:path>
                <a:path w="1384934" h="1195070">
                  <a:moveTo>
                    <a:pt x="716417" y="1194789"/>
                  </a:moveTo>
                  <a:lnTo>
                    <a:pt x="682091" y="1191031"/>
                  </a:lnTo>
                  <a:lnTo>
                    <a:pt x="654951" y="1170636"/>
                  </a:lnTo>
                  <a:lnTo>
                    <a:pt x="637115" y="1135128"/>
                  </a:lnTo>
                  <a:lnTo>
                    <a:pt x="630699" y="1086034"/>
                  </a:lnTo>
                  <a:lnTo>
                    <a:pt x="630699" y="962970"/>
                  </a:lnTo>
                  <a:lnTo>
                    <a:pt x="635195" y="916000"/>
                  </a:lnTo>
                  <a:lnTo>
                    <a:pt x="647867" y="868888"/>
                  </a:lnTo>
                  <a:lnTo>
                    <a:pt x="667490" y="823883"/>
                  </a:lnTo>
                  <a:lnTo>
                    <a:pt x="692839" y="783237"/>
                  </a:lnTo>
                  <a:lnTo>
                    <a:pt x="722688" y="749200"/>
                  </a:lnTo>
                  <a:lnTo>
                    <a:pt x="755814" y="724022"/>
                  </a:lnTo>
                  <a:lnTo>
                    <a:pt x="1384462" y="360985"/>
                  </a:lnTo>
                  <a:lnTo>
                    <a:pt x="1384462" y="817345"/>
                  </a:lnTo>
                  <a:lnTo>
                    <a:pt x="755814" y="1180382"/>
                  </a:lnTo>
                  <a:lnTo>
                    <a:pt x="716417" y="119478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828041" y="3089884"/>
              <a:ext cx="5132070" cy="4102100"/>
            </a:xfrm>
            <a:custGeom>
              <a:avLst/>
              <a:gdLst/>
              <a:ahLst/>
              <a:cxnLst/>
              <a:rect l="l" t="t" r="r" b="b"/>
              <a:pathLst>
                <a:path w="5132069" h="4102100">
                  <a:moveTo>
                    <a:pt x="444055" y="2959100"/>
                  </a:moveTo>
                  <a:lnTo>
                    <a:pt x="435254" y="2908300"/>
                  </a:lnTo>
                  <a:lnTo>
                    <a:pt x="411365" y="2882900"/>
                  </a:lnTo>
                  <a:lnTo>
                    <a:pt x="376135" y="2882900"/>
                  </a:lnTo>
                  <a:lnTo>
                    <a:pt x="333298" y="2895600"/>
                  </a:lnTo>
                  <a:lnTo>
                    <a:pt x="298157" y="2921000"/>
                  </a:lnTo>
                  <a:lnTo>
                    <a:pt x="267728" y="2959100"/>
                  </a:lnTo>
                  <a:lnTo>
                    <a:pt x="243801" y="2997200"/>
                  </a:lnTo>
                  <a:lnTo>
                    <a:pt x="228155" y="3035300"/>
                  </a:lnTo>
                  <a:lnTo>
                    <a:pt x="222542" y="3086100"/>
                  </a:lnTo>
                  <a:lnTo>
                    <a:pt x="231190" y="3124200"/>
                  </a:lnTo>
                  <a:lnTo>
                    <a:pt x="254850" y="3149600"/>
                  </a:lnTo>
                  <a:lnTo>
                    <a:pt x="290029" y="3162300"/>
                  </a:lnTo>
                  <a:lnTo>
                    <a:pt x="333298" y="3149600"/>
                  </a:lnTo>
                  <a:lnTo>
                    <a:pt x="368452" y="3124200"/>
                  </a:lnTo>
                  <a:lnTo>
                    <a:pt x="398868" y="3086100"/>
                  </a:lnTo>
                  <a:lnTo>
                    <a:pt x="422795" y="3035300"/>
                  </a:lnTo>
                  <a:lnTo>
                    <a:pt x="438442" y="2997200"/>
                  </a:lnTo>
                  <a:lnTo>
                    <a:pt x="444055" y="2959100"/>
                  </a:lnTo>
                  <a:close/>
                </a:path>
                <a:path w="5132069" h="4102100">
                  <a:moveTo>
                    <a:pt x="1074750" y="3314700"/>
                  </a:moveTo>
                  <a:lnTo>
                    <a:pt x="1066101" y="3276600"/>
                  </a:lnTo>
                  <a:lnTo>
                    <a:pt x="1042454" y="3238500"/>
                  </a:lnTo>
                  <a:lnTo>
                    <a:pt x="1007262" y="3238500"/>
                  </a:lnTo>
                  <a:lnTo>
                    <a:pt x="963993" y="3251200"/>
                  </a:lnTo>
                  <a:lnTo>
                    <a:pt x="928852" y="3276600"/>
                  </a:lnTo>
                  <a:lnTo>
                    <a:pt x="898436" y="3314700"/>
                  </a:lnTo>
                  <a:lnTo>
                    <a:pt x="874509" y="3352800"/>
                  </a:lnTo>
                  <a:lnTo>
                    <a:pt x="858850" y="3403600"/>
                  </a:lnTo>
                  <a:lnTo>
                    <a:pt x="853236" y="3441700"/>
                  </a:lnTo>
                  <a:lnTo>
                    <a:pt x="861898" y="3492500"/>
                  </a:lnTo>
                  <a:lnTo>
                    <a:pt x="885545" y="3517900"/>
                  </a:lnTo>
                  <a:lnTo>
                    <a:pt x="920737" y="3517900"/>
                  </a:lnTo>
                  <a:lnTo>
                    <a:pt x="963993" y="3505200"/>
                  </a:lnTo>
                  <a:lnTo>
                    <a:pt x="999147" y="3479800"/>
                  </a:lnTo>
                  <a:lnTo>
                    <a:pt x="1029563" y="3441700"/>
                  </a:lnTo>
                  <a:lnTo>
                    <a:pt x="1053490" y="3403600"/>
                  </a:lnTo>
                  <a:lnTo>
                    <a:pt x="1069149" y="3352800"/>
                  </a:lnTo>
                  <a:lnTo>
                    <a:pt x="1074750" y="3314700"/>
                  </a:lnTo>
                  <a:close/>
                </a:path>
                <a:path w="5132069" h="4102100">
                  <a:moveTo>
                    <a:pt x="5131740" y="1905000"/>
                  </a:moveTo>
                  <a:lnTo>
                    <a:pt x="5129428" y="1854200"/>
                  </a:lnTo>
                  <a:lnTo>
                    <a:pt x="5124031" y="1803400"/>
                  </a:lnTo>
                  <a:lnTo>
                    <a:pt x="5115636" y="1752600"/>
                  </a:lnTo>
                  <a:lnTo>
                    <a:pt x="5104295" y="1701800"/>
                  </a:lnTo>
                  <a:lnTo>
                    <a:pt x="5090058" y="1663700"/>
                  </a:lnTo>
                  <a:lnTo>
                    <a:pt x="5081498" y="1638236"/>
                  </a:lnTo>
                  <a:lnTo>
                    <a:pt x="5081498" y="1905000"/>
                  </a:lnTo>
                  <a:lnTo>
                    <a:pt x="5079974" y="1955800"/>
                  </a:lnTo>
                  <a:lnTo>
                    <a:pt x="5075059" y="1993900"/>
                  </a:lnTo>
                  <a:lnTo>
                    <a:pt x="5066830" y="2044700"/>
                  </a:lnTo>
                  <a:lnTo>
                    <a:pt x="5055349" y="2095500"/>
                  </a:lnTo>
                  <a:lnTo>
                    <a:pt x="5040706" y="2133600"/>
                  </a:lnTo>
                  <a:lnTo>
                    <a:pt x="5022964" y="2184400"/>
                  </a:lnTo>
                  <a:lnTo>
                    <a:pt x="5002212" y="2222500"/>
                  </a:lnTo>
                  <a:lnTo>
                    <a:pt x="4978527" y="2260600"/>
                  </a:lnTo>
                  <a:lnTo>
                    <a:pt x="4951984" y="2311400"/>
                  </a:lnTo>
                  <a:lnTo>
                    <a:pt x="4922647" y="2349500"/>
                  </a:lnTo>
                  <a:lnTo>
                    <a:pt x="4890617" y="2374900"/>
                  </a:lnTo>
                  <a:lnTo>
                    <a:pt x="4855946" y="2413000"/>
                  </a:lnTo>
                  <a:lnTo>
                    <a:pt x="4818723" y="2438400"/>
                  </a:lnTo>
                  <a:lnTo>
                    <a:pt x="4779022" y="2476500"/>
                  </a:lnTo>
                  <a:lnTo>
                    <a:pt x="4736922" y="2501900"/>
                  </a:lnTo>
                  <a:lnTo>
                    <a:pt x="4693615" y="2527300"/>
                  </a:lnTo>
                  <a:lnTo>
                    <a:pt x="4463262" y="2590800"/>
                  </a:lnTo>
                  <a:lnTo>
                    <a:pt x="4320400" y="2590800"/>
                  </a:lnTo>
                  <a:lnTo>
                    <a:pt x="4090035" y="2527300"/>
                  </a:lnTo>
                  <a:lnTo>
                    <a:pt x="4003141" y="2476500"/>
                  </a:lnTo>
                  <a:lnTo>
                    <a:pt x="3914267" y="2425700"/>
                  </a:lnTo>
                  <a:lnTo>
                    <a:pt x="3869055" y="2413000"/>
                  </a:lnTo>
                  <a:lnTo>
                    <a:pt x="3823360" y="2387600"/>
                  </a:lnTo>
                  <a:lnTo>
                    <a:pt x="3589147" y="2324100"/>
                  </a:lnTo>
                  <a:lnTo>
                    <a:pt x="3493414" y="2298700"/>
                  </a:lnTo>
                  <a:lnTo>
                    <a:pt x="3445243" y="2298700"/>
                  </a:lnTo>
                  <a:lnTo>
                    <a:pt x="3396932" y="2286000"/>
                  </a:lnTo>
                  <a:lnTo>
                    <a:pt x="3105924" y="2286000"/>
                  </a:lnTo>
                  <a:lnTo>
                    <a:pt x="3057563" y="2298700"/>
                  </a:lnTo>
                  <a:lnTo>
                    <a:pt x="3009341" y="2298700"/>
                  </a:lnTo>
                  <a:lnTo>
                    <a:pt x="2961284" y="2311400"/>
                  </a:lnTo>
                  <a:lnTo>
                    <a:pt x="2913443" y="2311400"/>
                  </a:lnTo>
                  <a:lnTo>
                    <a:pt x="2724835" y="2362200"/>
                  </a:lnTo>
                  <a:lnTo>
                    <a:pt x="2724835" y="2324100"/>
                  </a:lnTo>
                  <a:lnTo>
                    <a:pt x="2679712" y="2248433"/>
                  </a:lnTo>
                  <a:lnTo>
                    <a:pt x="2679712" y="2374900"/>
                  </a:lnTo>
                  <a:lnTo>
                    <a:pt x="2679712" y="2421267"/>
                  </a:lnTo>
                  <a:lnTo>
                    <a:pt x="2679712" y="3492500"/>
                  </a:lnTo>
                  <a:lnTo>
                    <a:pt x="2406256" y="3652570"/>
                  </a:lnTo>
                  <a:lnTo>
                    <a:pt x="2679712" y="3379114"/>
                  </a:lnTo>
                  <a:lnTo>
                    <a:pt x="2679712" y="3369881"/>
                  </a:lnTo>
                  <a:lnTo>
                    <a:pt x="2383993" y="3665601"/>
                  </a:lnTo>
                  <a:lnTo>
                    <a:pt x="2079790" y="3843667"/>
                  </a:lnTo>
                  <a:lnTo>
                    <a:pt x="2679712" y="3243745"/>
                  </a:lnTo>
                  <a:lnTo>
                    <a:pt x="2679712" y="3234512"/>
                  </a:lnTo>
                  <a:lnTo>
                    <a:pt x="2057527" y="3856698"/>
                  </a:lnTo>
                  <a:lnTo>
                    <a:pt x="1985429" y="3898900"/>
                  </a:lnTo>
                  <a:lnTo>
                    <a:pt x="1985429" y="3802659"/>
                  </a:lnTo>
                  <a:lnTo>
                    <a:pt x="2679712" y="3108375"/>
                  </a:lnTo>
                  <a:lnTo>
                    <a:pt x="2679712" y="3099143"/>
                  </a:lnTo>
                  <a:lnTo>
                    <a:pt x="1985429" y="3793426"/>
                  </a:lnTo>
                  <a:lnTo>
                    <a:pt x="1985429" y="3666261"/>
                  </a:lnTo>
                  <a:lnTo>
                    <a:pt x="2679712" y="2971977"/>
                  </a:lnTo>
                  <a:lnTo>
                    <a:pt x="2679712" y="2962745"/>
                  </a:lnTo>
                  <a:lnTo>
                    <a:pt x="1985429" y="3657028"/>
                  </a:lnTo>
                  <a:lnTo>
                    <a:pt x="1985429" y="3530892"/>
                  </a:lnTo>
                  <a:lnTo>
                    <a:pt x="2679712" y="2836608"/>
                  </a:lnTo>
                  <a:lnTo>
                    <a:pt x="2679712" y="2827375"/>
                  </a:lnTo>
                  <a:lnTo>
                    <a:pt x="1985429" y="3521659"/>
                  </a:lnTo>
                  <a:lnTo>
                    <a:pt x="1985429" y="3395522"/>
                  </a:lnTo>
                  <a:lnTo>
                    <a:pt x="2679712" y="2701239"/>
                  </a:lnTo>
                  <a:lnTo>
                    <a:pt x="2679712" y="2692006"/>
                  </a:lnTo>
                  <a:lnTo>
                    <a:pt x="1985429" y="3386290"/>
                  </a:lnTo>
                  <a:lnTo>
                    <a:pt x="1985429" y="3260153"/>
                  </a:lnTo>
                  <a:lnTo>
                    <a:pt x="2679712" y="2565870"/>
                  </a:lnTo>
                  <a:lnTo>
                    <a:pt x="2679712" y="2556637"/>
                  </a:lnTo>
                  <a:lnTo>
                    <a:pt x="1985429" y="3250920"/>
                  </a:lnTo>
                  <a:lnTo>
                    <a:pt x="1985429" y="3124784"/>
                  </a:lnTo>
                  <a:lnTo>
                    <a:pt x="2679712" y="2430500"/>
                  </a:lnTo>
                  <a:lnTo>
                    <a:pt x="2679712" y="2421267"/>
                  </a:lnTo>
                  <a:lnTo>
                    <a:pt x="1985429" y="3115551"/>
                  </a:lnTo>
                  <a:lnTo>
                    <a:pt x="1985429" y="2989415"/>
                  </a:lnTo>
                  <a:lnTo>
                    <a:pt x="2495461" y="2479383"/>
                  </a:lnTo>
                  <a:lnTo>
                    <a:pt x="2679712" y="2374900"/>
                  </a:lnTo>
                  <a:lnTo>
                    <a:pt x="2679712" y="2248433"/>
                  </a:lnTo>
                  <a:lnTo>
                    <a:pt x="2671508" y="2234679"/>
                  </a:lnTo>
                  <a:lnTo>
                    <a:pt x="2671508" y="2324100"/>
                  </a:lnTo>
                  <a:lnTo>
                    <a:pt x="2621940" y="2352903"/>
                  </a:lnTo>
                  <a:lnTo>
                    <a:pt x="2663799" y="2311044"/>
                  </a:lnTo>
                  <a:lnTo>
                    <a:pt x="2671508" y="2324100"/>
                  </a:lnTo>
                  <a:lnTo>
                    <a:pt x="2671508" y="2234679"/>
                  </a:lnTo>
                  <a:lnTo>
                    <a:pt x="2660383" y="2216023"/>
                  </a:lnTo>
                  <a:lnTo>
                    <a:pt x="2660383" y="2305227"/>
                  </a:lnTo>
                  <a:lnTo>
                    <a:pt x="2599893" y="2365718"/>
                  </a:lnTo>
                  <a:lnTo>
                    <a:pt x="2474137" y="2438793"/>
                  </a:lnTo>
                  <a:lnTo>
                    <a:pt x="2474137" y="2491473"/>
                  </a:lnTo>
                  <a:lnTo>
                    <a:pt x="1985429" y="2980182"/>
                  </a:lnTo>
                  <a:lnTo>
                    <a:pt x="1985429" y="2853017"/>
                  </a:lnTo>
                  <a:lnTo>
                    <a:pt x="2180412" y="2658033"/>
                  </a:lnTo>
                  <a:lnTo>
                    <a:pt x="2474137" y="2491473"/>
                  </a:lnTo>
                  <a:lnTo>
                    <a:pt x="2474137" y="2438793"/>
                  </a:lnTo>
                  <a:lnTo>
                    <a:pt x="2296363" y="2542082"/>
                  </a:lnTo>
                  <a:lnTo>
                    <a:pt x="2613215" y="2225230"/>
                  </a:lnTo>
                  <a:lnTo>
                    <a:pt x="2660383" y="2305227"/>
                  </a:lnTo>
                  <a:lnTo>
                    <a:pt x="2660383" y="2216023"/>
                  </a:lnTo>
                  <a:lnTo>
                    <a:pt x="2626385" y="2159000"/>
                  </a:lnTo>
                  <a:lnTo>
                    <a:pt x="2775801" y="2120900"/>
                  </a:lnTo>
                  <a:lnTo>
                    <a:pt x="2979191" y="2070100"/>
                  </a:lnTo>
                  <a:lnTo>
                    <a:pt x="3081959" y="2070100"/>
                  </a:lnTo>
                  <a:lnTo>
                    <a:pt x="3133471" y="2057400"/>
                  </a:lnTo>
                  <a:lnTo>
                    <a:pt x="3337242" y="2057400"/>
                  </a:lnTo>
                  <a:lnTo>
                    <a:pt x="3387509" y="2070100"/>
                  </a:lnTo>
                  <a:lnTo>
                    <a:pt x="3487724" y="2070100"/>
                  </a:lnTo>
                  <a:lnTo>
                    <a:pt x="3587331" y="2095500"/>
                  </a:lnTo>
                  <a:lnTo>
                    <a:pt x="3636835" y="2095500"/>
                  </a:lnTo>
                  <a:lnTo>
                    <a:pt x="3735070" y="2120900"/>
                  </a:lnTo>
                  <a:lnTo>
                    <a:pt x="3783749" y="2146300"/>
                  </a:lnTo>
                  <a:lnTo>
                    <a:pt x="3880066" y="2171700"/>
                  </a:lnTo>
                  <a:lnTo>
                    <a:pt x="3927640" y="2197100"/>
                  </a:lnTo>
                  <a:lnTo>
                    <a:pt x="3974795" y="2209800"/>
                  </a:lnTo>
                  <a:lnTo>
                    <a:pt x="4067695" y="2260600"/>
                  </a:lnTo>
                  <a:lnTo>
                    <a:pt x="4113377" y="2273300"/>
                  </a:lnTo>
                  <a:lnTo>
                    <a:pt x="4158513" y="2298700"/>
                  </a:lnTo>
                  <a:lnTo>
                    <a:pt x="4202544" y="2324100"/>
                  </a:lnTo>
                  <a:lnTo>
                    <a:pt x="4248188" y="2349500"/>
                  </a:lnTo>
                  <a:lnTo>
                    <a:pt x="4295051" y="2362200"/>
                  </a:lnTo>
                  <a:lnTo>
                    <a:pt x="4486554" y="2362200"/>
                  </a:lnTo>
                  <a:lnTo>
                    <a:pt x="4533417" y="2349500"/>
                  </a:lnTo>
                  <a:lnTo>
                    <a:pt x="4579061" y="2324100"/>
                  </a:lnTo>
                  <a:lnTo>
                    <a:pt x="4623079" y="2298700"/>
                  </a:lnTo>
                  <a:lnTo>
                    <a:pt x="4664964" y="2273300"/>
                  </a:lnTo>
                  <a:lnTo>
                    <a:pt x="4703102" y="2247900"/>
                  </a:lnTo>
                  <a:lnTo>
                    <a:pt x="4737366" y="2209800"/>
                  </a:lnTo>
                  <a:lnTo>
                    <a:pt x="4767580" y="2171700"/>
                  </a:lnTo>
                  <a:lnTo>
                    <a:pt x="4793577" y="2133600"/>
                  </a:lnTo>
                  <a:lnTo>
                    <a:pt x="4815205" y="2095500"/>
                  </a:lnTo>
                  <a:lnTo>
                    <a:pt x="4832312" y="2044700"/>
                  </a:lnTo>
                  <a:lnTo>
                    <a:pt x="4844732" y="2006600"/>
                  </a:lnTo>
                  <a:lnTo>
                    <a:pt x="4852289" y="1955800"/>
                  </a:lnTo>
                  <a:lnTo>
                    <a:pt x="4854854" y="1905000"/>
                  </a:lnTo>
                  <a:lnTo>
                    <a:pt x="4852263" y="1854200"/>
                  </a:lnTo>
                  <a:lnTo>
                    <a:pt x="4844631" y="1803400"/>
                  </a:lnTo>
                  <a:lnTo>
                    <a:pt x="4832121" y="1752600"/>
                  </a:lnTo>
                  <a:lnTo>
                    <a:pt x="4814913" y="1714500"/>
                  </a:lnTo>
                  <a:lnTo>
                    <a:pt x="4793196" y="1663700"/>
                  </a:lnTo>
                  <a:lnTo>
                    <a:pt x="4767135" y="1625600"/>
                  </a:lnTo>
                  <a:lnTo>
                    <a:pt x="4736909" y="1587500"/>
                  </a:lnTo>
                  <a:lnTo>
                    <a:pt x="4702708" y="1562100"/>
                  </a:lnTo>
                  <a:lnTo>
                    <a:pt x="4664710" y="1524000"/>
                  </a:lnTo>
                  <a:lnTo>
                    <a:pt x="4580979" y="1473200"/>
                  </a:lnTo>
                  <a:lnTo>
                    <a:pt x="4541278" y="1447800"/>
                  </a:lnTo>
                  <a:lnTo>
                    <a:pt x="4504042" y="1409700"/>
                  </a:lnTo>
                  <a:lnTo>
                    <a:pt x="4469371" y="1384300"/>
                  </a:lnTo>
                  <a:lnTo>
                    <a:pt x="4437304" y="1346200"/>
                  </a:lnTo>
                  <a:lnTo>
                    <a:pt x="4407954" y="1308100"/>
                  </a:lnTo>
                  <a:lnTo>
                    <a:pt x="4381360" y="1270000"/>
                  </a:lnTo>
                  <a:lnTo>
                    <a:pt x="4357624" y="1231900"/>
                  </a:lnTo>
                  <a:lnTo>
                    <a:pt x="4336808" y="1181100"/>
                  </a:lnTo>
                  <a:lnTo>
                    <a:pt x="4318990" y="1143000"/>
                  </a:lnTo>
                  <a:lnTo>
                    <a:pt x="4304246" y="1092200"/>
                  </a:lnTo>
                  <a:lnTo>
                    <a:pt x="4292651" y="1054100"/>
                  </a:lnTo>
                  <a:lnTo>
                    <a:pt x="4284269" y="1003300"/>
                  </a:lnTo>
                  <a:lnTo>
                    <a:pt x="4279189" y="952500"/>
                  </a:lnTo>
                  <a:lnTo>
                    <a:pt x="4277474" y="901700"/>
                  </a:lnTo>
                  <a:lnTo>
                    <a:pt x="4279189" y="850900"/>
                  </a:lnTo>
                  <a:lnTo>
                    <a:pt x="4284269" y="800100"/>
                  </a:lnTo>
                  <a:lnTo>
                    <a:pt x="4292651" y="762000"/>
                  </a:lnTo>
                  <a:lnTo>
                    <a:pt x="4304246" y="711200"/>
                  </a:lnTo>
                  <a:lnTo>
                    <a:pt x="4318990" y="660400"/>
                  </a:lnTo>
                  <a:lnTo>
                    <a:pt x="4336808" y="622300"/>
                  </a:lnTo>
                  <a:lnTo>
                    <a:pt x="4357624" y="571500"/>
                  </a:lnTo>
                  <a:lnTo>
                    <a:pt x="4381360" y="533400"/>
                  </a:lnTo>
                  <a:lnTo>
                    <a:pt x="4407954" y="495300"/>
                  </a:lnTo>
                  <a:lnTo>
                    <a:pt x="4437304" y="457200"/>
                  </a:lnTo>
                  <a:lnTo>
                    <a:pt x="4469371" y="419100"/>
                  </a:lnTo>
                  <a:lnTo>
                    <a:pt x="4504042" y="393700"/>
                  </a:lnTo>
                  <a:lnTo>
                    <a:pt x="4541278" y="355600"/>
                  </a:lnTo>
                  <a:lnTo>
                    <a:pt x="4580979" y="330200"/>
                  </a:lnTo>
                  <a:lnTo>
                    <a:pt x="4623079" y="304800"/>
                  </a:lnTo>
                  <a:lnTo>
                    <a:pt x="4912284" y="139700"/>
                  </a:lnTo>
                  <a:lnTo>
                    <a:pt x="4920920" y="127000"/>
                  </a:lnTo>
                  <a:lnTo>
                    <a:pt x="4948174" y="127000"/>
                  </a:lnTo>
                  <a:lnTo>
                    <a:pt x="4982642" y="165100"/>
                  </a:lnTo>
                  <a:lnTo>
                    <a:pt x="5013172" y="203200"/>
                  </a:lnTo>
                  <a:lnTo>
                    <a:pt x="5038890" y="254000"/>
                  </a:lnTo>
                  <a:lnTo>
                    <a:pt x="5058930" y="304800"/>
                  </a:lnTo>
                  <a:lnTo>
                    <a:pt x="5004130" y="342900"/>
                  </a:lnTo>
                  <a:lnTo>
                    <a:pt x="4893564" y="406400"/>
                  </a:lnTo>
                  <a:lnTo>
                    <a:pt x="4784928" y="469900"/>
                  </a:lnTo>
                  <a:lnTo>
                    <a:pt x="4735893" y="495300"/>
                  </a:lnTo>
                  <a:lnTo>
                    <a:pt x="4694009" y="520700"/>
                  </a:lnTo>
                  <a:lnTo>
                    <a:pt x="4655871" y="558800"/>
                  </a:lnTo>
                  <a:lnTo>
                    <a:pt x="4621606" y="584200"/>
                  </a:lnTo>
                  <a:lnTo>
                    <a:pt x="4591393" y="622300"/>
                  </a:lnTo>
                  <a:lnTo>
                    <a:pt x="4565396" y="673100"/>
                  </a:lnTo>
                  <a:lnTo>
                    <a:pt x="4543768" y="711200"/>
                  </a:lnTo>
                  <a:lnTo>
                    <a:pt x="4526661" y="749300"/>
                  </a:lnTo>
                  <a:lnTo>
                    <a:pt x="4514240" y="800100"/>
                  </a:lnTo>
                  <a:lnTo>
                    <a:pt x="4506684" y="850900"/>
                  </a:lnTo>
                  <a:lnTo>
                    <a:pt x="4504118" y="901700"/>
                  </a:lnTo>
                  <a:lnTo>
                    <a:pt x="4506709" y="952500"/>
                  </a:lnTo>
                  <a:lnTo>
                    <a:pt x="4514342" y="1003300"/>
                  </a:lnTo>
                  <a:lnTo>
                    <a:pt x="4526851" y="1041400"/>
                  </a:lnTo>
                  <a:lnTo>
                    <a:pt x="4544060" y="1092200"/>
                  </a:lnTo>
                  <a:lnTo>
                    <a:pt x="4565777" y="1130300"/>
                  </a:lnTo>
                  <a:lnTo>
                    <a:pt x="4591837" y="1168400"/>
                  </a:lnTo>
                  <a:lnTo>
                    <a:pt x="4622063" y="1206500"/>
                  </a:lnTo>
                  <a:lnTo>
                    <a:pt x="4656264" y="1244600"/>
                  </a:lnTo>
                  <a:lnTo>
                    <a:pt x="4694263" y="1270000"/>
                  </a:lnTo>
                  <a:lnTo>
                    <a:pt x="4735893" y="1308100"/>
                  </a:lnTo>
                  <a:lnTo>
                    <a:pt x="4777994" y="1333500"/>
                  </a:lnTo>
                  <a:lnTo>
                    <a:pt x="4817694" y="1358900"/>
                  </a:lnTo>
                  <a:lnTo>
                    <a:pt x="4854930" y="1384300"/>
                  </a:lnTo>
                  <a:lnTo>
                    <a:pt x="4889601" y="1422400"/>
                  </a:lnTo>
                  <a:lnTo>
                    <a:pt x="4921669" y="1460500"/>
                  </a:lnTo>
                  <a:lnTo>
                    <a:pt x="4951019" y="1498600"/>
                  </a:lnTo>
                  <a:lnTo>
                    <a:pt x="4977612" y="1536700"/>
                  </a:lnTo>
                  <a:lnTo>
                    <a:pt x="5001349" y="1574800"/>
                  </a:lnTo>
                  <a:lnTo>
                    <a:pt x="5022164" y="1612900"/>
                  </a:lnTo>
                  <a:lnTo>
                    <a:pt x="5039982" y="1663700"/>
                  </a:lnTo>
                  <a:lnTo>
                    <a:pt x="5054727" y="1701800"/>
                  </a:lnTo>
                  <a:lnTo>
                    <a:pt x="5066322" y="1752600"/>
                  </a:lnTo>
                  <a:lnTo>
                    <a:pt x="5074704" y="1803400"/>
                  </a:lnTo>
                  <a:lnTo>
                    <a:pt x="5079784" y="1854200"/>
                  </a:lnTo>
                  <a:lnTo>
                    <a:pt x="5081498" y="1905000"/>
                  </a:lnTo>
                  <a:lnTo>
                    <a:pt x="5081498" y="1638236"/>
                  </a:lnTo>
                  <a:lnTo>
                    <a:pt x="5072989" y="1612900"/>
                  </a:lnTo>
                  <a:lnTo>
                    <a:pt x="5053152" y="1574800"/>
                  </a:lnTo>
                  <a:lnTo>
                    <a:pt x="5030597" y="1536700"/>
                  </a:lnTo>
                  <a:lnTo>
                    <a:pt x="5005387" y="1485900"/>
                  </a:lnTo>
                  <a:lnTo>
                    <a:pt x="4977587" y="1447800"/>
                  </a:lnTo>
                  <a:lnTo>
                    <a:pt x="4947234" y="1422400"/>
                  </a:lnTo>
                  <a:lnTo>
                    <a:pt x="4914417" y="1384300"/>
                  </a:lnTo>
                  <a:lnTo>
                    <a:pt x="4879162" y="1346200"/>
                  </a:lnTo>
                  <a:lnTo>
                    <a:pt x="4841557" y="1320800"/>
                  </a:lnTo>
                  <a:lnTo>
                    <a:pt x="4801641" y="1295400"/>
                  </a:lnTo>
                  <a:lnTo>
                    <a:pt x="4759477" y="1257300"/>
                  </a:lnTo>
                  <a:lnTo>
                    <a:pt x="4717732" y="1231900"/>
                  </a:lnTo>
                  <a:lnTo>
                    <a:pt x="4680140" y="1206500"/>
                  </a:lnTo>
                  <a:lnTo>
                    <a:pt x="4646892" y="1168400"/>
                  </a:lnTo>
                  <a:lnTo>
                    <a:pt x="4618215" y="1130300"/>
                  </a:lnTo>
                  <a:lnTo>
                    <a:pt x="4594301" y="1092200"/>
                  </a:lnTo>
                  <a:lnTo>
                    <a:pt x="4575340" y="1041400"/>
                  </a:lnTo>
                  <a:lnTo>
                    <a:pt x="4561548" y="1003300"/>
                  </a:lnTo>
                  <a:lnTo>
                    <a:pt x="4553128" y="952500"/>
                  </a:lnTo>
                  <a:lnTo>
                    <a:pt x="4550270" y="901700"/>
                  </a:lnTo>
                  <a:lnTo>
                    <a:pt x="4553128" y="850900"/>
                  </a:lnTo>
                  <a:lnTo>
                    <a:pt x="4561548" y="800100"/>
                  </a:lnTo>
                  <a:lnTo>
                    <a:pt x="4575340" y="749300"/>
                  </a:lnTo>
                  <a:lnTo>
                    <a:pt x="4594301" y="711200"/>
                  </a:lnTo>
                  <a:lnTo>
                    <a:pt x="4618215" y="673100"/>
                  </a:lnTo>
                  <a:lnTo>
                    <a:pt x="4646892" y="635000"/>
                  </a:lnTo>
                  <a:lnTo>
                    <a:pt x="4680140" y="596900"/>
                  </a:lnTo>
                  <a:lnTo>
                    <a:pt x="4717732" y="558800"/>
                  </a:lnTo>
                  <a:lnTo>
                    <a:pt x="4759477" y="533400"/>
                  </a:lnTo>
                  <a:lnTo>
                    <a:pt x="4784090" y="520700"/>
                  </a:lnTo>
                  <a:lnTo>
                    <a:pt x="4800612" y="533400"/>
                  </a:lnTo>
                  <a:lnTo>
                    <a:pt x="4817808" y="546100"/>
                  </a:lnTo>
                  <a:lnTo>
                    <a:pt x="4835576" y="558800"/>
                  </a:lnTo>
                  <a:lnTo>
                    <a:pt x="4853825" y="571500"/>
                  </a:lnTo>
                  <a:lnTo>
                    <a:pt x="4940643" y="609600"/>
                  </a:lnTo>
                  <a:lnTo>
                    <a:pt x="4968684" y="609600"/>
                  </a:lnTo>
                  <a:lnTo>
                    <a:pt x="5013147" y="596900"/>
                  </a:lnTo>
                  <a:lnTo>
                    <a:pt x="5051564" y="584200"/>
                  </a:lnTo>
                  <a:lnTo>
                    <a:pt x="5083035" y="558800"/>
                  </a:lnTo>
                  <a:lnTo>
                    <a:pt x="5106644" y="520700"/>
                  </a:lnTo>
                  <a:lnTo>
                    <a:pt x="5121465" y="469900"/>
                  </a:lnTo>
                  <a:lnTo>
                    <a:pt x="5126621" y="419100"/>
                  </a:lnTo>
                  <a:lnTo>
                    <a:pt x="5123700" y="368300"/>
                  </a:lnTo>
                  <a:lnTo>
                    <a:pt x="5115242" y="330200"/>
                  </a:lnTo>
                  <a:lnTo>
                    <a:pt x="5101666" y="279400"/>
                  </a:lnTo>
                  <a:lnTo>
                    <a:pt x="5083403" y="241300"/>
                  </a:lnTo>
                  <a:lnTo>
                    <a:pt x="5060861" y="190500"/>
                  </a:lnTo>
                  <a:lnTo>
                    <a:pt x="5034470" y="152400"/>
                  </a:lnTo>
                  <a:lnTo>
                    <a:pt x="5014595" y="127000"/>
                  </a:lnTo>
                  <a:lnTo>
                    <a:pt x="5004663" y="114300"/>
                  </a:lnTo>
                  <a:lnTo>
                    <a:pt x="4971847" y="76200"/>
                  </a:lnTo>
                  <a:lnTo>
                    <a:pt x="4936477" y="50800"/>
                  </a:lnTo>
                  <a:lnTo>
                    <a:pt x="4898949" y="25400"/>
                  </a:lnTo>
                  <a:lnTo>
                    <a:pt x="4841646" y="0"/>
                  </a:lnTo>
                  <a:lnTo>
                    <a:pt x="4740656" y="0"/>
                  </a:lnTo>
                  <a:lnTo>
                    <a:pt x="4702238" y="12700"/>
                  </a:lnTo>
                  <a:lnTo>
                    <a:pt x="4670768" y="50800"/>
                  </a:lnTo>
                  <a:lnTo>
                    <a:pt x="4647158" y="88900"/>
                  </a:lnTo>
                  <a:lnTo>
                    <a:pt x="4632337" y="127000"/>
                  </a:lnTo>
                  <a:lnTo>
                    <a:pt x="4627181" y="177800"/>
                  </a:lnTo>
                  <a:lnTo>
                    <a:pt x="4627575" y="203200"/>
                  </a:lnTo>
                  <a:lnTo>
                    <a:pt x="4628718" y="215900"/>
                  </a:lnTo>
                  <a:lnTo>
                    <a:pt x="4630648" y="228600"/>
                  </a:lnTo>
                  <a:lnTo>
                    <a:pt x="4633341" y="241300"/>
                  </a:lnTo>
                  <a:lnTo>
                    <a:pt x="4601553" y="266700"/>
                  </a:lnTo>
                  <a:lnTo>
                    <a:pt x="4559389" y="292100"/>
                  </a:lnTo>
                  <a:lnTo>
                    <a:pt x="4519473" y="317500"/>
                  </a:lnTo>
                  <a:lnTo>
                    <a:pt x="4481881" y="342900"/>
                  </a:lnTo>
                  <a:lnTo>
                    <a:pt x="4446676" y="381000"/>
                  </a:lnTo>
                  <a:lnTo>
                    <a:pt x="4413910" y="419100"/>
                  </a:lnTo>
                  <a:lnTo>
                    <a:pt x="4383659" y="457200"/>
                  </a:lnTo>
                  <a:lnTo>
                    <a:pt x="4355973" y="495300"/>
                  </a:lnTo>
                  <a:lnTo>
                    <a:pt x="4330941" y="533400"/>
                  </a:lnTo>
                  <a:lnTo>
                    <a:pt x="4308602" y="571500"/>
                  </a:lnTo>
                  <a:lnTo>
                    <a:pt x="4289031" y="622300"/>
                  </a:lnTo>
                  <a:lnTo>
                    <a:pt x="4272292" y="660400"/>
                  </a:lnTo>
                  <a:lnTo>
                    <a:pt x="4258462" y="711200"/>
                  </a:lnTo>
                  <a:lnTo>
                    <a:pt x="4247591" y="749300"/>
                  </a:lnTo>
                  <a:lnTo>
                    <a:pt x="4239742" y="800100"/>
                  </a:lnTo>
                  <a:lnTo>
                    <a:pt x="4234980" y="850900"/>
                  </a:lnTo>
                  <a:lnTo>
                    <a:pt x="4233380" y="901700"/>
                  </a:lnTo>
                  <a:lnTo>
                    <a:pt x="4234980" y="952500"/>
                  </a:lnTo>
                  <a:lnTo>
                    <a:pt x="4239742" y="1003300"/>
                  </a:lnTo>
                  <a:lnTo>
                    <a:pt x="4247591" y="1041400"/>
                  </a:lnTo>
                  <a:lnTo>
                    <a:pt x="4258462" y="1092200"/>
                  </a:lnTo>
                  <a:lnTo>
                    <a:pt x="4272292" y="1143000"/>
                  </a:lnTo>
                  <a:lnTo>
                    <a:pt x="4289031" y="1181100"/>
                  </a:lnTo>
                  <a:lnTo>
                    <a:pt x="4308602" y="1231900"/>
                  </a:lnTo>
                  <a:lnTo>
                    <a:pt x="4330941" y="1270000"/>
                  </a:lnTo>
                  <a:lnTo>
                    <a:pt x="4355973" y="1308100"/>
                  </a:lnTo>
                  <a:lnTo>
                    <a:pt x="4383659" y="1346200"/>
                  </a:lnTo>
                  <a:lnTo>
                    <a:pt x="4413910" y="1384300"/>
                  </a:lnTo>
                  <a:lnTo>
                    <a:pt x="4446676" y="1422400"/>
                  </a:lnTo>
                  <a:lnTo>
                    <a:pt x="4481881" y="1447800"/>
                  </a:lnTo>
                  <a:lnTo>
                    <a:pt x="4519473" y="1485900"/>
                  </a:lnTo>
                  <a:lnTo>
                    <a:pt x="4559389" y="1511300"/>
                  </a:lnTo>
                  <a:lnTo>
                    <a:pt x="4643298" y="1562100"/>
                  </a:lnTo>
                  <a:lnTo>
                    <a:pt x="4680890" y="1600200"/>
                  </a:lnTo>
                  <a:lnTo>
                    <a:pt x="4714125" y="1625600"/>
                  </a:lnTo>
                  <a:lnTo>
                    <a:pt x="4742802" y="1663700"/>
                  </a:lnTo>
                  <a:lnTo>
                    <a:pt x="4766729" y="1714500"/>
                  </a:lnTo>
                  <a:lnTo>
                    <a:pt x="4785690" y="1752600"/>
                  </a:lnTo>
                  <a:lnTo>
                    <a:pt x="4799482" y="1803400"/>
                  </a:lnTo>
                  <a:lnTo>
                    <a:pt x="4807902" y="1854200"/>
                  </a:lnTo>
                  <a:lnTo>
                    <a:pt x="4810760" y="1905000"/>
                  </a:lnTo>
                  <a:lnTo>
                    <a:pt x="4807902" y="1955800"/>
                  </a:lnTo>
                  <a:lnTo>
                    <a:pt x="4799482" y="1993900"/>
                  </a:lnTo>
                  <a:lnTo>
                    <a:pt x="4785690" y="2044700"/>
                  </a:lnTo>
                  <a:lnTo>
                    <a:pt x="4766729" y="2082800"/>
                  </a:lnTo>
                  <a:lnTo>
                    <a:pt x="4742802" y="2133600"/>
                  </a:lnTo>
                  <a:lnTo>
                    <a:pt x="4714125" y="2171700"/>
                  </a:lnTo>
                  <a:lnTo>
                    <a:pt x="4680890" y="2209800"/>
                  </a:lnTo>
                  <a:lnTo>
                    <a:pt x="4643298" y="2235200"/>
                  </a:lnTo>
                  <a:lnTo>
                    <a:pt x="4601553" y="2260600"/>
                  </a:lnTo>
                  <a:lnTo>
                    <a:pt x="4557382" y="2286000"/>
                  </a:lnTo>
                  <a:lnTo>
                    <a:pt x="4416006" y="2324100"/>
                  </a:lnTo>
                  <a:lnTo>
                    <a:pt x="4367657" y="2324100"/>
                  </a:lnTo>
                  <a:lnTo>
                    <a:pt x="4226268" y="2286000"/>
                  </a:lnTo>
                  <a:lnTo>
                    <a:pt x="4093260" y="2209800"/>
                  </a:lnTo>
                  <a:lnTo>
                    <a:pt x="4048099" y="2197100"/>
                  </a:lnTo>
                  <a:lnTo>
                    <a:pt x="3956469" y="2146300"/>
                  </a:lnTo>
                  <a:lnTo>
                    <a:pt x="3863225" y="2120900"/>
                  </a:lnTo>
                  <a:lnTo>
                    <a:pt x="3816083" y="2095500"/>
                  </a:lnTo>
                  <a:lnTo>
                    <a:pt x="3624567" y="2044700"/>
                  </a:lnTo>
                  <a:lnTo>
                    <a:pt x="3576091" y="2044700"/>
                  </a:lnTo>
                  <a:lnTo>
                    <a:pt x="3527437" y="2032000"/>
                  </a:lnTo>
                  <a:lnTo>
                    <a:pt x="3478619" y="2032000"/>
                  </a:lnTo>
                  <a:lnTo>
                    <a:pt x="3429660" y="2019300"/>
                  </a:lnTo>
                  <a:lnTo>
                    <a:pt x="3331451" y="2019300"/>
                  </a:lnTo>
                  <a:lnTo>
                    <a:pt x="3282264" y="2006600"/>
                  </a:lnTo>
                  <a:lnTo>
                    <a:pt x="3183813" y="2006600"/>
                  </a:lnTo>
                  <a:lnTo>
                    <a:pt x="3134626" y="2019300"/>
                  </a:lnTo>
                  <a:lnTo>
                    <a:pt x="3036417" y="2019300"/>
                  </a:lnTo>
                  <a:lnTo>
                    <a:pt x="2987459" y="2032000"/>
                  </a:lnTo>
                  <a:lnTo>
                    <a:pt x="2938640" y="2032000"/>
                  </a:lnTo>
                  <a:lnTo>
                    <a:pt x="2841485" y="2057400"/>
                  </a:lnTo>
                  <a:lnTo>
                    <a:pt x="2793212" y="2057400"/>
                  </a:lnTo>
                  <a:lnTo>
                    <a:pt x="2697416" y="2082800"/>
                  </a:lnTo>
                  <a:lnTo>
                    <a:pt x="2649944" y="2108200"/>
                  </a:lnTo>
                  <a:lnTo>
                    <a:pt x="2609786" y="2119020"/>
                  </a:lnTo>
                  <a:lnTo>
                    <a:pt x="2609786" y="2219426"/>
                  </a:lnTo>
                  <a:lnTo>
                    <a:pt x="2274328" y="2554884"/>
                  </a:lnTo>
                  <a:lnTo>
                    <a:pt x="2159089" y="2621851"/>
                  </a:lnTo>
                  <a:lnTo>
                    <a:pt x="2159089" y="2670124"/>
                  </a:lnTo>
                  <a:lnTo>
                    <a:pt x="1985429" y="2843784"/>
                  </a:lnTo>
                  <a:lnTo>
                    <a:pt x="1985429" y="2768600"/>
                  </a:lnTo>
                  <a:lnTo>
                    <a:pt x="2052612" y="2730500"/>
                  </a:lnTo>
                  <a:lnTo>
                    <a:pt x="2159089" y="2670124"/>
                  </a:lnTo>
                  <a:lnTo>
                    <a:pt x="2159089" y="2621851"/>
                  </a:lnTo>
                  <a:lnTo>
                    <a:pt x="1973237" y="2729839"/>
                  </a:lnTo>
                  <a:lnTo>
                    <a:pt x="2563012" y="2140064"/>
                  </a:lnTo>
                  <a:lnTo>
                    <a:pt x="2609786" y="2219426"/>
                  </a:lnTo>
                  <a:lnTo>
                    <a:pt x="2609786" y="2119020"/>
                  </a:lnTo>
                  <a:lnTo>
                    <a:pt x="2602788" y="2120900"/>
                  </a:lnTo>
                  <a:lnTo>
                    <a:pt x="2559583" y="2045665"/>
                  </a:lnTo>
                  <a:lnTo>
                    <a:pt x="2559583" y="2134260"/>
                  </a:lnTo>
                  <a:lnTo>
                    <a:pt x="1968830" y="2725013"/>
                  </a:lnTo>
                  <a:lnTo>
                    <a:pt x="1937219" y="2671876"/>
                  </a:lnTo>
                  <a:lnTo>
                    <a:pt x="1937219" y="2755900"/>
                  </a:lnTo>
                  <a:lnTo>
                    <a:pt x="1937219" y="3924300"/>
                  </a:lnTo>
                  <a:lnTo>
                    <a:pt x="1718792" y="4051300"/>
                  </a:lnTo>
                  <a:lnTo>
                    <a:pt x="1025766" y="3644900"/>
                  </a:lnTo>
                  <a:lnTo>
                    <a:pt x="982459" y="3619500"/>
                  </a:lnTo>
                  <a:lnTo>
                    <a:pt x="1505483" y="3327400"/>
                  </a:lnTo>
                  <a:lnTo>
                    <a:pt x="1505483" y="2895600"/>
                  </a:lnTo>
                  <a:lnTo>
                    <a:pt x="1505483" y="2806700"/>
                  </a:lnTo>
                  <a:lnTo>
                    <a:pt x="1460360" y="2791599"/>
                  </a:lnTo>
                  <a:lnTo>
                    <a:pt x="1460360" y="2895600"/>
                  </a:lnTo>
                  <a:lnTo>
                    <a:pt x="1460360" y="3289300"/>
                  </a:lnTo>
                  <a:lnTo>
                    <a:pt x="842987" y="3657600"/>
                  </a:lnTo>
                  <a:lnTo>
                    <a:pt x="783501" y="3657600"/>
                  </a:lnTo>
                  <a:lnTo>
                    <a:pt x="769886" y="3644900"/>
                  </a:lnTo>
                  <a:lnTo>
                    <a:pt x="759917" y="3632200"/>
                  </a:lnTo>
                  <a:lnTo>
                    <a:pt x="753795" y="3606800"/>
                  </a:lnTo>
                  <a:lnTo>
                    <a:pt x="751713" y="3581400"/>
                  </a:lnTo>
                  <a:lnTo>
                    <a:pt x="751713" y="3454400"/>
                  </a:lnTo>
                  <a:lnTo>
                    <a:pt x="756158" y="3416300"/>
                  </a:lnTo>
                  <a:lnTo>
                    <a:pt x="774065" y="3352800"/>
                  </a:lnTo>
                  <a:lnTo>
                    <a:pt x="798893" y="3302000"/>
                  </a:lnTo>
                  <a:lnTo>
                    <a:pt x="830084" y="3263900"/>
                  </a:lnTo>
                  <a:lnTo>
                    <a:pt x="865543" y="3238500"/>
                  </a:lnTo>
                  <a:lnTo>
                    <a:pt x="1460360" y="2895600"/>
                  </a:lnTo>
                  <a:lnTo>
                    <a:pt x="1460360" y="2791599"/>
                  </a:lnTo>
                  <a:lnTo>
                    <a:pt x="767092" y="3162300"/>
                  </a:lnTo>
                  <a:lnTo>
                    <a:pt x="730288" y="3187700"/>
                  </a:lnTo>
                  <a:lnTo>
                    <a:pt x="697547" y="3225800"/>
                  </a:lnTo>
                  <a:lnTo>
                    <a:pt x="670052" y="3276600"/>
                  </a:lnTo>
                  <a:lnTo>
                    <a:pt x="648970" y="3314700"/>
                  </a:lnTo>
                  <a:lnTo>
                    <a:pt x="635469" y="3365500"/>
                  </a:lnTo>
                  <a:lnTo>
                    <a:pt x="630707" y="3416300"/>
                  </a:lnTo>
                  <a:lnTo>
                    <a:pt x="615315" y="3416300"/>
                  </a:lnTo>
                  <a:lnTo>
                    <a:pt x="491350" y="3200400"/>
                  </a:lnTo>
                  <a:lnTo>
                    <a:pt x="484047" y="3187700"/>
                  </a:lnTo>
                  <a:lnTo>
                    <a:pt x="873747" y="2959100"/>
                  </a:lnTo>
                  <a:lnTo>
                    <a:pt x="873747" y="2527300"/>
                  </a:lnTo>
                  <a:lnTo>
                    <a:pt x="873747" y="2451100"/>
                  </a:lnTo>
                  <a:lnTo>
                    <a:pt x="829652" y="2436342"/>
                  </a:lnTo>
                  <a:lnTo>
                    <a:pt x="829652" y="2527300"/>
                  </a:lnTo>
                  <a:lnTo>
                    <a:pt x="829652" y="2933700"/>
                  </a:lnTo>
                  <a:lnTo>
                    <a:pt x="212293" y="3289300"/>
                  </a:lnTo>
                  <a:lnTo>
                    <a:pt x="198805" y="3302000"/>
                  </a:lnTo>
                  <a:lnTo>
                    <a:pt x="152806" y="3302000"/>
                  </a:lnTo>
                  <a:lnTo>
                    <a:pt x="139192" y="3289300"/>
                  </a:lnTo>
                  <a:lnTo>
                    <a:pt x="129222" y="3263900"/>
                  </a:lnTo>
                  <a:lnTo>
                    <a:pt x="123101" y="3238500"/>
                  </a:lnTo>
                  <a:lnTo>
                    <a:pt x="121018" y="3213100"/>
                  </a:lnTo>
                  <a:lnTo>
                    <a:pt x="121018" y="3086100"/>
                  </a:lnTo>
                  <a:lnTo>
                    <a:pt x="126949" y="3035300"/>
                  </a:lnTo>
                  <a:lnTo>
                    <a:pt x="143357" y="2984500"/>
                  </a:lnTo>
                  <a:lnTo>
                    <a:pt x="168198" y="2946400"/>
                  </a:lnTo>
                  <a:lnTo>
                    <a:pt x="199377" y="2895600"/>
                  </a:lnTo>
                  <a:lnTo>
                    <a:pt x="234848" y="2870200"/>
                  </a:lnTo>
                  <a:lnTo>
                    <a:pt x="565302" y="2679700"/>
                  </a:lnTo>
                  <a:lnTo>
                    <a:pt x="829652" y="2527300"/>
                  </a:lnTo>
                  <a:lnTo>
                    <a:pt x="829652" y="2436342"/>
                  </a:lnTo>
                  <a:lnTo>
                    <a:pt x="797864" y="2425700"/>
                  </a:lnTo>
                  <a:lnTo>
                    <a:pt x="380479" y="2665552"/>
                  </a:lnTo>
                  <a:lnTo>
                    <a:pt x="380479" y="1841500"/>
                  </a:lnTo>
                  <a:lnTo>
                    <a:pt x="598906" y="1714500"/>
                  </a:lnTo>
                  <a:lnTo>
                    <a:pt x="1702384" y="2349500"/>
                  </a:lnTo>
                  <a:lnTo>
                    <a:pt x="1850059" y="2603500"/>
                  </a:lnTo>
                  <a:lnTo>
                    <a:pt x="1937219" y="2755900"/>
                  </a:lnTo>
                  <a:lnTo>
                    <a:pt x="1937219" y="2671876"/>
                  </a:lnTo>
                  <a:lnTo>
                    <a:pt x="1921408" y="2645283"/>
                  </a:lnTo>
                  <a:lnTo>
                    <a:pt x="2512428" y="2054250"/>
                  </a:lnTo>
                  <a:lnTo>
                    <a:pt x="2559583" y="2134260"/>
                  </a:lnTo>
                  <a:lnTo>
                    <a:pt x="2559583" y="2045665"/>
                  </a:lnTo>
                  <a:lnTo>
                    <a:pt x="2509012" y="1957590"/>
                  </a:lnTo>
                  <a:lnTo>
                    <a:pt x="2509012" y="2048471"/>
                  </a:lnTo>
                  <a:lnTo>
                    <a:pt x="2159533" y="2398712"/>
                  </a:lnTo>
                  <a:lnTo>
                    <a:pt x="1917979" y="2639517"/>
                  </a:lnTo>
                  <a:lnTo>
                    <a:pt x="1889023" y="2590800"/>
                  </a:lnTo>
                  <a:lnTo>
                    <a:pt x="1871408" y="2559901"/>
                  </a:lnTo>
                  <a:lnTo>
                    <a:pt x="2462225" y="1969084"/>
                  </a:lnTo>
                  <a:lnTo>
                    <a:pt x="2509012" y="2048471"/>
                  </a:lnTo>
                  <a:lnTo>
                    <a:pt x="2509012" y="1957590"/>
                  </a:lnTo>
                  <a:lnTo>
                    <a:pt x="2500693" y="1943100"/>
                  </a:lnTo>
                  <a:lnTo>
                    <a:pt x="2471521" y="1892300"/>
                  </a:lnTo>
                  <a:lnTo>
                    <a:pt x="2458796" y="1885048"/>
                  </a:lnTo>
                  <a:lnTo>
                    <a:pt x="2458796" y="1963280"/>
                  </a:lnTo>
                  <a:lnTo>
                    <a:pt x="1868068" y="2554008"/>
                  </a:lnTo>
                  <a:lnTo>
                    <a:pt x="1822297" y="2473642"/>
                  </a:lnTo>
                  <a:lnTo>
                    <a:pt x="2220582" y="2075357"/>
                  </a:lnTo>
                  <a:lnTo>
                    <a:pt x="2446909" y="1943100"/>
                  </a:lnTo>
                  <a:lnTo>
                    <a:pt x="2458796" y="1963280"/>
                  </a:lnTo>
                  <a:lnTo>
                    <a:pt x="2458796" y="1885048"/>
                  </a:lnTo>
                  <a:lnTo>
                    <a:pt x="2409990" y="1857235"/>
                  </a:lnTo>
                  <a:lnTo>
                    <a:pt x="2409990" y="1917700"/>
                  </a:lnTo>
                  <a:lnTo>
                    <a:pt x="2335949" y="1960003"/>
                  </a:lnTo>
                  <a:lnTo>
                    <a:pt x="2389886" y="1906066"/>
                  </a:lnTo>
                  <a:lnTo>
                    <a:pt x="2409990" y="1917700"/>
                  </a:lnTo>
                  <a:lnTo>
                    <a:pt x="2409990" y="1857235"/>
                  </a:lnTo>
                  <a:lnTo>
                    <a:pt x="2384031" y="1842439"/>
                  </a:lnTo>
                  <a:lnTo>
                    <a:pt x="2384031" y="1902675"/>
                  </a:lnTo>
                  <a:lnTo>
                    <a:pt x="2314384" y="1972322"/>
                  </a:lnTo>
                  <a:lnTo>
                    <a:pt x="2198357" y="2038616"/>
                  </a:lnTo>
                  <a:lnTo>
                    <a:pt x="2198357" y="2088349"/>
                  </a:lnTo>
                  <a:lnTo>
                    <a:pt x="1818944" y="2467762"/>
                  </a:lnTo>
                  <a:lnTo>
                    <a:pt x="1773174" y="2387396"/>
                  </a:lnTo>
                  <a:lnTo>
                    <a:pt x="1894865" y="2265705"/>
                  </a:lnTo>
                  <a:lnTo>
                    <a:pt x="2198357" y="2088349"/>
                  </a:lnTo>
                  <a:lnTo>
                    <a:pt x="2198357" y="2038616"/>
                  </a:lnTo>
                  <a:lnTo>
                    <a:pt x="2020189" y="2140394"/>
                  </a:lnTo>
                  <a:lnTo>
                    <a:pt x="2304148" y="1856435"/>
                  </a:lnTo>
                  <a:lnTo>
                    <a:pt x="2384031" y="1902675"/>
                  </a:lnTo>
                  <a:lnTo>
                    <a:pt x="2384031" y="1842439"/>
                  </a:lnTo>
                  <a:lnTo>
                    <a:pt x="2298293" y="1793557"/>
                  </a:lnTo>
                  <a:lnTo>
                    <a:pt x="2298293" y="1853044"/>
                  </a:lnTo>
                  <a:lnTo>
                    <a:pt x="1998637" y="2152700"/>
                  </a:lnTo>
                  <a:lnTo>
                    <a:pt x="1872640" y="2224684"/>
                  </a:lnTo>
                  <a:lnTo>
                    <a:pt x="1872640" y="2278697"/>
                  </a:lnTo>
                  <a:lnTo>
                    <a:pt x="1769833" y="2381504"/>
                  </a:lnTo>
                  <a:lnTo>
                    <a:pt x="1751609" y="2349500"/>
                  </a:lnTo>
                  <a:lnTo>
                    <a:pt x="1816671" y="2311400"/>
                  </a:lnTo>
                  <a:lnTo>
                    <a:pt x="1872640" y="2278697"/>
                  </a:lnTo>
                  <a:lnTo>
                    <a:pt x="1872640" y="2224684"/>
                  </a:lnTo>
                  <a:lnTo>
                    <a:pt x="1720837" y="2311400"/>
                  </a:lnTo>
                  <a:lnTo>
                    <a:pt x="1716379" y="2308822"/>
                  </a:lnTo>
                  <a:lnTo>
                    <a:pt x="2218410" y="1806790"/>
                  </a:lnTo>
                  <a:lnTo>
                    <a:pt x="2298293" y="1853044"/>
                  </a:lnTo>
                  <a:lnTo>
                    <a:pt x="2298293" y="1793557"/>
                  </a:lnTo>
                  <a:lnTo>
                    <a:pt x="2212581" y="1744700"/>
                  </a:lnTo>
                  <a:lnTo>
                    <a:pt x="2212581" y="1803400"/>
                  </a:lnTo>
                  <a:lnTo>
                    <a:pt x="1710537" y="2305443"/>
                  </a:lnTo>
                  <a:lnTo>
                    <a:pt x="1630641" y="2259190"/>
                  </a:lnTo>
                  <a:lnTo>
                    <a:pt x="2132685" y="1757146"/>
                  </a:lnTo>
                  <a:lnTo>
                    <a:pt x="2212581" y="1803400"/>
                  </a:lnTo>
                  <a:lnTo>
                    <a:pt x="2212581" y="1744700"/>
                  </a:lnTo>
                  <a:lnTo>
                    <a:pt x="2126843" y="1695831"/>
                  </a:lnTo>
                  <a:lnTo>
                    <a:pt x="2126843" y="1753768"/>
                  </a:lnTo>
                  <a:lnTo>
                    <a:pt x="1624799" y="2255812"/>
                  </a:lnTo>
                  <a:lnTo>
                    <a:pt x="1544269" y="2209165"/>
                  </a:lnTo>
                  <a:lnTo>
                    <a:pt x="2046300" y="1707134"/>
                  </a:lnTo>
                  <a:lnTo>
                    <a:pt x="2126843" y="1753768"/>
                  </a:lnTo>
                  <a:lnTo>
                    <a:pt x="2126843" y="1695831"/>
                  </a:lnTo>
                  <a:lnTo>
                    <a:pt x="2040470" y="1646605"/>
                  </a:lnTo>
                  <a:lnTo>
                    <a:pt x="2040470" y="1703743"/>
                  </a:lnTo>
                  <a:lnTo>
                    <a:pt x="1538427" y="2205786"/>
                  </a:lnTo>
                  <a:lnTo>
                    <a:pt x="1459179" y="2159914"/>
                  </a:lnTo>
                  <a:lnTo>
                    <a:pt x="1961222" y="1657870"/>
                  </a:lnTo>
                  <a:lnTo>
                    <a:pt x="2040470" y="1703743"/>
                  </a:lnTo>
                  <a:lnTo>
                    <a:pt x="2040470" y="1646605"/>
                  </a:lnTo>
                  <a:lnTo>
                    <a:pt x="1955380" y="1598104"/>
                  </a:lnTo>
                  <a:lnTo>
                    <a:pt x="1955380" y="1654479"/>
                  </a:lnTo>
                  <a:lnTo>
                    <a:pt x="1453337" y="2156523"/>
                  </a:lnTo>
                  <a:lnTo>
                    <a:pt x="1373454" y="2110270"/>
                  </a:lnTo>
                  <a:lnTo>
                    <a:pt x="1875497" y="1608226"/>
                  </a:lnTo>
                  <a:lnTo>
                    <a:pt x="1955380" y="1654479"/>
                  </a:lnTo>
                  <a:lnTo>
                    <a:pt x="1955380" y="1598104"/>
                  </a:lnTo>
                  <a:lnTo>
                    <a:pt x="1869643" y="1549222"/>
                  </a:lnTo>
                  <a:lnTo>
                    <a:pt x="1869643" y="1604848"/>
                  </a:lnTo>
                  <a:lnTo>
                    <a:pt x="1367612" y="2106879"/>
                  </a:lnTo>
                  <a:lnTo>
                    <a:pt x="1287068" y="2060257"/>
                  </a:lnTo>
                  <a:lnTo>
                    <a:pt x="1789112" y="1558213"/>
                  </a:lnTo>
                  <a:lnTo>
                    <a:pt x="1869643" y="1604848"/>
                  </a:lnTo>
                  <a:lnTo>
                    <a:pt x="1869643" y="1549222"/>
                  </a:lnTo>
                  <a:lnTo>
                    <a:pt x="1783270" y="1499997"/>
                  </a:lnTo>
                  <a:lnTo>
                    <a:pt x="1783270" y="1554822"/>
                  </a:lnTo>
                  <a:lnTo>
                    <a:pt x="1281226" y="2056866"/>
                  </a:lnTo>
                  <a:lnTo>
                    <a:pt x="1201343" y="2010613"/>
                  </a:lnTo>
                  <a:lnTo>
                    <a:pt x="1703387" y="1508569"/>
                  </a:lnTo>
                  <a:lnTo>
                    <a:pt x="1783270" y="1554822"/>
                  </a:lnTo>
                  <a:lnTo>
                    <a:pt x="1783270" y="1499997"/>
                  </a:lnTo>
                  <a:lnTo>
                    <a:pt x="1697532" y="1451127"/>
                  </a:lnTo>
                  <a:lnTo>
                    <a:pt x="1697532" y="1505191"/>
                  </a:lnTo>
                  <a:lnTo>
                    <a:pt x="1195501" y="2007222"/>
                  </a:lnTo>
                  <a:lnTo>
                    <a:pt x="1116253" y="1961349"/>
                  </a:lnTo>
                  <a:lnTo>
                    <a:pt x="1618310" y="1459306"/>
                  </a:lnTo>
                  <a:lnTo>
                    <a:pt x="1697532" y="1505191"/>
                  </a:lnTo>
                  <a:lnTo>
                    <a:pt x="1697532" y="1451127"/>
                  </a:lnTo>
                  <a:lnTo>
                    <a:pt x="1612455" y="1402626"/>
                  </a:lnTo>
                  <a:lnTo>
                    <a:pt x="1612455" y="1455928"/>
                  </a:lnTo>
                  <a:lnTo>
                    <a:pt x="1110411" y="1957971"/>
                  </a:lnTo>
                  <a:lnTo>
                    <a:pt x="1029881" y="1911337"/>
                  </a:lnTo>
                  <a:lnTo>
                    <a:pt x="1531924" y="1409293"/>
                  </a:lnTo>
                  <a:lnTo>
                    <a:pt x="1612455" y="1455928"/>
                  </a:lnTo>
                  <a:lnTo>
                    <a:pt x="1612455" y="1402626"/>
                  </a:lnTo>
                  <a:lnTo>
                    <a:pt x="1526082" y="1353388"/>
                  </a:lnTo>
                  <a:lnTo>
                    <a:pt x="1526082" y="1405902"/>
                  </a:lnTo>
                  <a:lnTo>
                    <a:pt x="1024039" y="1907946"/>
                  </a:lnTo>
                  <a:lnTo>
                    <a:pt x="944156" y="1861693"/>
                  </a:lnTo>
                  <a:lnTo>
                    <a:pt x="1446199" y="1359649"/>
                  </a:lnTo>
                  <a:lnTo>
                    <a:pt x="1526082" y="1405902"/>
                  </a:lnTo>
                  <a:lnTo>
                    <a:pt x="1526082" y="1353388"/>
                  </a:lnTo>
                  <a:lnTo>
                    <a:pt x="1440345" y="1304518"/>
                  </a:lnTo>
                  <a:lnTo>
                    <a:pt x="1440345" y="1356271"/>
                  </a:lnTo>
                  <a:lnTo>
                    <a:pt x="938301" y="1858314"/>
                  </a:lnTo>
                  <a:lnTo>
                    <a:pt x="858418" y="1812061"/>
                  </a:lnTo>
                  <a:lnTo>
                    <a:pt x="1360462" y="1310017"/>
                  </a:lnTo>
                  <a:lnTo>
                    <a:pt x="1440345" y="1356271"/>
                  </a:lnTo>
                  <a:lnTo>
                    <a:pt x="1440345" y="1304518"/>
                  </a:lnTo>
                  <a:lnTo>
                    <a:pt x="1424355" y="1295400"/>
                  </a:lnTo>
                  <a:lnTo>
                    <a:pt x="1353985" y="1255293"/>
                  </a:lnTo>
                  <a:lnTo>
                    <a:pt x="1353985" y="1306258"/>
                  </a:lnTo>
                  <a:lnTo>
                    <a:pt x="852551" y="1808657"/>
                  </a:lnTo>
                  <a:lnTo>
                    <a:pt x="772693" y="1762417"/>
                  </a:lnTo>
                  <a:lnTo>
                    <a:pt x="1112380" y="1422717"/>
                  </a:lnTo>
                  <a:lnTo>
                    <a:pt x="1335239" y="1295400"/>
                  </a:lnTo>
                  <a:lnTo>
                    <a:pt x="1353985" y="1306258"/>
                  </a:lnTo>
                  <a:lnTo>
                    <a:pt x="1353985" y="1255293"/>
                  </a:lnTo>
                  <a:lnTo>
                    <a:pt x="1335239" y="1244600"/>
                  </a:lnTo>
                  <a:lnTo>
                    <a:pt x="1090879" y="1384414"/>
                  </a:lnTo>
                  <a:lnTo>
                    <a:pt x="1090879" y="1434998"/>
                  </a:lnTo>
                  <a:lnTo>
                    <a:pt x="766851" y="1759038"/>
                  </a:lnTo>
                  <a:lnTo>
                    <a:pt x="689952" y="1714500"/>
                  </a:lnTo>
                  <a:lnTo>
                    <a:pt x="686308" y="1712404"/>
                  </a:lnTo>
                  <a:lnTo>
                    <a:pt x="794258" y="1604454"/>
                  </a:lnTo>
                  <a:lnTo>
                    <a:pt x="1090879" y="1434998"/>
                  </a:lnTo>
                  <a:lnTo>
                    <a:pt x="1090879" y="1384414"/>
                  </a:lnTo>
                  <a:lnTo>
                    <a:pt x="772731" y="1566443"/>
                  </a:lnTo>
                  <a:lnTo>
                    <a:pt x="772731" y="1616760"/>
                  </a:lnTo>
                  <a:lnTo>
                    <a:pt x="680466" y="1709013"/>
                  </a:lnTo>
                  <a:lnTo>
                    <a:pt x="646087" y="1689100"/>
                  </a:lnTo>
                  <a:lnTo>
                    <a:pt x="772731" y="1616760"/>
                  </a:lnTo>
                  <a:lnTo>
                    <a:pt x="772731" y="1566443"/>
                  </a:lnTo>
                  <a:lnTo>
                    <a:pt x="336372" y="1816100"/>
                  </a:lnTo>
                  <a:lnTo>
                    <a:pt x="336372" y="2692400"/>
                  </a:lnTo>
                  <a:lnTo>
                    <a:pt x="136398" y="2806700"/>
                  </a:lnTo>
                  <a:lnTo>
                    <a:pt x="99593" y="2832100"/>
                  </a:lnTo>
                  <a:lnTo>
                    <a:pt x="66852" y="2870200"/>
                  </a:lnTo>
                  <a:lnTo>
                    <a:pt x="39357" y="2908300"/>
                  </a:lnTo>
                  <a:lnTo>
                    <a:pt x="18275" y="2959100"/>
                  </a:lnTo>
                  <a:lnTo>
                    <a:pt x="4762" y="3009900"/>
                  </a:lnTo>
                  <a:lnTo>
                    <a:pt x="0" y="3060700"/>
                  </a:lnTo>
                  <a:lnTo>
                    <a:pt x="0" y="3187700"/>
                  </a:lnTo>
                  <a:lnTo>
                    <a:pt x="3594" y="3225800"/>
                  </a:lnTo>
                  <a:lnTo>
                    <a:pt x="14109" y="3263900"/>
                  </a:lnTo>
                  <a:lnTo>
                    <a:pt x="31153" y="3289300"/>
                  </a:lnTo>
                  <a:lnTo>
                    <a:pt x="54356" y="3302000"/>
                  </a:lnTo>
                  <a:lnTo>
                    <a:pt x="60502" y="3302000"/>
                  </a:lnTo>
                  <a:lnTo>
                    <a:pt x="64604" y="3314700"/>
                  </a:lnTo>
                  <a:lnTo>
                    <a:pt x="136398" y="3340100"/>
                  </a:lnTo>
                  <a:lnTo>
                    <a:pt x="154876" y="3340100"/>
                  </a:lnTo>
                  <a:lnTo>
                    <a:pt x="161137" y="3352800"/>
                  </a:lnTo>
                  <a:lnTo>
                    <a:pt x="189153" y="3352800"/>
                  </a:lnTo>
                  <a:lnTo>
                    <a:pt x="204343" y="3340100"/>
                  </a:lnTo>
                  <a:lnTo>
                    <a:pt x="219913" y="3340100"/>
                  </a:lnTo>
                  <a:lnTo>
                    <a:pt x="235877" y="3327400"/>
                  </a:lnTo>
                  <a:lnTo>
                    <a:pt x="469696" y="3200400"/>
                  </a:lnTo>
                  <a:lnTo>
                    <a:pt x="447128" y="3213100"/>
                  </a:lnTo>
                  <a:lnTo>
                    <a:pt x="584555" y="3441700"/>
                  </a:lnTo>
                  <a:lnTo>
                    <a:pt x="632752" y="3467100"/>
                  </a:lnTo>
                  <a:lnTo>
                    <a:pt x="632752" y="3543300"/>
                  </a:lnTo>
                  <a:lnTo>
                    <a:pt x="636346" y="3581400"/>
                  </a:lnTo>
                  <a:lnTo>
                    <a:pt x="646849" y="3619500"/>
                  </a:lnTo>
                  <a:lnTo>
                    <a:pt x="663905" y="3644900"/>
                  </a:lnTo>
                  <a:lnTo>
                    <a:pt x="687108" y="3670300"/>
                  </a:lnTo>
                  <a:lnTo>
                    <a:pt x="697357" y="3670300"/>
                  </a:lnTo>
                  <a:lnTo>
                    <a:pt x="769150" y="3695700"/>
                  </a:lnTo>
                  <a:lnTo>
                    <a:pt x="772223" y="3708400"/>
                  </a:lnTo>
                  <a:lnTo>
                    <a:pt x="837095" y="3708400"/>
                  </a:lnTo>
                  <a:lnTo>
                    <a:pt x="852665" y="3695700"/>
                  </a:lnTo>
                  <a:lnTo>
                    <a:pt x="868629" y="3695700"/>
                  </a:lnTo>
                  <a:lnTo>
                    <a:pt x="923239" y="3657600"/>
                  </a:lnTo>
                  <a:lnTo>
                    <a:pt x="941438" y="3644900"/>
                  </a:lnTo>
                  <a:lnTo>
                    <a:pt x="1722894" y="4102100"/>
                  </a:lnTo>
                  <a:lnTo>
                    <a:pt x="1810372" y="4051300"/>
                  </a:lnTo>
                  <a:lnTo>
                    <a:pt x="2072817" y="3898900"/>
                  </a:lnTo>
                  <a:lnTo>
                    <a:pt x="2728938" y="3517900"/>
                  </a:lnTo>
                  <a:lnTo>
                    <a:pt x="2728938" y="2413000"/>
                  </a:lnTo>
                  <a:lnTo>
                    <a:pt x="2872511" y="2374900"/>
                  </a:lnTo>
                  <a:lnTo>
                    <a:pt x="2921038" y="2362200"/>
                  </a:lnTo>
                  <a:lnTo>
                    <a:pt x="2969818" y="2349500"/>
                  </a:lnTo>
                  <a:lnTo>
                    <a:pt x="3018815" y="2349500"/>
                  </a:lnTo>
                  <a:lnTo>
                    <a:pt x="3068002" y="2336800"/>
                  </a:lnTo>
                  <a:lnTo>
                    <a:pt x="3117329" y="2336800"/>
                  </a:lnTo>
                  <a:lnTo>
                    <a:pt x="3166757" y="2324100"/>
                  </a:lnTo>
                  <a:lnTo>
                    <a:pt x="3315258" y="2324100"/>
                  </a:lnTo>
                  <a:lnTo>
                    <a:pt x="3364687" y="2336800"/>
                  </a:lnTo>
                  <a:lnTo>
                    <a:pt x="3414026" y="2336800"/>
                  </a:lnTo>
                  <a:lnTo>
                    <a:pt x="3463226" y="2349500"/>
                  </a:lnTo>
                  <a:lnTo>
                    <a:pt x="3512248" y="2349500"/>
                  </a:lnTo>
                  <a:lnTo>
                    <a:pt x="3800386" y="2425700"/>
                  </a:lnTo>
                  <a:lnTo>
                    <a:pt x="3847046" y="2451100"/>
                  </a:lnTo>
                  <a:lnTo>
                    <a:pt x="3893197" y="2463800"/>
                  </a:lnTo>
                  <a:lnTo>
                    <a:pt x="3983850" y="2514600"/>
                  </a:lnTo>
                  <a:lnTo>
                    <a:pt x="4028275" y="2540000"/>
                  </a:lnTo>
                  <a:lnTo>
                    <a:pt x="4071391" y="2565400"/>
                  </a:lnTo>
                  <a:lnTo>
                    <a:pt x="4115651" y="2578100"/>
                  </a:lnTo>
                  <a:lnTo>
                    <a:pt x="4160875" y="2603500"/>
                  </a:lnTo>
                  <a:lnTo>
                    <a:pt x="4253598" y="2628900"/>
                  </a:lnTo>
                  <a:lnTo>
                    <a:pt x="4348264" y="2628900"/>
                  </a:lnTo>
                  <a:lnTo>
                    <a:pt x="4395927" y="2641600"/>
                  </a:lnTo>
                  <a:lnTo>
                    <a:pt x="4443590" y="2628900"/>
                  </a:lnTo>
                  <a:lnTo>
                    <a:pt x="4538256" y="2628900"/>
                  </a:lnTo>
                  <a:lnTo>
                    <a:pt x="4630979" y="2603500"/>
                  </a:lnTo>
                  <a:lnTo>
                    <a:pt x="4653597" y="2590800"/>
                  </a:lnTo>
                  <a:lnTo>
                    <a:pt x="4676216" y="2578100"/>
                  </a:lnTo>
                  <a:lnTo>
                    <a:pt x="4720463" y="2565400"/>
                  </a:lnTo>
                  <a:lnTo>
                    <a:pt x="4763579" y="2540000"/>
                  </a:lnTo>
                  <a:lnTo>
                    <a:pt x="4805743" y="2514600"/>
                  </a:lnTo>
                  <a:lnTo>
                    <a:pt x="4845647" y="2489200"/>
                  </a:lnTo>
                  <a:lnTo>
                    <a:pt x="4883239" y="2451100"/>
                  </a:lnTo>
                  <a:lnTo>
                    <a:pt x="4918456" y="2425700"/>
                  </a:lnTo>
                  <a:lnTo>
                    <a:pt x="4951222" y="2387600"/>
                  </a:lnTo>
                  <a:lnTo>
                    <a:pt x="4981473" y="2349500"/>
                  </a:lnTo>
                  <a:lnTo>
                    <a:pt x="5009146" y="2311400"/>
                  </a:lnTo>
                  <a:lnTo>
                    <a:pt x="5034191" y="2273300"/>
                  </a:lnTo>
                  <a:lnTo>
                    <a:pt x="5056530" y="2222500"/>
                  </a:lnTo>
                  <a:lnTo>
                    <a:pt x="5076101" y="2184400"/>
                  </a:lnTo>
                  <a:lnTo>
                    <a:pt x="5092827" y="2133600"/>
                  </a:lnTo>
                  <a:lnTo>
                    <a:pt x="5106670" y="2095500"/>
                  </a:lnTo>
                  <a:lnTo>
                    <a:pt x="5117541" y="2044700"/>
                  </a:lnTo>
                  <a:lnTo>
                    <a:pt x="5125390" y="1993900"/>
                  </a:lnTo>
                  <a:lnTo>
                    <a:pt x="5130139" y="1955800"/>
                  </a:lnTo>
                  <a:lnTo>
                    <a:pt x="5131740" y="1905000"/>
                  </a:lnTo>
                  <a:close/>
                </a:path>
              </a:pathLst>
            </a:custGeom>
            <a:solidFill>
              <a:srgbClr val="1B2D4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6000" y="2924251"/>
            <a:ext cx="9144635" cy="1141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300" spc="-10">
                <a:solidFill>
                  <a:srgbClr val="FEFEFE"/>
                </a:solidFill>
              </a:rPr>
              <a:t>2</a:t>
            </a:r>
            <a:r>
              <a:rPr dirty="0" sz="7300" spc="160">
                <a:solidFill>
                  <a:srgbClr val="FEFEFE"/>
                </a:solidFill>
              </a:rPr>
              <a:t> </a:t>
            </a:r>
            <a:r>
              <a:rPr dirty="0" sz="7300" spc="-440">
                <a:solidFill>
                  <a:srgbClr val="FEFEFE"/>
                </a:solidFill>
              </a:rPr>
              <a:t>-</a:t>
            </a:r>
            <a:r>
              <a:rPr dirty="0" sz="7300" spc="160">
                <a:solidFill>
                  <a:srgbClr val="FEFEFE"/>
                </a:solidFill>
              </a:rPr>
              <a:t> </a:t>
            </a:r>
            <a:r>
              <a:rPr dirty="0" sz="7300" spc="125">
                <a:solidFill>
                  <a:srgbClr val="FEFEFE"/>
                </a:solidFill>
              </a:rPr>
              <a:t>Solução</a:t>
            </a:r>
            <a:r>
              <a:rPr dirty="0" sz="7300" spc="160">
                <a:solidFill>
                  <a:srgbClr val="FEFEFE"/>
                </a:solidFill>
              </a:rPr>
              <a:t> proposta</a:t>
            </a:r>
            <a:endParaRPr sz="7300"/>
          </a:p>
        </p:txBody>
      </p:sp>
      <p:sp>
        <p:nvSpPr>
          <p:cNvPr id="9" name="object 9"/>
          <p:cNvSpPr txBox="1"/>
          <p:nvPr/>
        </p:nvSpPr>
        <p:spPr>
          <a:xfrm>
            <a:off x="1016000" y="5016229"/>
            <a:ext cx="10606405" cy="1863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270"/>
              </a:spcBef>
            </a:pPr>
            <a:r>
              <a:rPr dirty="0" sz="3050" spc="125">
                <a:solidFill>
                  <a:srgbClr val="FEFEFE"/>
                </a:solidFill>
                <a:latin typeface="Trebuchet MS"/>
                <a:cs typeface="Trebuchet MS"/>
              </a:rPr>
              <a:t>Um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5">
                <a:solidFill>
                  <a:srgbClr val="FEFEFE"/>
                </a:solidFill>
                <a:latin typeface="Trebuchet MS"/>
                <a:cs typeface="Trebuchet MS"/>
              </a:rPr>
              <a:t>portal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110">
                <a:solidFill>
                  <a:srgbClr val="FEFEFE"/>
                </a:solidFill>
                <a:latin typeface="Trebuchet MS"/>
                <a:cs typeface="Trebuchet MS"/>
              </a:rPr>
              <a:t>para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30">
                <a:solidFill>
                  <a:srgbClr val="FEFEFE"/>
                </a:solidFill>
                <a:latin typeface="Trebuchet MS"/>
                <a:cs typeface="Trebuchet MS"/>
              </a:rPr>
              <a:t>o</a:t>
            </a:r>
            <a:r>
              <a:rPr dirty="0" sz="3050" spc="5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90">
                <a:solidFill>
                  <a:srgbClr val="FEFEFE"/>
                </a:solidFill>
                <a:latin typeface="Trebuchet MS"/>
                <a:cs typeface="Trebuchet MS"/>
              </a:rPr>
              <a:t>Programa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EFEFE"/>
                </a:solidFill>
                <a:latin typeface="Trebuchet MS"/>
                <a:cs typeface="Trebuchet MS"/>
              </a:rPr>
              <a:t>Green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20">
                <a:solidFill>
                  <a:srgbClr val="FEFEFE"/>
                </a:solidFill>
                <a:latin typeface="Trebuchet MS"/>
                <a:cs typeface="Trebuchet MS"/>
              </a:rPr>
              <a:t>Liferay,</a:t>
            </a:r>
            <a:r>
              <a:rPr dirty="0" sz="3050" spc="5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20">
                <a:solidFill>
                  <a:srgbClr val="FEFEFE"/>
                </a:solidFill>
                <a:latin typeface="Trebuchet MS"/>
                <a:cs typeface="Trebuchet MS"/>
              </a:rPr>
              <a:t>onde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>
                <a:solidFill>
                  <a:srgbClr val="FEFEFE"/>
                </a:solidFill>
                <a:latin typeface="Trebuchet MS"/>
                <a:cs typeface="Trebuchet MS"/>
              </a:rPr>
              <a:t>membros </a:t>
            </a:r>
            <a:r>
              <a:rPr dirty="0" sz="3050" spc="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70">
                <a:solidFill>
                  <a:srgbClr val="FEFEFE"/>
                </a:solidFill>
                <a:latin typeface="Trebuchet MS"/>
                <a:cs typeface="Trebuchet MS"/>
              </a:rPr>
              <a:t>do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65">
                <a:solidFill>
                  <a:srgbClr val="FEFEFE"/>
                </a:solidFill>
                <a:latin typeface="Trebuchet MS"/>
                <a:cs typeface="Trebuchet MS"/>
              </a:rPr>
              <a:t>comitê</a:t>
            </a:r>
            <a:r>
              <a:rPr dirty="0" sz="3050" spc="5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40">
                <a:solidFill>
                  <a:srgbClr val="FEFEFE"/>
                </a:solidFill>
                <a:latin typeface="Trebuchet MS"/>
                <a:cs typeface="Trebuchet MS"/>
              </a:rPr>
              <a:t>inserem</a:t>
            </a:r>
            <a:r>
              <a:rPr dirty="0" sz="3050" spc="5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75">
                <a:solidFill>
                  <a:srgbClr val="FEFEFE"/>
                </a:solidFill>
                <a:latin typeface="Trebuchet MS"/>
                <a:cs typeface="Trebuchet MS"/>
              </a:rPr>
              <a:t>e</a:t>
            </a:r>
            <a:r>
              <a:rPr dirty="0" sz="3050" spc="5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5">
                <a:solidFill>
                  <a:srgbClr val="FEFEFE"/>
                </a:solidFill>
                <a:latin typeface="Trebuchet MS"/>
                <a:cs typeface="Trebuchet MS"/>
              </a:rPr>
              <a:t>exportam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10">
                <a:solidFill>
                  <a:srgbClr val="FEFEFE"/>
                </a:solidFill>
                <a:latin typeface="Trebuchet MS"/>
                <a:cs typeface="Trebuchet MS"/>
              </a:rPr>
              <a:t>dados,</a:t>
            </a:r>
            <a:r>
              <a:rPr dirty="0" sz="3050" spc="5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>
                <a:solidFill>
                  <a:srgbClr val="FEFEFE"/>
                </a:solidFill>
                <a:latin typeface="Trebuchet MS"/>
                <a:cs typeface="Trebuchet MS"/>
              </a:rPr>
              <a:t>visualizam</a:t>
            </a:r>
            <a:r>
              <a:rPr dirty="0" sz="3050" spc="5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25">
                <a:solidFill>
                  <a:srgbClr val="FEFEFE"/>
                </a:solidFill>
                <a:latin typeface="Trebuchet MS"/>
                <a:cs typeface="Trebuchet MS"/>
              </a:rPr>
              <a:t>relatórios</a:t>
            </a:r>
            <a:r>
              <a:rPr dirty="0" sz="3050" spc="50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75">
                <a:solidFill>
                  <a:srgbClr val="FEFEFE"/>
                </a:solidFill>
                <a:latin typeface="Trebuchet MS"/>
                <a:cs typeface="Trebuchet MS"/>
              </a:rPr>
              <a:t>e </a:t>
            </a:r>
            <a:r>
              <a:rPr dirty="0" sz="3050" spc="-90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EFEFE"/>
                </a:solidFill>
                <a:latin typeface="Trebuchet MS"/>
                <a:cs typeface="Trebuchet MS"/>
              </a:rPr>
              <a:t>coordenam </a:t>
            </a:r>
            <a:r>
              <a:rPr dirty="0" sz="3050" spc="-5">
                <a:solidFill>
                  <a:srgbClr val="FEFEFE"/>
                </a:solidFill>
                <a:latin typeface="Trebuchet MS"/>
                <a:cs typeface="Trebuchet MS"/>
              </a:rPr>
              <a:t>campanhas. </a:t>
            </a:r>
            <a:r>
              <a:rPr dirty="0" sz="3050" spc="365">
                <a:solidFill>
                  <a:srgbClr val="FEFEFE"/>
                </a:solidFill>
                <a:latin typeface="Trebuchet MS"/>
                <a:cs typeface="Trebuchet MS"/>
              </a:rPr>
              <a:t>E </a:t>
            </a:r>
            <a:r>
              <a:rPr dirty="0" sz="3050" spc="20">
                <a:solidFill>
                  <a:srgbClr val="FEFEFE"/>
                </a:solidFill>
                <a:latin typeface="Trebuchet MS"/>
                <a:cs typeface="Trebuchet MS"/>
              </a:rPr>
              <a:t>colaboradores </a:t>
            </a:r>
            <a:r>
              <a:rPr dirty="0" sz="3050" spc="30">
                <a:solidFill>
                  <a:srgbClr val="FEFEFE"/>
                </a:solidFill>
                <a:latin typeface="Trebuchet MS"/>
                <a:cs typeface="Trebuchet MS"/>
              </a:rPr>
              <a:t>podem </a:t>
            </a:r>
            <a:r>
              <a:rPr dirty="0" sz="3050" spc="-35">
                <a:solidFill>
                  <a:srgbClr val="FEFEFE"/>
                </a:solidFill>
                <a:latin typeface="Trebuchet MS"/>
                <a:cs typeface="Trebuchet MS"/>
              </a:rPr>
              <a:t>ver </a:t>
            </a:r>
            <a:r>
              <a:rPr dirty="0" sz="3050" spc="-10">
                <a:solidFill>
                  <a:srgbClr val="FEFEFE"/>
                </a:solidFill>
                <a:latin typeface="Trebuchet MS"/>
                <a:cs typeface="Trebuchet MS"/>
              </a:rPr>
              <a:t>dados, </a:t>
            </a:r>
            <a:r>
              <a:rPr dirty="0" sz="3050" spc="-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EFEFE"/>
                </a:solidFill>
                <a:latin typeface="Trebuchet MS"/>
                <a:cs typeface="Trebuchet MS"/>
              </a:rPr>
              <a:t>fazer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20">
                <a:solidFill>
                  <a:srgbClr val="FEFEFE"/>
                </a:solidFill>
                <a:latin typeface="Trebuchet MS"/>
                <a:cs typeface="Trebuchet MS"/>
              </a:rPr>
              <a:t>doações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75">
                <a:solidFill>
                  <a:srgbClr val="FEFEFE"/>
                </a:solidFill>
                <a:latin typeface="Trebuchet MS"/>
                <a:cs typeface="Trebuchet MS"/>
              </a:rPr>
              <a:t>e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10">
                <a:solidFill>
                  <a:srgbClr val="FEFEFE"/>
                </a:solidFill>
                <a:latin typeface="Trebuchet MS"/>
                <a:cs typeface="Trebuchet MS"/>
              </a:rPr>
              <a:t>participar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100">
                <a:solidFill>
                  <a:srgbClr val="FEFEFE"/>
                </a:solidFill>
                <a:latin typeface="Trebuchet MS"/>
                <a:cs typeface="Trebuchet MS"/>
              </a:rPr>
              <a:t>das</a:t>
            </a:r>
            <a:r>
              <a:rPr dirty="0" sz="3050" spc="45">
                <a:solidFill>
                  <a:srgbClr val="FEFEFE"/>
                </a:solidFill>
                <a:latin typeface="Trebuchet MS"/>
                <a:cs typeface="Trebuchet MS"/>
              </a:rPr>
              <a:t> </a:t>
            </a:r>
            <a:r>
              <a:rPr dirty="0" sz="3050" spc="-5">
                <a:solidFill>
                  <a:srgbClr val="FEFEFE"/>
                </a:solidFill>
                <a:latin typeface="Trebuchet MS"/>
                <a:cs typeface="Trebuchet MS"/>
              </a:rPr>
              <a:t>campanhas.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804" y="879506"/>
            <a:ext cx="15857219" cy="9893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00" spc="-605">
                <a:solidFill>
                  <a:srgbClr val="003CA6"/>
                </a:solidFill>
                <a:latin typeface="Arial"/>
                <a:cs typeface="Arial"/>
              </a:rPr>
              <a:t>2.1</a:t>
            </a:r>
            <a:r>
              <a:rPr dirty="0" sz="6300" spc="300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6300" spc="-165">
                <a:solidFill>
                  <a:srgbClr val="003CA6"/>
                </a:solidFill>
                <a:latin typeface="Arial"/>
                <a:cs typeface="Arial"/>
              </a:rPr>
              <a:t>-</a:t>
            </a:r>
            <a:r>
              <a:rPr dirty="0" sz="6300" spc="305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6300" spc="35">
                <a:solidFill>
                  <a:srgbClr val="003CA6"/>
                </a:solidFill>
                <a:latin typeface="Arial"/>
                <a:cs typeface="Arial"/>
              </a:rPr>
              <a:t>Ferramentas</a:t>
            </a:r>
            <a:r>
              <a:rPr dirty="0" sz="6300" spc="300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6300" spc="-10">
                <a:solidFill>
                  <a:srgbClr val="003CA6"/>
                </a:solidFill>
                <a:latin typeface="Arial"/>
                <a:cs typeface="Arial"/>
              </a:rPr>
              <a:t>e</a:t>
            </a:r>
            <a:r>
              <a:rPr dirty="0" sz="6300" spc="305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6300" spc="-70">
                <a:solidFill>
                  <a:srgbClr val="003CA6"/>
                </a:solidFill>
                <a:latin typeface="Arial"/>
                <a:cs typeface="Arial"/>
              </a:rPr>
              <a:t>tecnologias</a:t>
            </a:r>
            <a:r>
              <a:rPr dirty="0" sz="6300" spc="305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6300" spc="65">
                <a:solidFill>
                  <a:srgbClr val="003CA6"/>
                </a:solidFill>
                <a:latin typeface="Arial"/>
                <a:cs typeface="Arial"/>
              </a:rPr>
              <a:t>utilizadas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5737" y="3901237"/>
            <a:ext cx="12687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40" b="1">
                <a:solidFill>
                  <a:srgbClr val="003CA6"/>
                </a:solidFill>
                <a:latin typeface="Arial"/>
                <a:cs typeface="Arial"/>
              </a:rPr>
              <a:t>H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003CA6"/>
                </a:solidFill>
                <a:latin typeface="Arial"/>
                <a:cs typeface="Arial"/>
              </a:rPr>
              <a:t>T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320" b="1">
                <a:solidFill>
                  <a:srgbClr val="003CA6"/>
                </a:solidFill>
                <a:latin typeface="Arial"/>
                <a:cs typeface="Arial"/>
              </a:rPr>
              <a:t>M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80" b="1">
                <a:solidFill>
                  <a:srgbClr val="003CA6"/>
                </a:solidFill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9965" y="4577117"/>
            <a:ext cx="2820670" cy="1715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003CA6"/>
                </a:solidFill>
                <a:latin typeface="Arial"/>
                <a:cs typeface="Arial"/>
              </a:rPr>
              <a:t>Linguagem</a:t>
            </a:r>
            <a:r>
              <a:rPr dirty="0" sz="2400" spc="1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5" b="1">
                <a:solidFill>
                  <a:srgbClr val="003CA6"/>
                </a:solidFill>
                <a:latin typeface="Arial"/>
                <a:cs typeface="Arial"/>
              </a:rPr>
              <a:t>de </a:t>
            </a:r>
            <a:r>
              <a:rPr dirty="0" sz="2400" spc="1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-15" b="1">
                <a:solidFill>
                  <a:srgbClr val="003CA6"/>
                </a:solidFill>
                <a:latin typeface="Arial"/>
                <a:cs typeface="Arial"/>
              </a:rPr>
              <a:t>marcação</a:t>
            </a:r>
            <a:r>
              <a:rPr dirty="0" sz="2400" spc="7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45" b="1">
                <a:solidFill>
                  <a:srgbClr val="003CA6"/>
                </a:solidFill>
                <a:latin typeface="Arial"/>
                <a:cs typeface="Arial"/>
              </a:rPr>
              <a:t>utilizada </a:t>
            </a:r>
            <a:r>
              <a:rPr dirty="0" sz="2400" spc="-65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45" b="1">
                <a:solidFill>
                  <a:srgbClr val="003CA6"/>
                </a:solidFill>
                <a:latin typeface="Arial"/>
                <a:cs typeface="Arial"/>
              </a:rPr>
              <a:t>na</a:t>
            </a:r>
            <a:r>
              <a:rPr dirty="0" sz="2400" spc="1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003CA6"/>
                </a:solidFill>
                <a:latin typeface="Arial"/>
                <a:cs typeface="Arial"/>
              </a:rPr>
              <a:t>criação</a:t>
            </a:r>
            <a:r>
              <a:rPr dirty="0" sz="2400" spc="10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80" b="1">
                <a:solidFill>
                  <a:srgbClr val="003CA6"/>
                </a:solidFill>
                <a:latin typeface="Arial"/>
                <a:cs typeface="Arial"/>
              </a:rPr>
              <a:t>da </a:t>
            </a:r>
            <a:r>
              <a:rPr dirty="0" sz="2400" spc="8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70" b="1">
                <a:solidFill>
                  <a:srgbClr val="003CA6"/>
                </a:solidFill>
                <a:latin typeface="Arial"/>
                <a:cs typeface="Arial"/>
              </a:rPr>
              <a:t>plataforma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7832" y="3901237"/>
            <a:ext cx="185991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90" b="1">
                <a:solidFill>
                  <a:srgbClr val="003CA6"/>
                </a:solidFill>
                <a:latin typeface="Arial"/>
                <a:cs typeface="Arial"/>
              </a:rPr>
              <a:t>V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003CA6"/>
                </a:solidFill>
                <a:latin typeface="Arial"/>
                <a:cs typeface="Arial"/>
              </a:rPr>
              <a:t>S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003CA6"/>
                </a:solidFill>
                <a:latin typeface="Arial"/>
                <a:cs typeface="Arial"/>
              </a:rPr>
              <a:t>C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204" b="1">
                <a:solidFill>
                  <a:srgbClr val="003CA6"/>
                </a:solidFill>
                <a:latin typeface="Arial"/>
                <a:cs typeface="Arial"/>
              </a:rPr>
              <a:t>O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135" b="1">
                <a:solidFill>
                  <a:srgbClr val="003CA6"/>
                </a:solidFill>
                <a:latin typeface="Arial"/>
                <a:cs typeface="Arial"/>
              </a:rPr>
              <a:t>D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003CA6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191" y="4582949"/>
            <a:ext cx="2847340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20" b="1">
                <a:solidFill>
                  <a:srgbClr val="003CA6"/>
                </a:solidFill>
                <a:latin typeface="Arial"/>
                <a:cs typeface="Arial"/>
              </a:rPr>
              <a:t>Programa</a:t>
            </a:r>
            <a:r>
              <a:rPr dirty="0" sz="2400" spc="7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25" b="1">
                <a:solidFill>
                  <a:srgbClr val="003CA6"/>
                </a:solidFill>
                <a:latin typeface="Arial"/>
                <a:cs typeface="Arial"/>
              </a:rPr>
              <a:t>utilizado </a:t>
            </a:r>
            <a:r>
              <a:rPr dirty="0" sz="2400" spc="-65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85" b="1">
                <a:solidFill>
                  <a:srgbClr val="003CA6"/>
                </a:solidFill>
                <a:latin typeface="Arial"/>
                <a:cs typeface="Arial"/>
              </a:rPr>
              <a:t>para</a:t>
            </a:r>
            <a:r>
              <a:rPr dirty="0" sz="2400" spc="1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55" b="1">
                <a:solidFill>
                  <a:srgbClr val="003CA6"/>
                </a:solidFill>
                <a:latin typeface="Arial"/>
                <a:cs typeface="Arial"/>
              </a:rPr>
              <a:t>realizar</a:t>
            </a:r>
            <a:r>
              <a:rPr dirty="0" sz="2400" spc="1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135" b="1">
                <a:solidFill>
                  <a:srgbClr val="003CA6"/>
                </a:solidFill>
                <a:latin typeface="Arial"/>
                <a:cs typeface="Arial"/>
              </a:rPr>
              <a:t>a </a:t>
            </a:r>
            <a:r>
              <a:rPr dirty="0" sz="2400" spc="14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3CA6"/>
                </a:solidFill>
                <a:latin typeface="Arial"/>
                <a:cs typeface="Arial"/>
              </a:rPr>
              <a:t>implementação</a:t>
            </a:r>
            <a:r>
              <a:rPr dirty="0" sz="2400" spc="3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-110" b="1">
                <a:solidFill>
                  <a:srgbClr val="003CA6"/>
                </a:solidFill>
                <a:latin typeface="Arial"/>
                <a:cs typeface="Arial"/>
              </a:rPr>
              <a:t>dos </a:t>
            </a:r>
            <a:r>
              <a:rPr dirty="0" sz="2400" spc="-65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-80" b="1">
                <a:solidFill>
                  <a:srgbClr val="003CA6"/>
                </a:solidFill>
                <a:latin typeface="Arial"/>
                <a:cs typeface="Arial"/>
              </a:rPr>
              <a:t>códigos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1628" y="3915061"/>
            <a:ext cx="8096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75" b="1">
                <a:solidFill>
                  <a:srgbClr val="003CA6"/>
                </a:solidFill>
                <a:latin typeface="Arial"/>
                <a:cs typeface="Arial"/>
              </a:rPr>
              <a:t>C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003CA6"/>
                </a:solidFill>
                <a:latin typeface="Arial"/>
                <a:cs typeface="Arial"/>
              </a:rPr>
              <a:t>S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240" b="1">
                <a:solidFill>
                  <a:srgbClr val="003CA6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4328" y="4600966"/>
            <a:ext cx="2943860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4599"/>
              </a:lnSpc>
              <a:spcBef>
                <a:spcPts val="100"/>
              </a:spcBef>
            </a:pPr>
            <a:r>
              <a:rPr dirty="0" sz="2400" spc="15" b="1">
                <a:solidFill>
                  <a:srgbClr val="003CA6"/>
                </a:solidFill>
                <a:latin typeface="Arial"/>
                <a:cs typeface="Arial"/>
              </a:rPr>
              <a:t>Linguagem</a:t>
            </a:r>
            <a:r>
              <a:rPr dirty="0" sz="2400" spc="1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003CA6"/>
                </a:solidFill>
                <a:latin typeface="Arial"/>
                <a:cs typeface="Arial"/>
              </a:rPr>
              <a:t>de </a:t>
            </a:r>
            <a:r>
              <a:rPr dirty="0" sz="2400" spc="1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003CA6"/>
                </a:solidFill>
                <a:latin typeface="Arial"/>
                <a:cs typeface="Arial"/>
              </a:rPr>
              <a:t>estilização</a:t>
            </a:r>
            <a:r>
              <a:rPr dirty="0" sz="2400" spc="7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50" b="1">
                <a:solidFill>
                  <a:srgbClr val="003CA6"/>
                </a:solidFill>
                <a:latin typeface="Arial"/>
                <a:cs typeface="Arial"/>
              </a:rPr>
              <a:t>utilizada </a:t>
            </a:r>
            <a:r>
              <a:rPr dirty="0" sz="2400" spc="-65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45" b="1">
                <a:solidFill>
                  <a:srgbClr val="003CA6"/>
                </a:solidFill>
                <a:latin typeface="Arial"/>
                <a:cs typeface="Arial"/>
              </a:rPr>
              <a:t>na</a:t>
            </a:r>
            <a:r>
              <a:rPr dirty="0" sz="2400" spc="1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CA6"/>
                </a:solidFill>
                <a:latin typeface="Arial"/>
                <a:cs typeface="Arial"/>
              </a:rPr>
              <a:t>criação</a:t>
            </a:r>
            <a:r>
              <a:rPr dirty="0" sz="2400" spc="10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85" b="1">
                <a:solidFill>
                  <a:srgbClr val="003CA6"/>
                </a:solidFill>
                <a:latin typeface="Arial"/>
                <a:cs typeface="Arial"/>
              </a:rPr>
              <a:t>da </a:t>
            </a:r>
            <a:r>
              <a:rPr dirty="0" sz="2400" spc="9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70" b="1">
                <a:solidFill>
                  <a:srgbClr val="003CA6"/>
                </a:solidFill>
                <a:latin typeface="Arial"/>
                <a:cs typeface="Arial"/>
              </a:rPr>
              <a:t>plataforma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4292" y="3015447"/>
            <a:ext cx="2925445" cy="328739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algn="ctr" marR="52705">
              <a:lnSpc>
                <a:spcPct val="100000"/>
              </a:lnSpc>
              <a:spcBef>
                <a:spcPts val="1200"/>
              </a:spcBef>
            </a:pPr>
            <a:r>
              <a:rPr dirty="0" sz="4400" spc="-15" b="1">
                <a:solidFill>
                  <a:srgbClr val="003CA6"/>
                </a:solidFill>
                <a:latin typeface="Arial"/>
                <a:cs typeface="Arial"/>
              </a:rPr>
              <a:t>4</a:t>
            </a:r>
            <a:endParaRPr sz="4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  <a:tabLst>
                <a:tab pos="1317625" algn="l"/>
              </a:tabLst>
            </a:pPr>
            <a:r>
              <a:rPr dirty="0" sz="2800" spc="-440" b="1">
                <a:solidFill>
                  <a:srgbClr val="003CA6"/>
                </a:solidFill>
                <a:latin typeface="Arial"/>
                <a:cs typeface="Arial"/>
              </a:rPr>
              <a:t>J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003CA6"/>
                </a:solidFill>
                <a:latin typeface="Arial"/>
                <a:cs typeface="Arial"/>
              </a:rPr>
              <a:t>A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190" b="1">
                <a:solidFill>
                  <a:srgbClr val="003CA6"/>
                </a:solidFill>
                <a:latin typeface="Arial"/>
                <a:cs typeface="Arial"/>
              </a:rPr>
              <a:t>V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003CA6"/>
                </a:solidFill>
                <a:latin typeface="Arial"/>
                <a:cs typeface="Arial"/>
              </a:rPr>
              <a:t>A</a:t>
            </a:r>
            <a:r>
              <a:rPr dirty="0" sz="2800" b="1">
                <a:solidFill>
                  <a:srgbClr val="003CA6"/>
                </a:solidFill>
                <a:latin typeface="Arial"/>
                <a:cs typeface="Arial"/>
              </a:rPr>
              <a:t>	</a:t>
            </a:r>
            <a:r>
              <a:rPr dirty="0" sz="2800" spc="-240" b="1">
                <a:solidFill>
                  <a:srgbClr val="003CA6"/>
                </a:solidFill>
                <a:latin typeface="Arial"/>
                <a:cs typeface="Arial"/>
              </a:rPr>
              <a:t>S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003CA6"/>
                </a:solidFill>
                <a:latin typeface="Arial"/>
                <a:cs typeface="Arial"/>
              </a:rPr>
              <a:t>C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105" b="1">
                <a:solidFill>
                  <a:srgbClr val="003CA6"/>
                </a:solidFill>
                <a:latin typeface="Arial"/>
                <a:cs typeface="Arial"/>
              </a:rPr>
              <a:t>R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160" b="1">
                <a:solidFill>
                  <a:srgbClr val="003CA6"/>
                </a:solidFill>
                <a:latin typeface="Arial"/>
                <a:cs typeface="Arial"/>
              </a:rPr>
              <a:t>I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90" b="1">
                <a:solidFill>
                  <a:srgbClr val="003CA6"/>
                </a:solidFill>
                <a:latin typeface="Arial"/>
                <a:cs typeface="Arial"/>
              </a:rPr>
              <a:t>P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003CA6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algn="ctr" marL="12700" marR="5080" indent="-635">
              <a:lnSpc>
                <a:spcPct val="114599"/>
              </a:lnSpc>
              <a:spcBef>
                <a:spcPts val="2039"/>
              </a:spcBef>
            </a:pPr>
            <a:r>
              <a:rPr dirty="0" sz="2400" spc="15" b="1">
                <a:solidFill>
                  <a:srgbClr val="003CA6"/>
                </a:solidFill>
                <a:latin typeface="Arial"/>
                <a:cs typeface="Arial"/>
              </a:rPr>
              <a:t>Linguagem</a:t>
            </a:r>
            <a:r>
              <a:rPr dirty="0" sz="2400" spc="1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003CA6"/>
                </a:solidFill>
                <a:latin typeface="Arial"/>
                <a:cs typeface="Arial"/>
              </a:rPr>
              <a:t>de </a:t>
            </a:r>
            <a:r>
              <a:rPr dirty="0" sz="2400" spc="1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003CA6"/>
                </a:solidFill>
                <a:latin typeface="Arial"/>
                <a:cs typeface="Arial"/>
              </a:rPr>
              <a:t>programação </a:t>
            </a:r>
            <a:r>
              <a:rPr dirty="0" sz="2400" spc="1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50" b="1">
                <a:solidFill>
                  <a:srgbClr val="003CA6"/>
                </a:solidFill>
                <a:latin typeface="Arial"/>
                <a:cs typeface="Arial"/>
              </a:rPr>
              <a:t>utilizada</a:t>
            </a:r>
            <a:r>
              <a:rPr dirty="0" sz="2400" spc="9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45" b="1">
                <a:solidFill>
                  <a:srgbClr val="003CA6"/>
                </a:solidFill>
                <a:latin typeface="Arial"/>
                <a:cs typeface="Arial"/>
              </a:rPr>
              <a:t>na</a:t>
            </a:r>
            <a:r>
              <a:rPr dirty="0" sz="2400" spc="9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3CA6"/>
                </a:solidFill>
                <a:latin typeface="Arial"/>
                <a:cs typeface="Arial"/>
              </a:rPr>
              <a:t>criação </a:t>
            </a:r>
            <a:r>
              <a:rPr dirty="0" sz="2400" spc="-65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85" b="1">
                <a:solidFill>
                  <a:srgbClr val="003CA6"/>
                </a:solidFill>
                <a:latin typeface="Arial"/>
                <a:cs typeface="Arial"/>
              </a:rPr>
              <a:t>da</a:t>
            </a:r>
            <a:r>
              <a:rPr dirty="0" sz="2400" spc="1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70" b="1">
                <a:solidFill>
                  <a:srgbClr val="003CA6"/>
                </a:solidFill>
                <a:latin typeface="Arial"/>
                <a:cs typeface="Arial"/>
              </a:rPr>
              <a:t>plataforma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73234" y="3856402"/>
            <a:ext cx="17145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45" b="1">
                <a:solidFill>
                  <a:srgbClr val="003CA6"/>
                </a:solidFill>
                <a:latin typeface="Arial"/>
                <a:cs typeface="Arial"/>
              </a:rPr>
              <a:t>G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160" b="1">
                <a:solidFill>
                  <a:srgbClr val="003CA6"/>
                </a:solidFill>
                <a:latin typeface="Arial"/>
                <a:cs typeface="Arial"/>
              </a:rPr>
              <a:t>I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003CA6"/>
                </a:solidFill>
                <a:latin typeface="Arial"/>
                <a:cs typeface="Arial"/>
              </a:rPr>
              <a:t>T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240" b="1">
                <a:solidFill>
                  <a:srgbClr val="003CA6"/>
                </a:solidFill>
                <a:latin typeface="Arial"/>
                <a:cs typeface="Arial"/>
              </a:rPr>
              <a:t>H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90" b="1">
                <a:solidFill>
                  <a:srgbClr val="003CA6"/>
                </a:solidFill>
                <a:latin typeface="Arial"/>
                <a:cs typeface="Arial"/>
              </a:rPr>
              <a:t>U</a:t>
            </a:r>
            <a:r>
              <a:rPr dirty="0" sz="2800" spc="-30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800" spc="-215" b="1">
                <a:solidFill>
                  <a:srgbClr val="003CA6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04798" y="4532801"/>
            <a:ext cx="2451100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60" b="1">
                <a:solidFill>
                  <a:srgbClr val="003CA6"/>
                </a:solidFill>
                <a:latin typeface="Arial"/>
                <a:cs typeface="Arial"/>
              </a:rPr>
              <a:t>Plataforma </a:t>
            </a:r>
            <a:r>
              <a:rPr dirty="0" sz="2400" spc="65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50" b="1">
                <a:solidFill>
                  <a:srgbClr val="003CA6"/>
                </a:solidFill>
                <a:latin typeface="Arial"/>
                <a:cs typeface="Arial"/>
              </a:rPr>
              <a:t>utilizada</a:t>
            </a:r>
            <a:r>
              <a:rPr dirty="0" sz="2400" spc="9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85" b="1">
                <a:solidFill>
                  <a:srgbClr val="003CA6"/>
                </a:solidFill>
                <a:latin typeface="Arial"/>
                <a:cs typeface="Arial"/>
              </a:rPr>
              <a:t>para </a:t>
            </a:r>
            <a:r>
              <a:rPr dirty="0" sz="2400" spc="9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003CA6"/>
                </a:solidFill>
                <a:latin typeface="Arial"/>
                <a:cs typeface="Arial"/>
              </a:rPr>
              <a:t>compartilhar</a:t>
            </a:r>
            <a:r>
              <a:rPr dirty="0" sz="2400" spc="9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-95" b="1">
                <a:solidFill>
                  <a:srgbClr val="003CA6"/>
                </a:solidFill>
                <a:latin typeface="Arial"/>
                <a:cs typeface="Arial"/>
              </a:rPr>
              <a:t>o </a:t>
            </a:r>
            <a:r>
              <a:rPr dirty="0" sz="2400" spc="-9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25" b="1">
                <a:solidFill>
                  <a:srgbClr val="003CA6"/>
                </a:solidFill>
                <a:latin typeface="Arial"/>
                <a:cs typeface="Arial"/>
              </a:rPr>
              <a:t>d</a:t>
            </a:r>
            <a:r>
              <a:rPr dirty="0" sz="2400" spc="-15" b="1">
                <a:solidFill>
                  <a:srgbClr val="003CA6"/>
                </a:solidFill>
                <a:latin typeface="Arial"/>
                <a:cs typeface="Arial"/>
              </a:rPr>
              <a:t>e</a:t>
            </a:r>
            <a:r>
              <a:rPr dirty="0" sz="2400" spc="-270" b="1">
                <a:solidFill>
                  <a:srgbClr val="003CA6"/>
                </a:solidFill>
                <a:latin typeface="Arial"/>
                <a:cs typeface="Arial"/>
              </a:rPr>
              <a:t>s</a:t>
            </a:r>
            <a:r>
              <a:rPr dirty="0" sz="2400" spc="-15" b="1">
                <a:solidFill>
                  <a:srgbClr val="003CA6"/>
                </a:solidFill>
                <a:latin typeface="Arial"/>
                <a:cs typeface="Arial"/>
              </a:rPr>
              <a:t>e</a:t>
            </a:r>
            <a:r>
              <a:rPr dirty="0" sz="2400" spc="-45" b="1">
                <a:solidFill>
                  <a:srgbClr val="003CA6"/>
                </a:solidFill>
                <a:latin typeface="Arial"/>
                <a:cs typeface="Arial"/>
              </a:rPr>
              <a:t>n</a:t>
            </a:r>
            <a:r>
              <a:rPr dirty="0" sz="2400" spc="-60" b="1">
                <a:solidFill>
                  <a:srgbClr val="003CA6"/>
                </a:solidFill>
                <a:latin typeface="Arial"/>
                <a:cs typeface="Arial"/>
              </a:rPr>
              <a:t>v</a:t>
            </a:r>
            <a:r>
              <a:rPr dirty="0" sz="2400" spc="-100" b="1">
                <a:solidFill>
                  <a:srgbClr val="003CA6"/>
                </a:solidFill>
                <a:latin typeface="Arial"/>
                <a:cs typeface="Arial"/>
              </a:rPr>
              <a:t>o</a:t>
            </a:r>
            <a:r>
              <a:rPr dirty="0" sz="2400" spc="10" b="1">
                <a:solidFill>
                  <a:srgbClr val="003CA6"/>
                </a:solidFill>
                <a:latin typeface="Arial"/>
                <a:cs typeface="Arial"/>
              </a:rPr>
              <a:t>l</a:t>
            </a:r>
            <a:r>
              <a:rPr dirty="0" sz="2400" spc="-60" b="1">
                <a:solidFill>
                  <a:srgbClr val="003CA6"/>
                </a:solidFill>
                <a:latin typeface="Arial"/>
                <a:cs typeface="Arial"/>
              </a:rPr>
              <a:t>v</a:t>
            </a:r>
            <a:r>
              <a:rPr dirty="0" sz="2400" spc="10" b="1">
                <a:solidFill>
                  <a:srgbClr val="003CA6"/>
                </a:solidFill>
                <a:latin typeface="Arial"/>
                <a:cs typeface="Arial"/>
              </a:rPr>
              <a:t>i</a:t>
            </a:r>
            <a:r>
              <a:rPr dirty="0" sz="2400" spc="-70" b="1">
                <a:solidFill>
                  <a:srgbClr val="003CA6"/>
                </a:solidFill>
                <a:latin typeface="Arial"/>
                <a:cs typeface="Arial"/>
              </a:rPr>
              <a:t>m</a:t>
            </a:r>
            <a:r>
              <a:rPr dirty="0" sz="2400" spc="-15" b="1">
                <a:solidFill>
                  <a:srgbClr val="003CA6"/>
                </a:solidFill>
                <a:latin typeface="Arial"/>
                <a:cs typeface="Arial"/>
              </a:rPr>
              <a:t>e</a:t>
            </a:r>
            <a:r>
              <a:rPr dirty="0" sz="2400" spc="-45" b="1">
                <a:solidFill>
                  <a:srgbClr val="003CA6"/>
                </a:solidFill>
                <a:latin typeface="Arial"/>
                <a:cs typeface="Arial"/>
              </a:rPr>
              <a:t>n</a:t>
            </a:r>
            <a:r>
              <a:rPr dirty="0" sz="2400" spc="140" b="1">
                <a:solidFill>
                  <a:srgbClr val="003CA6"/>
                </a:solidFill>
                <a:latin typeface="Arial"/>
                <a:cs typeface="Arial"/>
              </a:rPr>
              <a:t>t</a:t>
            </a:r>
            <a:r>
              <a:rPr dirty="0" sz="2400" spc="-65" b="1">
                <a:solidFill>
                  <a:srgbClr val="003CA6"/>
                </a:solidFill>
                <a:latin typeface="Arial"/>
                <a:cs typeface="Arial"/>
              </a:rPr>
              <a:t>o  </a:t>
            </a:r>
            <a:r>
              <a:rPr dirty="0" sz="2400" spc="80" b="1">
                <a:solidFill>
                  <a:srgbClr val="003CA6"/>
                </a:solidFill>
                <a:latin typeface="Arial"/>
                <a:cs typeface="Arial"/>
              </a:rPr>
              <a:t>da</a:t>
            </a:r>
            <a:r>
              <a:rPr dirty="0" sz="2400" spc="90" b="1">
                <a:solidFill>
                  <a:srgbClr val="003CA6"/>
                </a:solidFill>
                <a:latin typeface="Arial"/>
                <a:cs typeface="Arial"/>
              </a:rPr>
              <a:t> </a:t>
            </a:r>
            <a:r>
              <a:rPr dirty="0" sz="2400" spc="70" b="1">
                <a:solidFill>
                  <a:srgbClr val="003CA6"/>
                </a:solidFill>
                <a:latin typeface="Arial"/>
                <a:cs typeface="Arial"/>
              </a:rPr>
              <a:t>plataforma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4804" y="3155473"/>
            <a:ext cx="217804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935" b="1">
                <a:solidFill>
                  <a:srgbClr val="003CA6"/>
                </a:solidFill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9593" y="3155473"/>
            <a:ext cx="35115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14" b="1">
                <a:solidFill>
                  <a:srgbClr val="003CA6"/>
                </a:solidFill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8703" y="3155473"/>
            <a:ext cx="32004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30" b="1">
                <a:solidFill>
                  <a:srgbClr val="003CA6"/>
                </a:solidFill>
                <a:latin typeface="Arial"/>
                <a:cs typeface="Arial"/>
              </a:rPr>
              <a:t>3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14502" y="3155473"/>
            <a:ext cx="31496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70" b="1">
                <a:solidFill>
                  <a:srgbClr val="003CA6"/>
                </a:solidFill>
                <a:latin typeface="Arial"/>
                <a:cs typeface="Arial"/>
              </a:rPr>
              <a:t>5</a:t>
            </a:r>
            <a:endParaRPr sz="4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55338" y="3569747"/>
            <a:ext cx="2647315" cy="0"/>
          </a:xfrm>
          <a:custGeom>
            <a:avLst/>
            <a:gdLst/>
            <a:ahLst/>
            <a:cxnLst/>
            <a:rect l="l" t="t" r="r" b="b"/>
            <a:pathLst>
              <a:path w="2647315" h="0">
                <a:moveTo>
                  <a:pt x="0" y="0"/>
                </a:moveTo>
                <a:lnTo>
                  <a:pt x="2647095" y="0"/>
                </a:lnTo>
              </a:path>
            </a:pathLst>
          </a:custGeom>
          <a:ln w="28574">
            <a:solidFill>
              <a:srgbClr val="003C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9969" y="3569747"/>
            <a:ext cx="2647315" cy="0"/>
          </a:xfrm>
          <a:custGeom>
            <a:avLst/>
            <a:gdLst/>
            <a:ahLst/>
            <a:cxnLst/>
            <a:rect l="l" t="t" r="r" b="b"/>
            <a:pathLst>
              <a:path w="2647315" h="0">
                <a:moveTo>
                  <a:pt x="0" y="0"/>
                </a:moveTo>
                <a:lnTo>
                  <a:pt x="2647095" y="0"/>
                </a:lnTo>
              </a:path>
            </a:pathLst>
          </a:custGeom>
          <a:ln w="28574">
            <a:solidFill>
              <a:srgbClr val="003C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37253" y="3569747"/>
            <a:ext cx="2647315" cy="0"/>
          </a:xfrm>
          <a:custGeom>
            <a:avLst/>
            <a:gdLst/>
            <a:ahLst/>
            <a:cxnLst/>
            <a:rect l="l" t="t" r="r" b="b"/>
            <a:pathLst>
              <a:path w="2647315" h="0">
                <a:moveTo>
                  <a:pt x="0" y="0"/>
                </a:moveTo>
                <a:lnTo>
                  <a:pt x="2647095" y="0"/>
                </a:lnTo>
              </a:path>
            </a:pathLst>
          </a:custGeom>
          <a:ln w="28574">
            <a:solidFill>
              <a:srgbClr val="003C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823238" y="3569747"/>
            <a:ext cx="2647315" cy="0"/>
          </a:xfrm>
          <a:custGeom>
            <a:avLst/>
            <a:gdLst/>
            <a:ahLst/>
            <a:cxnLst/>
            <a:rect l="l" t="t" r="r" b="b"/>
            <a:pathLst>
              <a:path w="2647315" h="0">
                <a:moveTo>
                  <a:pt x="0" y="0"/>
                </a:moveTo>
                <a:lnTo>
                  <a:pt x="2647095" y="0"/>
                </a:lnTo>
              </a:path>
            </a:pathLst>
          </a:custGeom>
          <a:ln w="28574">
            <a:solidFill>
              <a:srgbClr val="003CA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26800" y="1680123"/>
            <a:ext cx="4710430" cy="5538470"/>
            <a:chOff x="11326800" y="1680123"/>
            <a:chExt cx="4710430" cy="5538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6800" y="1680123"/>
              <a:ext cx="4710206" cy="553822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592759" y="3644763"/>
              <a:ext cx="1621155" cy="2116455"/>
            </a:xfrm>
            <a:custGeom>
              <a:avLst/>
              <a:gdLst/>
              <a:ahLst/>
              <a:cxnLst/>
              <a:rect l="l" t="t" r="r" b="b"/>
              <a:pathLst>
                <a:path w="1621155" h="2116454">
                  <a:moveTo>
                    <a:pt x="0" y="2116446"/>
                  </a:moveTo>
                  <a:lnTo>
                    <a:pt x="0" y="935225"/>
                  </a:lnTo>
                  <a:lnTo>
                    <a:pt x="1620692" y="0"/>
                  </a:lnTo>
                  <a:lnTo>
                    <a:pt x="1620692" y="1181221"/>
                  </a:lnTo>
                  <a:lnTo>
                    <a:pt x="0" y="211644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378624" y="2976585"/>
              <a:ext cx="992505" cy="1755775"/>
            </a:xfrm>
            <a:custGeom>
              <a:avLst/>
              <a:gdLst/>
              <a:ahLst/>
              <a:cxnLst/>
              <a:rect l="l" t="t" r="r" b="b"/>
              <a:pathLst>
                <a:path w="992505" h="1755775">
                  <a:moveTo>
                    <a:pt x="0" y="1064872"/>
                  </a:moveTo>
                  <a:lnTo>
                    <a:pt x="0" y="572881"/>
                  </a:lnTo>
                  <a:lnTo>
                    <a:pt x="992147" y="0"/>
                  </a:lnTo>
                  <a:lnTo>
                    <a:pt x="992147" y="491990"/>
                  </a:lnTo>
                  <a:lnTo>
                    <a:pt x="0" y="1064872"/>
                  </a:lnTo>
                  <a:close/>
                </a:path>
                <a:path w="992505" h="1755775">
                  <a:moveTo>
                    <a:pt x="0" y="1755210"/>
                  </a:moveTo>
                  <a:lnTo>
                    <a:pt x="0" y="1218896"/>
                  </a:lnTo>
                  <a:lnTo>
                    <a:pt x="992147" y="646015"/>
                  </a:lnTo>
                  <a:lnTo>
                    <a:pt x="992147" y="1182329"/>
                  </a:lnTo>
                  <a:lnTo>
                    <a:pt x="0" y="1755210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580556" y="2955543"/>
              <a:ext cx="2802890" cy="3659504"/>
            </a:xfrm>
            <a:custGeom>
              <a:avLst/>
              <a:gdLst/>
              <a:ahLst/>
              <a:cxnLst/>
              <a:rect l="l" t="t" r="r" b="b"/>
              <a:pathLst>
                <a:path w="2802890" h="3659504">
                  <a:moveTo>
                    <a:pt x="1646186" y="667067"/>
                  </a:moveTo>
                  <a:lnTo>
                    <a:pt x="1620697" y="681786"/>
                  </a:lnTo>
                  <a:lnTo>
                    <a:pt x="1620697" y="711390"/>
                  </a:lnTo>
                  <a:lnTo>
                    <a:pt x="1620697" y="1862696"/>
                  </a:lnTo>
                  <a:lnTo>
                    <a:pt x="25501" y="2783509"/>
                  </a:lnTo>
                  <a:lnTo>
                    <a:pt x="25501" y="1632204"/>
                  </a:lnTo>
                  <a:lnTo>
                    <a:pt x="1620697" y="711390"/>
                  </a:lnTo>
                  <a:lnTo>
                    <a:pt x="1620697" y="681786"/>
                  </a:lnTo>
                  <a:lnTo>
                    <a:pt x="6654" y="1613369"/>
                  </a:lnTo>
                  <a:lnTo>
                    <a:pt x="0" y="1616697"/>
                  </a:lnTo>
                  <a:lnTo>
                    <a:pt x="0" y="2826728"/>
                  </a:lnTo>
                  <a:lnTo>
                    <a:pt x="74968" y="2783509"/>
                  </a:lnTo>
                  <a:lnTo>
                    <a:pt x="1639544" y="1881530"/>
                  </a:lnTo>
                  <a:lnTo>
                    <a:pt x="1646186" y="1877098"/>
                  </a:lnTo>
                  <a:lnTo>
                    <a:pt x="1646186" y="711390"/>
                  </a:lnTo>
                  <a:lnTo>
                    <a:pt x="1646186" y="667067"/>
                  </a:lnTo>
                  <a:close/>
                </a:path>
                <a:path w="2802890" h="3659504">
                  <a:moveTo>
                    <a:pt x="1941068" y="2477681"/>
                  </a:moveTo>
                  <a:lnTo>
                    <a:pt x="12192" y="3591306"/>
                  </a:lnTo>
                  <a:lnTo>
                    <a:pt x="12192" y="3658895"/>
                  </a:lnTo>
                  <a:lnTo>
                    <a:pt x="1941068" y="2546375"/>
                  </a:lnTo>
                  <a:lnTo>
                    <a:pt x="1941068" y="2477681"/>
                  </a:lnTo>
                  <a:close/>
                </a:path>
                <a:path w="2802890" h="3659504">
                  <a:moveTo>
                    <a:pt x="1941068" y="2302599"/>
                  </a:moveTo>
                  <a:lnTo>
                    <a:pt x="12192" y="3416223"/>
                  </a:lnTo>
                  <a:lnTo>
                    <a:pt x="12192" y="3483826"/>
                  </a:lnTo>
                  <a:lnTo>
                    <a:pt x="1941068" y="2370188"/>
                  </a:lnTo>
                  <a:lnTo>
                    <a:pt x="1941068" y="2302599"/>
                  </a:lnTo>
                  <a:close/>
                </a:path>
                <a:path w="2802890" h="3659504">
                  <a:moveTo>
                    <a:pt x="1941068" y="2127529"/>
                  </a:moveTo>
                  <a:lnTo>
                    <a:pt x="12192" y="3241154"/>
                  </a:lnTo>
                  <a:lnTo>
                    <a:pt x="12192" y="3308743"/>
                  </a:lnTo>
                  <a:lnTo>
                    <a:pt x="1941068" y="2195118"/>
                  </a:lnTo>
                  <a:lnTo>
                    <a:pt x="1941068" y="2127529"/>
                  </a:lnTo>
                  <a:close/>
                </a:path>
                <a:path w="2802890" h="3659504">
                  <a:moveTo>
                    <a:pt x="1941068" y="1952447"/>
                  </a:moveTo>
                  <a:lnTo>
                    <a:pt x="12192" y="3064967"/>
                  </a:lnTo>
                  <a:lnTo>
                    <a:pt x="12192" y="3133661"/>
                  </a:lnTo>
                  <a:lnTo>
                    <a:pt x="1941068" y="2020036"/>
                  </a:lnTo>
                  <a:lnTo>
                    <a:pt x="1941068" y="1952447"/>
                  </a:lnTo>
                  <a:close/>
                </a:path>
                <a:path w="2802890" h="3659504">
                  <a:moveTo>
                    <a:pt x="2802407" y="646010"/>
                  </a:moveTo>
                  <a:lnTo>
                    <a:pt x="2776905" y="660717"/>
                  </a:lnTo>
                  <a:lnTo>
                    <a:pt x="2776905" y="689229"/>
                  </a:lnTo>
                  <a:lnTo>
                    <a:pt x="2776905" y="1195616"/>
                  </a:lnTo>
                  <a:lnTo>
                    <a:pt x="1810258" y="1752993"/>
                  </a:lnTo>
                  <a:lnTo>
                    <a:pt x="1810258" y="1246593"/>
                  </a:lnTo>
                  <a:lnTo>
                    <a:pt x="2776905" y="689229"/>
                  </a:lnTo>
                  <a:lnTo>
                    <a:pt x="2776905" y="660717"/>
                  </a:lnTo>
                  <a:lnTo>
                    <a:pt x="1791411" y="1228864"/>
                  </a:lnTo>
                  <a:lnTo>
                    <a:pt x="1784756" y="1232192"/>
                  </a:lnTo>
                  <a:lnTo>
                    <a:pt x="1784756" y="1797316"/>
                  </a:lnTo>
                  <a:lnTo>
                    <a:pt x="1861642" y="1752993"/>
                  </a:lnTo>
                  <a:lnTo>
                    <a:pt x="2795752" y="1214462"/>
                  </a:lnTo>
                  <a:lnTo>
                    <a:pt x="2802407" y="1211135"/>
                  </a:lnTo>
                  <a:lnTo>
                    <a:pt x="2802407" y="689229"/>
                  </a:lnTo>
                  <a:lnTo>
                    <a:pt x="2802407" y="646010"/>
                  </a:lnTo>
                  <a:close/>
                </a:path>
                <a:path w="2802890" h="3659504">
                  <a:moveTo>
                    <a:pt x="2802407" y="0"/>
                  </a:moveTo>
                  <a:lnTo>
                    <a:pt x="2776905" y="14706"/>
                  </a:lnTo>
                  <a:lnTo>
                    <a:pt x="2776905" y="44323"/>
                  </a:lnTo>
                  <a:lnTo>
                    <a:pt x="2776905" y="506387"/>
                  </a:lnTo>
                  <a:lnTo>
                    <a:pt x="1810258" y="1063764"/>
                  </a:lnTo>
                  <a:lnTo>
                    <a:pt x="1810258" y="601687"/>
                  </a:lnTo>
                  <a:lnTo>
                    <a:pt x="2776905" y="44323"/>
                  </a:lnTo>
                  <a:lnTo>
                    <a:pt x="2776905" y="14706"/>
                  </a:lnTo>
                  <a:lnTo>
                    <a:pt x="1791411" y="582853"/>
                  </a:lnTo>
                  <a:lnTo>
                    <a:pt x="1784756" y="586168"/>
                  </a:lnTo>
                  <a:lnTo>
                    <a:pt x="1784756" y="1106970"/>
                  </a:lnTo>
                  <a:lnTo>
                    <a:pt x="1859724" y="1063764"/>
                  </a:lnTo>
                  <a:lnTo>
                    <a:pt x="2795752" y="524116"/>
                  </a:lnTo>
                  <a:lnTo>
                    <a:pt x="2802407" y="520801"/>
                  </a:lnTo>
                  <a:lnTo>
                    <a:pt x="2802407" y="44323"/>
                  </a:lnTo>
                  <a:lnTo>
                    <a:pt x="2802407" y="0"/>
                  </a:lnTo>
                  <a:close/>
                </a:path>
              </a:pathLst>
            </a:custGeom>
            <a:solidFill>
              <a:srgbClr val="133C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2841311"/>
            <a:ext cx="616585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34"/>
              <a:t>2.2</a:t>
            </a:r>
            <a:r>
              <a:rPr dirty="0" spc="114"/>
              <a:t> </a:t>
            </a:r>
            <a:r>
              <a:rPr dirty="0" spc="-395"/>
              <a:t>-</a:t>
            </a:r>
            <a:r>
              <a:rPr dirty="0" spc="114"/>
              <a:t> </a:t>
            </a:r>
            <a:r>
              <a:rPr dirty="0" spc="80"/>
              <a:t>Diferencial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6000" y="4301387"/>
            <a:ext cx="5681980" cy="259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53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dirty="0" sz="2900" spc="-30">
                <a:solidFill>
                  <a:srgbClr val="FFFFFF"/>
                </a:solidFill>
                <a:latin typeface="Trebuchet MS"/>
                <a:cs typeface="Trebuchet MS"/>
              </a:rPr>
              <a:t>diferencial </a:t>
            </a:r>
            <a:r>
              <a:rPr dirty="0" sz="2900" spc="-50">
                <a:solidFill>
                  <a:srgbClr val="FFFFFF"/>
                </a:solidFill>
                <a:latin typeface="Trebuchet MS"/>
                <a:cs typeface="Trebuchet MS"/>
              </a:rPr>
              <a:t>em </a:t>
            </a:r>
            <a:r>
              <a:rPr dirty="0" sz="2900" spc="40">
                <a:solidFill>
                  <a:srgbClr val="FFFFFF"/>
                </a:solidFill>
                <a:latin typeface="Trebuchet MS"/>
                <a:cs typeface="Trebuchet MS"/>
              </a:rPr>
              <a:t>nossa </a:t>
            </a:r>
            <a:r>
              <a:rPr dirty="0" sz="2900" spc="-5">
                <a:solidFill>
                  <a:srgbClr val="FFFFFF"/>
                </a:solidFill>
                <a:latin typeface="Trebuchet MS"/>
                <a:cs typeface="Trebuchet MS"/>
              </a:rPr>
              <a:t>solução </a:t>
            </a:r>
            <a:r>
              <a:rPr dirty="0" sz="2900" spc="-75">
                <a:solidFill>
                  <a:srgbClr val="FFFFFF"/>
                </a:solidFill>
                <a:latin typeface="Trebuchet MS"/>
                <a:cs typeface="Trebuchet MS"/>
              </a:rPr>
              <a:t>é </a:t>
            </a:r>
            <a:r>
              <a:rPr dirty="0" sz="2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7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900" spc="5">
                <a:solidFill>
                  <a:srgbClr val="FFFFFF"/>
                </a:solidFill>
                <a:latin typeface="Trebuchet MS"/>
                <a:cs typeface="Trebuchet MS"/>
              </a:rPr>
              <a:t>facilidade </a:t>
            </a:r>
            <a:r>
              <a:rPr dirty="0" sz="2900" spc="1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900" spc="-25">
                <a:solidFill>
                  <a:srgbClr val="FFFFFF"/>
                </a:solidFill>
                <a:latin typeface="Trebuchet MS"/>
                <a:cs typeface="Trebuchet MS"/>
              </a:rPr>
              <a:t>compreender </a:t>
            </a:r>
            <a:r>
              <a:rPr dirty="0" sz="2900" spc="9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29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5">
                <a:solidFill>
                  <a:srgbClr val="FFFFFF"/>
                </a:solidFill>
                <a:latin typeface="Trebuchet MS"/>
                <a:cs typeface="Trebuchet MS"/>
              </a:rPr>
              <a:t>funcionalidades </a:t>
            </a:r>
            <a:r>
              <a:rPr dirty="0" sz="2900" spc="135">
                <a:solidFill>
                  <a:srgbClr val="FFFFFF"/>
                </a:solidFill>
                <a:latin typeface="Trebuchet MS"/>
                <a:cs typeface="Trebuchet MS"/>
              </a:rPr>
              <a:t>da </a:t>
            </a:r>
            <a:r>
              <a:rPr dirty="0" sz="2900" spc="35">
                <a:solidFill>
                  <a:srgbClr val="FFFFFF"/>
                </a:solidFill>
                <a:latin typeface="Trebuchet MS"/>
                <a:cs typeface="Trebuchet MS"/>
              </a:rPr>
              <a:t>plataforma </a:t>
            </a:r>
            <a:r>
              <a:rPr dirty="0" sz="2900" spc="-75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dirty="0" sz="29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Trebuchet MS"/>
                <a:cs typeface="Trebuchet MS"/>
              </a:rPr>
              <a:t>onde</a:t>
            </a:r>
            <a:r>
              <a:rPr dirty="0" sz="29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20">
                <a:solidFill>
                  <a:srgbClr val="FFFFFF"/>
                </a:solidFill>
                <a:latin typeface="Trebuchet MS"/>
                <a:cs typeface="Trebuchet MS"/>
              </a:rPr>
              <a:t>encontrar</a:t>
            </a:r>
            <a:r>
              <a:rPr dirty="0" sz="29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80">
                <a:solidFill>
                  <a:srgbClr val="FFFFFF"/>
                </a:solidFill>
                <a:latin typeface="Trebuchet MS"/>
                <a:cs typeface="Trebuchet MS"/>
              </a:rPr>
              <a:t>cada</a:t>
            </a:r>
            <a:r>
              <a:rPr dirty="0" sz="29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9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9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Trebuchet MS"/>
                <a:cs typeface="Trebuchet MS"/>
              </a:rPr>
              <a:t>suas </a:t>
            </a:r>
            <a:r>
              <a:rPr dirty="0" sz="2900" spc="-8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20">
                <a:solidFill>
                  <a:srgbClr val="FFFFFF"/>
                </a:solidFill>
                <a:latin typeface="Trebuchet MS"/>
                <a:cs typeface="Trebuchet MS"/>
              </a:rPr>
              <a:t>funções</a:t>
            </a:r>
            <a:endParaRPr sz="2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3784" y="1860320"/>
            <a:ext cx="13161010" cy="7436484"/>
            <a:chOff x="2563784" y="1860320"/>
            <a:chExt cx="13161010" cy="74364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3315" y="1909850"/>
              <a:ext cx="13061368" cy="73370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01884" y="1898420"/>
              <a:ext cx="13084810" cy="7360284"/>
            </a:xfrm>
            <a:custGeom>
              <a:avLst/>
              <a:gdLst/>
              <a:ahLst/>
              <a:cxnLst/>
              <a:rect l="l" t="t" r="r" b="b"/>
              <a:pathLst>
                <a:path w="13084810" h="7360284">
                  <a:moveTo>
                    <a:pt x="0" y="0"/>
                  </a:moveTo>
                  <a:lnTo>
                    <a:pt x="0" y="7359847"/>
                  </a:lnTo>
                  <a:lnTo>
                    <a:pt x="13084224" y="7359847"/>
                  </a:lnTo>
                  <a:lnTo>
                    <a:pt x="13084224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8977" y="474349"/>
            <a:ext cx="892937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475">
                <a:solidFill>
                  <a:srgbClr val="003CA6"/>
                </a:solidFill>
              </a:rPr>
              <a:t>2.3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-340">
                <a:solidFill>
                  <a:srgbClr val="003CA6"/>
                </a:solidFill>
              </a:rPr>
              <a:t>-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95">
                <a:solidFill>
                  <a:srgbClr val="003CA6"/>
                </a:solidFill>
              </a:rPr>
              <a:t>Solução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70">
                <a:solidFill>
                  <a:srgbClr val="003CA6"/>
                </a:solidFill>
              </a:rPr>
              <a:t>desenvolvida</a:t>
            </a:r>
            <a:endParaRPr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1671648"/>
            <a:ext cx="16266160" cy="8218170"/>
            <a:chOff x="990600" y="1671648"/>
            <a:chExt cx="16266160" cy="8218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30" y="1683078"/>
              <a:ext cx="9213021" cy="51723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99" y="1671648"/>
              <a:ext cx="9236075" cy="5191125"/>
            </a:xfrm>
            <a:custGeom>
              <a:avLst/>
              <a:gdLst/>
              <a:ahLst/>
              <a:cxnLst/>
              <a:rect l="l" t="t" r="r" b="b"/>
              <a:pathLst>
                <a:path w="9236075" h="5191125">
                  <a:moveTo>
                    <a:pt x="0" y="0"/>
                  </a:moveTo>
                  <a:lnTo>
                    <a:pt x="0" y="5191124"/>
                  </a:lnTo>
                </a:path>
                <a:path w="9236075" h="5191125">
                  <a:moveTo>
                    <a:pt x="9235826" y="5191124"/>
                  </a:moveTo>
                  <a:lnTo>
                    <a:pt x="9235826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6433" y="4510261"/>
              <a:ext cx="9581436" cy="53795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55003" y="4498831"/>
              <a:ext cx="9601200" cy="0"/>
            </a:xfrm>
            <a:custGeom>
              <a:avLst/>
              <a:gdLst/>
              <a:ahLst/>
              <a:cxnLst/>
              <a:rect l="l" t="t" r="r" b="b"/>
              <a:pathLst>
                <a:path w="9601200" h="0">
                  <a:moveTo>
                    <a:pt x="9601200" y="0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68124" y="474349"/>
            <a:ext cx="892937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475">
                <a:solidFill>
                  <a:srgbClr val="003CA6"/>
                </a:solidFill>
              </a:rPr>
              <a:t>2.3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-340">
                <a:solidFill>
                  <a:srgbClr val="003CA6"/>
                </a:solidFill>
              </a:rPr>
              <a:t>-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95">
                <a:solidFill>
                  <a:srgbClr val="003CA6"/>
                </a:solidFill>
              </a:rPr>
              <a:t>Solução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70">
                <a:solidFill>
                  <a:srgbClr val="003CA6"/>
                </a:solidFill>
              </a:rPr>
              <a:t>desenvolvida</a:t>
            </a:r>
            <a:endParaRPr sz="5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1744401"/>
            <a:ext cx="16306800" cy="8301355"/>
            <a:chOff x="990600" y="1744401"/>
            <a:chExt cx="16306800" cy="8301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30" y="1793931"/>
              <a:ext cx="9613014" cy="53973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99" y="1782501"/>
              <a:ext cx="9636125" cy="5420360"/>
            </a:xfrm>
            <a:custGeom>
              <a:avLst/>
              <a:gdLst/>
              <a:ahLst/>
              <a:cxnLst/>
              <a:rect l="l" t="t" r="r" b="b"/>
              <a:pathLst>
                <a:path w="9636125" h="5420359">
                  <a:moveTo>
                    <a:pt x="0" y="0"/>
                  </a:moveTo>
                  <a:lnTo>
                    <a:pt x="0" y="5420171"/>
                  </a:lnTo>
                  <a:lnTo>
                    <a:pt x="9635728" y="5420171"/>
                  </a:lnTo>
                  <a:lnTo>
                    <a:pt x="9635728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1170" y="4618154"/>
              <a:ext cx="9586699" cy="53825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49740" y="4606724"/>
              <a:ext cx="9610090" cy="5400675"/>
            </a:xfrm>
            <a:custGeom>
              <a:avLst/>
              <a:gdLst/>
              <a:ahLst/>
              <a:cxnLst/>
              <a:rect l="l" t="t" r="r" b="b"/>
              <a:pathLst>
                <a:path w="9610090" h="5400675">
                  <a:moveTo>
                    <a:pt x="9609533" y="5400674"/>
                  </a:moveTo>
                  <a:lnTo>
                    <a:pt x="9609533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3318" y="474349"/>
            <a:ext cx="892937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475">
                <a:solidFill>
                  <a:srgbClr val="003CA6"/>
                </a:solidFill>
              </a:rPr>
              <a:t>2.3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-340">
                <a:solidFill>
                  <a:srgbClr val="003CA6"/>
                </a:solidFill>
              </a:rPr>
              <a:t>-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95">
                <a:solidFill>
                  <a:srgbClr val="003CA6"/>
                </a:solidFill>
              </a:rPr>
              <a:t>Solução</a:t>
            </a:r>
            <a:r>
              <a:rPr dirty="0" sz="5600" spc="135">
                <a:solidFill>
                  <a:srgbClr val="003CA6"/>
                </a:solidFill>
              </a:rPr>
              <a:t> </a:t>
            </a:r>
            <a:r>
              <a:rPr dirty="0" sz="5600" spc="70">
                <a:solidFill>
                  <a:srgbClr val="003CA6"/>
                </a:solidFill>
              </a:rPr>
              <a:t>desenvolvida</a:t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Miguel Nunes Cavalcante</dc:creator>
  <cp:keywords>DAGGheXjzAU,BAFu_Qx1BJQ</cp:keywords>
  <dc:title>Slide de apresentação</dc:title>
  <dcterms:created xsi:type="dcterms:W3CDTF">2024-05-31T10:32:23Z</dcterms:created>
  <dcterms:modified xsi:type="dcterms:W3CDTF">2024-05-31T10:32:23Z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2024-05-31T00:00:00Z</vt:filetime>
  </property>
</Properties>
</file>