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5124-534E-4D49-8B87-82CA22E85C10}" type="datetimeFigureOut">
              <a:rPr lang="en-US" smtClean="0"/>
              <a:t>2020-06-29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B439-1ADB-41EF-867A-B7ECA4B81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8779"/>
              </p:ext>
            </p:extLst>
          </p:nvPr>
        </p:nvGraphicFramePr>
        <p:xfrm>
          <a:off x="2324608" y="2100410"/>
          <a:ext cx="670052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504" y="1307592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used by other objects</a:t>
            </a:r>
            <a:endParaRPr lang="en-US" dirty="0"/>
          </a:p>
        </p:txBody>
      </p:sp>
      <p:cxnSp>
        <p:nvCxnSpPr>
          <p:cNvPr id="9" name="Curved Connector 8"/>
          <p:cNvCxnSpPr>
            <a:stCxn id="5" idx="1"/>
          </p:cNvCxnSpPr>
          <p:nvPr/>
        </p:nvCxnSpPr>
        <p:spPr>
          <a:xfrm rot="10800000" flipV="1">
            <a:off x="3465576" y="1492258"/>
            <a:ext cx="566928" cy="6081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3"/>
          </p:cNvCxnSpPr>
          <p:nvPr/>
        </p:nvCxnSpPr>
        <p:spPr>
          <a:xfrm>
            <a:off x="7100973" y="1492258"/>
            <a:ext cx="351387" cy="6081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83859" y="3822590"/>
            <a:ext cx="276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array with capacity=4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4663440" y="2468880"/>
            <a:ext cx="0" cy="1353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87435"/>
              </p:ext>
            </p:extLst>
          </p:nvPr>
        </p:nvGraphicFramePr>
        <p:xfrm>
          <a:off x="2324608" y="2100410"/>
          <a:ext cx="670052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504" y="1307592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Awaiting garbage 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3859" y="3822590"/>
            <a:ext cx="26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array with capacity=8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636008" y="1676924"/>
            <a:ext cx="36576" cy="4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</p:cNvCxnSpPr>
          <p:nvPr/>
        </p:nvCxnSpPr>
        <p:spPr>
          <a:xfrm flipH="1" flipV="1">
            <a:off x="5111496" y="2779776"/>
            <a:ext cx="406575" cy="1042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22261"/>
              </p:ext>
            </p:extLst>
          </p:nvPr>
        </p:nvGraphicFramePr>
        <p:xfrm>
          <a:off x="2324608" y="2100410"/>
          <a:ext cx="6700528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  <a:gridCol w="4187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2504" y="1307592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Awaiting garbage collection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3859" y="3822590"/>
            <a:ext cx="278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array with capacity=16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636008" y="1676924"/>
            <a:ext cx="36576" cy="4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</p:cNvCxnSpPr>
          <p:nvPr/>
        </p:nvCxnSpPr>
        <p:spPr>
          <a:xfrm flipV="1">
            <a:off x="5576581" y="3118104"/>
            <a:ext cx="275579" cy="704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13"/>
          <p:cNvCxnSpPr/>
          <p:nvPr/>
        </p:nvCxnSpPr>
        <p:spPr>
          <a:xfrm flipH="1">
            <a:off x="5157216" y="1676924"/>
            <a:ext cx="82296" cy="910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0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Minko</dc:creator>
  <cp:lastModifiedBy>Anton Minko</cp:lastModifiedBy>
  <cp:revision>3</cp:revision>
  <dcterms:created xsi:type="dcterms:W3CDTF">2020-06-29T12:11:26Z</dcterms:created>
  <dcterms:modified xsi:type="dcterms:W3CDTF">2020-06-29T12:26:06Z</dcterms:modified>
</cp:coreProperties>
</file>