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34"/>
    <p:restoredTop sz="94685"/>
  </p:normalViewPr>
  <p:slideViewPr>
    <p:cSldViewPr snapToGrid="0">
      <p:cViewPr varScale="1">
        <p:scale>
          <a:sx n="117" d="100"/>
          <a:sy n="117" d="100"/>
        </p:scale>
        <p:origin x="55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3C4BAC-6938-48D0-A333-D2744CCDE197}"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9F62AD73-4900-4FEA-BAB6-881B8A8F1E0A}">
      <dgm:prSet/>
      <dgm:spPr/>
      <dgm:t>
        <a:bodyPr/>
        <a:lstStyle/>
        <a:p>
          <a:r>
            <a:rPr lang="en-US"/>
            <a:t>Use manageable shift lengths (e.g., 8–12 hours).</a:t>
          </a:r>
        </a:p>
      </dgm:t>
    </dgm:pt>
    <dgm:pt modelId="{A765A864-1E85-4422-A7C4-E65D02105B63}" type="parTrans" cxnId="{516AA55B-EBCD-4927-862C-35DCBC243F13}">
      <dgm:prSet/>
      <dgm:spPr/>
      <dgm:t>
        <a:bodyPr/>
        <a:lstStyle/>
        <a:p>
          <a:endParaRPr lang="en-US"/>
        </a:p>
      </dgm:t>
    </dgm:pt>
    <dgm:pt modelId="{E89446D5-0A02-4EB8-902C-C233FF2188FE}" type="sibTrans" cxnId="{516AA55B-EBCD-4927-862C-35DCBC243F13}">
      <dgm:prSet/>
      <dgm:spPr/>
      <dgm:t>
        <a:bodyPr/>
        <a:lstStyle/>
        <a:p>
          <a:endParaRPr lang="en-US"/>
        </a:p>
      </dgm:t>
    </dgm:pt>
    <dgm:pt modelId="{2F06BCC0-9079-4D57-BB06-3DAC11DF8EB5}">
      <dgm:prSet/>
      <dgm:spPr/>
      <dgm:t>
        <a:bodyPr/>
        <a:lstStyle/>
        <a:p>
          <a:r>
            <a:rPr lang="en-US"/>
            <a:t>Ensure a large enough team (5–9 people minimum).</a:t>
          </a:r>
        </a:p>
      </dgm:t>
    </dgm:pt>
    <dgm:pt modelId="{18DEB887-4948-4232-9115-6032B03B0C6E}" type="parTrans" cxnId="{C50ED8E6-44DE-4847-9326-C6FF8BCF02E6}">
      <dgm:prSet/>
      <dgm:spPr/>
      <dgm:t>
        <a:bodyPr/>
        <a:lstStyle/>
        <a:p>
          <a:endParaRPr lang="en-US"/>
        </a:p>
      </dgm:t>
    </dgm:pt>
    <dgm:pt modelId="{EA03D15A-78E2-4A9E-B540-D015F9EA316B}" type="sibTrans" cxnId="{C50ED8E6-44DE-4847-9326-C6FF8BCF02E6}">
      <dgm:prSet/>
      <dgm:spPr/>
      <dgm:t>
        <a:bodyPr/>
        <a:lstStyle/>
        <a:p>
          <a:endParaRPr lang="en-US"/>
        </a:p>
      </dgm:t>
    </dgm:pt>
    <dgm:pt modelId="{14C99C3E-C7AE-4B6E-B39C-C48F6ACF9A56}">
      <dgm:prSet/>
      <dgm:spPr/>
      <dgm:t>
        <a:bodyPr/>
        <a:lstStyle/>
        <a:p>
          <a:r>
            <a:rPr lang="en-US"/>
            <a:t>Adopt follow-the-sun models for global teams.</a:t>
          </a:r>
        </a:p>
      </dgm:t>
    </dgm:pt>
    <dgm:pt modelId="{01711167-CF2E-43A1-8045-56CDA840B991}" type="parTrans" cxnId="{5034F383-2CD1-475C-BBE7-50AB0B2EC6C1}">
      <dgm:prSet/>
      <dgm:spPr/>
      <dgm:t>
        <a:bodyPr/>
        <a:lstStyle/>
        <a:p>
          <a:endParaRPr lang="en-US"/>
        </a:p>
      </dgm:t>
    </dgm:pt>
    <dgm:pt modelId="{C620078A-0581-4F2D-8D16-4CD8F8E09E6E}" type="sibTrans" cxnId="{5034F383-2CD1-475C-BBE7-50AB0B2EC6C1}">
      <dgm:prSet/>
      <dgm:spPr/>
      <dgm:t>
        <a:bodyPr/>
        <a:lstStyle/>
        <a:p>
          <a:endParaRPr lang="en-US"/>
        </a:p>
      </dgm:t>
    </dgm:pt>
    <dgm:pt modelId="{05480372-B8BB-4816-9E67-B31278EABA78}">
      <dgm:prSet/>
      <dgm:spPr/>
      <dgm:t>
        <a:bodyPr/>
        <a:lstStyle/>
        <a:p>
          <a:r>
            <a:rPr lang="en-US"/>
            <a:t>Tools like PagerDuty or Opsgenie help manage schedules automatically.</a:t>
          </a:r>
        </a:p>
      </dgm:t>
    </dgm:pt>
    <dgm:pt modelId="{D30A275F-027D-48CD-BC33-6B60A357E67E}" type="parTrans" cxnId="{1771624D-72EB-4889-A359-1E635EB9D6B8}">
      <dgm:prSet/>
      <dgm:spPr/>
      <dgm:t>
        <a:bodyPr/>
        <a:lstStyle/>
        <a:p>
          <a:endParaRPr lang="en-US"/>
        </a:p>
      </dgm:t>
    </dgm:pt>
    <dgm:pt modelId="{7AA2467D-CB1D-42AB-B4CC-1BCC4E9EBBC8}" type="sibTrans" cxnId="{1771624D-72EB-4889-A359-1E635EB9D6B8}">
      <dgm:prSet/>
      <dgm:spPr/>
      <dgm:t>
        <a:bodyPr/>
        <a:lstStyle/>
        <a:p>
          <a:endParaRPr lang="en-US"/>
        </a:p>
      </dgm:t>
    </dgm:pt>
    <dgm:pt modelId="{77DBB69B-7D63-7841-8F05-A5DF0DC0349E}" type="pres">
      <dgm:prSet presAssocID="{573C4BAC-6938-48D0-A333-D2744CCDE197}" presName="linear" presStyleCnt="0">
        <dgm:presLayoutVars>
          <dgm:animLvl val="lvl"/>
          <dgm:resizeHandles val="exact"/>
        </dgm:presLayoutVars>
      </dgm:prSet>
      <dgm:spPr/>
    </dgm:pt>
    <dgm:pt modelId="{FA71FF6E-86C3-5E43-B812-2020DD1C2062}" type="pres">
      <dgm:prSet presAssocID="{9F62AD73-4900-4FEA-BAB6-881B8A8F1E0A}" presName="parentText" presStyleLbl="node1" presStyleIdx="0" presStyleCnt="4">
        <dgm:presLayoutVars>
          <dgm:chMax val="0"/>
          <dgm:bulletEnabled val="1"/>
        </dgm:presLayoutVars>
      </dgm:prSet>
      <dgm:spPr/>
    </dgm:pt>
    <dgm:pt modelId="{F1F8201D-9356-6C44-B181-1E798258111B}" type="pres">
      <dgm:prSet presAssocID="{E89446D5-0A02-4EB8-902C-C233FF2188FE}" presName="spacer" presStyleCnt="0"/>
      <dgm:spPr/>
    </dgm:pt>
    <dgm:pt modelId="{AE5DBA70-0DEC-D449-9137-7AD27B04266E}" type="pres">
      <dgm:prSet presAssocID="{2F06BCC0-9079-4D57-BB06-3DAC11DF8EB5}" presName="parentText" presStyleLbl="node1" presStyleIdx="1" presStyleCnt="4">
        <dgm:presLayoutVars>
          <dgm:chMax val="0"/>
          <dgm:bulletEnabled val="1"/>
        </dgm:presLayoutVars>
      </dgm:prSet>
      <dgm:spPr/>
    </dgm:pt>
    <dgm:pt modelId="{8F348D79-F871-1B4E-BFA1-CE21D496E7AC}" type="pres">
      <dgm:prSet presAssocID="{EA03D15A-78E2-4A9E-B540-D015F9EA316B}" presName="spacer" presStyleCnt="0"/>
      <dgm:spPr/>
    </dgm:pt>
    <dgm:pt modelId="{82F9E676-4410-4749-8E78-2BC4095B8D30}" type="pres">
      <dgm:prSet presAssocID="{14C99C3E-C7AE-4B6E-B39C-C48F6ACF9A56}" presName="parentText" presStyleLbl="node1" presStyleIdx="2" presStyleCnt="4">
        <dgm:presLayoutVars>
          <dgm:chMax val="0"/>
          <dgm:bulletEnabled val="1"/>
        </dgm:presLayoutVars>
      </dgm:prSet>
      <dgm:spPr/>
    </dgm:pt>
    <dgm:pt modelId="{28FF392F-0E97-3847-82A0-F204FA453ED7}" type="pres">
      <dgm:prSet presAssocID="{C620078A-0581-4F2D-8D16-4CD8F8E09E6E}" presName="spacer" presStyleCnt="0"/>
      <dgm:spPr/>
    </dgm:pt>
    <dgm:pt modelId="{5C083D3D-21CE-144C-A06C-A763B3797D33}" type="pres">
      <dgm:prSet presAssocID="{05480372-B8BB-4816-9E67-B31278EABA78}" presName="parentText" presStyleLbl="node1" presStyleIdx="3" presStyleCnt="4">
        <dgm:presLayoutVars>
          <dgm:chMax val="0"/>
          <dgm:bulletEnabled val="1"/>
        </dgm:presLayoutVars>
      </dgm:prSet>
      <dgm:spPr/>
    </dgm:pt>
  </dgm:ptLst>
  <dgm:cxnLst>
    <dgm:cxn modelId="{4E0B5E0F-F7A0-5F40-A713-02D1642F6988}" type="presOf" srcId="{05480372-B8BB-4816-9E67-B31278EABA78}" destId="{5C083D3D-21CE-144C-A06C-A763B3797D33}" srcOrd="0" destOrd="0" presId="urn:microsoft.com/office/officeart/2005/8/layout/vList2"/>
    <dgm:cxn modelId="{5D764C12-5FB5-A742-B1CA-024A817C405E}" type="presOf" srcId="{2F06BCC0-9079-4D57-BB06-3DAC11DF8EB5}" destId="{AE5DBA70-0DEC-D449-9137-7AD27B04266E}" srcOrd="0" destOrd="0" presId="urn:microsoft.com/office/officeart/2005/8/layout/vList2"/>
    <dgm:cxn modelId="{1771624D-72EB-4889-A359-1E635EB9D6B8}" srcId="{573C4BAC-6938-48D0-A333-D2744CCDE197}" destId="{05480372-B8BB-4816-9E67-B31278EABA78}" srcOrd="3" destOrd="0" parTransId="{D30A275F-027D-48CD-BC33-6B60A357E67E}" sibTransId="{7AA2467D-CB1D-42AB-B4CC-1BCC4E9EBBC8}"/>
    <dgm:cxn modelId="{516AA55B-EBCD-4927-862C-35DCBC243F13}" srcId="{573C4BAC-6938-48D0-A333-D2744CCDE197}" destId="{9F62AD73-4900-4FEA-BAB6-881B8A8F1E0A}" srcOrd="0" destOrd="0" parTransId="{A765A864-1E85-4422-A7C4-E65D02105B63}" sibTransId="{E89446D5-0A02-4EB8-902C-C233FF2188FE}"/>
    <dgm:cxn modelId="{1ADD0067-AB86-C64A-8861-9C47F5E6A3F9}" type="presOf" srcId="{573C4BAC-6938-48D0-A333-D2744CCDE197}" destId="{77DBB69B-7D63-7841-8F05-A5DF0DC0349E}" srcOrd="0" destOrd="0" presId="urn:microsoft.com/office/officeart/2005/8/layout/vList2"/>
    <dgm:cxn modelId="{5034F383-2CD1-475C-BBE7-50AB0B2EC6C1}" srcId="{573C4BAC-6938-48D0-A333-D2744CCDE197}" destId="{14C99C3E-C7AE-4B6E-B39C-C48F6ACF9A56}" srcOrd="2" destOrd="0" parTransId="{01711167-CF2E-43A1-8045-56CDA840B991}" sibTransId="{C620078A-0581-4F2D-8D16-4CD8F8E09E6E}"/>
    <dgm:cxn modelId="{7B468B8D-B926-EE49-BD7F-D90E197CB682}" type="presOf" srcId="{14C99C3E-C7AE-4B6E-B39C-C48F6ACF9A56}" destId="{82F9E676-4410-4749-8E78-2BC4095B8D30}" srcOrd="0" destOrd="0" presId="urn:microsoft.com/office/officeart/2005/8/layout/vList2"/>
    <dgm:cxn modelId="{491E87D9-C61E-1E4D-B762-97227963A281}" type="presOf" srcId="{9F62AD73-4900-4FEA-BAB6-881B8A8F1E0A}" destId="{FA71FF6E-86C3-5E43-B812-2020DD1C2062}" srcOrd="0" destOrd="0" presId="urn:microsoft.com/office/officeart/2005/8/layout/vList2"/>
    <dgm:cxn modelId="{C50ED8E6-44DE-4847-9326-C6FF8BCF02E6}" srcId="{573C4BAC-6938-48D0-A333-D2744CCDE197}" destId="{2F06BCC0-9079-4D57-BB06-3DAC11DF8EB5}" srcOrd="1" destOrd="0" parTransId="{18DEB887-4948-4232-9115-6032B03B0C6E}" sibTransId="{EA03D15A-78E2-4A9E-B540-D015F9EA316B}"/>
    <dgm:cxn modelId="{B9FAF909-1B23-B74F-93BD-81CC0DC2008F}" type="presParOf" srcId="{77DBB69B-7D63-7841-8F05-A5DF0DC0349E}" destId="{FA71FF6E-86C3-5E43-B812-2020DD1C2062}" srcOrd="0" destOrd="0" presId="urn:microsoft.com/office/officeart/2005/8/layout/vList2"/>
    <dgm:cxn modelId="{F0CB84F3-1A8A-1D46-9849-D5E4DBA9C7C4}" type="presParOf" srcId="{77DBB69B-7D63-7841-8F05-A5DF0DC0349E}" destId="{F1F8201D-9356-6C44-B181-1E798258111B}" srcOrd="1" destOrd="0" presId="urn:microsoft.com/office/officeart/2005/8/layout/vList2"/>
    <dgm:cxn modelId="{D4CC6321-E16D-8349-B758-F1677C7186D3}" type="presParOf" srcId="{77DBB69B-7D63-7841-8F05-A5DF0DC0349E}" destId="{AE5DBA70-0DEC-D449-9137-7AD27B04266E}" srcOrd="2" destOrd="0" presId="urn:microsoft.com/office/officeart/2005/8/layout/vList2"/>
    <dgm:cxn modelId="{1ED817CE-5BC9-2D41-8E8C-734FFDA5647B}" type="presParOf" srcId="{77DBB69B-7D63-7841-8F05-A5DF0DC0349E}" destId="{8F348D79-F871-1B4E-BFA1-CE21D496E7AC}" srcOrd="3" destOrd="0" presId="urn:microsoft.com/office/officeart/2005/8/layout/vList2"/>
    <dgm:cxn modelId="{CA4E8E26-17EA-CF43-90C1-D6555D01394F}" type="presParOf" srcId="{77DBB69B-7D63-7841-8F05-A5DF0DC0349E}" destId="{82F9E676-4410-4749-8E78-2BC4095B8D30}" srcOrd="4" destOrd="0" presId="urn:microsoft.com/office/officeart/2005/8/layout/vList2"/>
    <dgm:cxn modelId="{BE7704AB-8386-C045-ADB1-825F78F895E0}" type="presParOf" srcId="{77DBB69B-7D63-7841-8F05-A5DF0DC0349E}" destId="{28FF392F-0E97-3847-82A0-F204FA453ED7}" srcOrd="5" destOrd="0" presId="urn:microsoft.com/office/officeart/2005/8/layout/vList2"/>
    <dgm:cxn modelId="{A68A8C01-8A00-2747-B336-FFBED9AC2043}" type="presParOf" srcId="{77DBB69B-7D63-7841-8F05-A5DF0DC0349E}" destId="{5C083D3D-21CE-144C-A06C-A763B3797D3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62A0BD-EDED-4126-BB60-653799292CFB}" type="doc">
      <dgm:prSet loTypeId="urn:microsoft.com/office/officeart/2016/7/layout/BasicLinearProcessNumbered" loCatId="process" qsTypeId="urn:microsoft.com/office/officeart/2005/8/quickstyle/simple4" qsCatId="simple" csTypeId="urn:microsoft.com/office/officeart/2005/8/colors/colorful2" csCatId="colorful"/>
      <dgm:spPr/>
      <dgm:t>
        <a:bodyPr/>
        <a:lstStyle/>
        <a:p>
          <a:endParaRPr lang="en-US"/>
        </a:p>
      </dgm:t>
    </dgm:pt>
    <dgm:pt modelId="{43AEBA41-125D-4C91-8420-B2C603A09A49}">
      <dgm:prSet/>
      <dgm:spPr/>
      <dgm:t>
        <a:bodyPr/>
        <a:lstStyle/>
        <a:p>
          <a:r>
            <a:rPr lang="en-US"/>
            <a:t>Aim for fewer than 2 urgent pages per on-call shift.</a:t>
          </a:r>
        </a:p>
      </dgm:t>
    </dgm:pt>
    <dgm:pt modelId="{4058697F-5585-4F1B-836F-08A6ED80E209}" type="parTrans" cxnId="{B6C629E1-6AB5-4DC5-A656-E5F569DA1F5E}">
      <dgm:prSet/>
      <dgm:spPr/>
      <dgm:t>
        <a:bodyPr/>
        <a:lstStyle/>
        <a:p>
          <a:endParaRPr lang="en-US"/>
        </a:p>
      </dgm:t>
    </dgm:pt>
    <dgm:pt modelId="{A6499D5A-AD81-4444-91EF-6435401646BD}" type="sibTrans" cxnId="{B6C629E1-6AB5-4DC5-A656-E5F569DA1F5E}">
      <dgm:prSet phldrT="1" phldr="0"/>
      <dgm:spPr/>
      <dgm:t>
        <a:bodyPr/>
        <a:lstStyle/>
        <a:p>
          <a:r>
            <a:rPr lang="en-US"/>
            <a:t>1</a:t>
          </a:r>
        </a:p>
      </dgm:t>
    </dgm:pt>
    <dgm:pt modelId="{0098F35F-4F0D-452A-92D0-C9801737CEB6}">
      <dgm:prSet/>
      <dgm:spPr/>
      <dgm:t>
        <a:bodyPr/>
        <a:lstStyle/>
        <a:p>
          <a:r>
            <a:rPr lang="en-US"/>
            <a:t>Tune alert thresholds to avoid “noise.”</a:t>
          </a:r>
        </a:p>
      </dgm:t>
    </dgm:pt>
    <dgm:pt modelId="{B04F58F1-12D8-4B78-8F97-82E6050B0C10}" type="parTrans" cxnId="{95D2E48D-C94E-47B5-8629-7C09D19E96BB}">
      <dgm:prSet/>
      <dgm:spPr/>
      <dgm:t>
        <a:bodyPr/>
        <a:lstStyle/>
        <a:p>
          <a:endParaRPr lang="en-US"/>
        </a:p>
      </dgm:t>
    </dgm:pt>
    <dgm:pt modelId="{506AA022-9E59-4227-851F-5C86C1F2BDCA}" type="sibTrans" cxnId="{95D2E48D-C94E-47B5-8629-7C09D19E96BB}">
      <dgm:prSet phldrT="2" phldr="0"/>
      <dgm:spPr/>
      <dgm:t>
        <a:bodyPr/>
        <a:lstStyle/>
        <a:p>
          <a:r>
            <a:rPr lang="en-US"/>
            <a:t>2</a:t>
          </a:r>
        </a:p>
      </dgm:t>
    </dgm:pt>
    <dgm:pt modelId="{88B65EE2-D1F5-4844-920B-96BE0CB825AD}">
      <dgm:prSet/>
      <dgm:spPr/>
      <dgm:t>
        <a:bodyPr/>
        <a:lstStyle/>
        <a:p>
          <a:r>
            <a:rPr lang="en-US"/>
            <a:t>Rotate duties fairly and limit after-hours disruptions.</a:t>
          </a:r>
        </a:p>
      </dgm:t>
    </dgm:pt>
    <dgm:pt modelId="{5CCFF2A4-02A1-4881-A42B-11678CD29767}" type="parTrans" cxnId="{E0C92135-CBA2-4938-98EE-A64A9E0E7EF8}">
      <dgm:prSet/>
      <dgm:spPr/>
      <dgm:t>
        <a:bodyPr/>
        <a:lstStyle/>
        <a:p>
          <a:endParaRPr lang="en-US"/>
        </a:p>
      </dgm:t>
    </dgm:pt>
    <dgm:pt modelId="{E4CE000A-C2A2-4BB4-B3A2-B7B9F52168FA}" type="sibTrans" cxnId="{E0C92135-CBA2-4938-98EE-A64A9E0E7EF8}">
      <dgm:prSet phldrT="3" phldr="0"/>
      <dgm:spPr/>
      <dgm:t>
        <a:bodyPr/>
        <a:lstStyle/>
        <a:p>
          <a:r>
            <a:rPr lang="en-US"/>
            <a:t>3</a:t>
          </a:r>
        </a:p>
      </dgm:t>
    </dgm:pt>
    <dgm:pt modelId="{CEECDA01-36F4-B745-B571-7E8D310F311B}" type="pres">
      <dgm:prSet presAssocID="{4962A0BD-EDED-4126-BB60-653799292CFB}" presName="Name0" presStyleCnt="0">
        <dgm:presLayoutVars>
          <dgm:animLvl val="lvl"/>
          <dgm:resizeHandles val="exact"/>
        </dgm:presLayoutVars>
      </dgm:prSet>
      <dgm:spPr/>
    </dgm:pt>
    <dgm:pt modelId="{DF35C52F-9C35-0646-B103-F85ACAA0BDFC}" type="pres">
      <dgm:prSet presAssocID="{43AEBA41-125D-4C91-8420-B2C603A09A49}" presName="compositeNode" presStyleCnt="0">
        <dgm:presLayoutVars>
          <dgm:bulletEnabled val="1"/>
        </dgm:presLayoutVars>
      </dgm:prSet>
      <dgm:spPr/>
    </dgm:pt>
    <dgm:pt modelId="{F0175609-0951-9D41-8CC2-258C6F089E16}" type="pres">
      <dgm:prSet presAssocID="{43AEBA41-125D-4C91-8420-B2C603A09A49}" presName="bgRect" presStyleLbl="bgAccFollowNode1" presStyleIdx="0" presStyleCnt="3"/>
      <dgm:spPr/>
    </dgm:pt>
    <dgm:pt modelId="{A6813F07-FD51-3849-9505-F575E61F1AEA}" type="pres">
      <dgm:prSet presAssocID="{A6499D5A-AD81-4444-91EF-6435401646BD}" presName="sibTransNodeCircle" presStyleLbl="alignNode1" presStyleIdx="0" presStyleCnt="6">
        <dgm:presLayoutVars>
          <dgm:chMax val="0"/>
          <dgm:bulletEnabled/>
        </dgm:presLayoutVars>
      </dgm:prSet>
      <dgm:spPr/>
    </dgm:pt>
    <dgm:pt modelId="{A96D7879-CB67-0041-AFAB-982BA943B48D}" type="pres">
      <dgm:prSet presAssocID="{43AEBA41-125D-4C91-8420-B2C603A09A49}" presName="bottomLine" presStyleLbl="alignNode1" presStyleIdx="1" presStyleCnt="6">
        <dgm:presLayoutVars/>
      </dgm:prSet>
      <dgm:spPr/>
    </dgm:pt>
    <dgm:pt modelId="{AB0909EE-951A-174D-8F04-056AF38B01B5}" type="pres">
      <dgm:prSet presAssocID="{43AEBA41-125D-4C91-8420-B2C603A09A49}" presName="nodeText" presStyleLbl="bgAccFollowNode1" presStyleIdx="0" presStyleCnt="3">
        <dgm:presLayoutVars>
          <dgm:bulletEnabled val="1"/>
        </dgm:presLayoutVars>
      </dgm:prSet>
      <dgm:spPr/>
    </dgm:pt>
    <dgm:pt modelId="{B517A680-1C8F-FE4E-A149-1ACF00559FB1}" type="pres">
      <dgm:prSet presAssocID="{A6499D5A-AD81-4444-91EF-6435401646BD}" presName="sibTrans" presStyleCnt="0"/>
      <dgm:spPr/>
    </dgm:pt>
    <dgm:pt modelId="{B8424989-4D07-8E47-87FB-7B25A6080267}" type="pres">
      <dgm:prSet presAssocID="{0098F35F-4F0D-452A-92D0-C9801737CEB6}" presName="compositeNode" presStyleCnt="0">
        <dgm:presLayoutVars>
          <dgm:bulletEnabled val="1"/>
        </dgm:presLayoutVars>
      </dgm:prSet>
      <dgm:spPr/>
    </dgm:pt>
    <dgm:pt modelId="{B184CA8B-3775-934E-8157-BF2C4B5CE596}" type="pres">
      <dgm:prSet presAssocID="{0098F35F-4F0D-452A-92D0-C9801737CEB6}" presName="bgRect" presStyleLbl="bgAccFollowNode1" presStyleIdx="1" presStyleCnt="3"/>
      <dgm:spPr/>
    </dgm:pt>
    <dgm:pt modelId="{11473153-F392-3F48-BC6E-80B8768671B9}" type="pres">
      <dgm:prSet presAssocID="{506AA022-9E59-4227-851F-5C86C1F2BDCA}" presName="sibTransNodeCircle" presStyleLbl="alignNode1" presStyleIdx="2" presStyleCnt="6">
        <dgm:presLayoutVars>
          <dgm:chMax val="0"/>
          <dgm:bulletEnabled/>
        </dgm:presLayoutVars>
      </dgm:prSet>
      <dgm:spPr/>
    </dgm:pt>
    <dgm:pt modelId="{0B9E69A1-67A7-844B-B65F-9C3310043CEA}" type="pres">
      <dgm:prSet presAssocID="{0098F35F-4F0D-452A-92D0-C9801737CEB6}" presName="bottomLine" presStyleLbl="alignNode1" presStyleIdx="3" presStyleCnt="6">
        <dgm:presLayoutVars/>
      </dgm:prSet>
      <dgm:spPr/>
    </dgm:pt>
    <dgm:pt modelId="{AD268929-D214-CA4F-A31B-CB5B4582119E}" type="pres">
      <dgm:prSet presAssocID="{0098F35F-4F0D-452A-92D0-C9801737CEB6}" presName="nodeText" presStyleLbl="bgAccFollowNode1" presStyleIdx="1" presStyleCnt="3">
        <dgm:presLayoutVars>
          <dgm:bulletEnabled val="1"/>
        </dgm:presLayoutVars>
      </dgm:prSet>
      <dgm:spPr/>
    </dgm:pt>
    <dgm:pt modelId="{B67E8FAB-425C-8046-B419-A2D735CD50FE}" type="pres">
      <dgm:prSet presAssocID="{506AA022-9E59-4227-851F-5C86C1F2BDCA}" presName="sibTrans" presStyleCnt="0"/>
      <dgm:spPr/>
    </dgm:pt>
    <dgm:pt modelId="{2213BCFF-AC66-5244-BA18-A3DA592483C9}" type="pres">
      <dgm:prSet presAssocID="{88B65EE2-D1F5-4844-920B-96BE0CB825AD}" presName="compositeNode" presStyleCnt="0">
        <dgm:presLayoutVars>
          <dgm:bulletEnabled val="1"/>
        </dgm:presLayoutVars>
      </dgm:prSet>
      <dgm:spPr/>
    </dgm:pt>
    <dgm:pt modelId="{D81717FE-2DC0-124C-9CD5-A8EE014134EF}" type="pres">
      <dgm:prSet presAssocID="{88B65EE2-D1F5-4844-920B-96BE0CB825AD}" presName="bgRect" presStyleLbl="bgAccFollowNode1" presStyleIdx="2" presStyleCnt="3"/>
      <dgm:spPr/>
    </dgm:pt>
    <dgm:pt modelId="{6B0C8224-D1ED-2D41-A3D9-2B7A44BC7198}" type="pres">
      <dgm:prSet presAssocID="{E4CE000A-C2A2-4BB4-B3A2-B7B9F52168FA}" presName="sibTransNodeCircle" presStyleLbl="alignNode1" presStyleIdx="4" presStyleCnt="6">
        <dgm:presLayoutVars>
          <dgm:chMax val="0"/>
          <dgm:bulletEnabled/>
        </dgm:presLayoutVars>
      </dgm:prSet>
      <dgm:spPr/>
    </dgm:pt>
    <dgm:pt modelId="{339F0DEE-018A-A84A-8A17-8BA8A944D97C}" type="pres">
      <dgm:prSet presAssocID="{88B65EE2-D1F5-4844-920B-96BE0CB825AD}" presName="bottomLine" presStyleLbl="alignNode1" presStyleIdx="5" presStyleCnt="6">
        <dgm:presLayoutVars/>
      </dgm:prSet>
      <dgm:spPr/>
    </dgm:pt>
    <dgm:pt modelId="{F557244F-1578-DC4B-949A-1FCCD15D29E3}" type="pres">
      <dgm:prSet presAssocID="{88B65EE2-D1F5-4844-920B-96BE0CB825AD}" presName="nodeText" presStyleLbl="bgAccFollowNode1" presStyleIdx="2" presStyleCnt="3">
        <dgm:presLayoutVars>
          <dgm:bulletEnabled val="1"/>
        </dgm:presLayoutVars>
      </dgm:prSet>
      <dgm:spPr/>
    </dgm:pt>
  </dgm:ptLst>
  <dgm:cxnLst>
    <dgm:cxn modelId="{B3223705-DF6E-7543-88EB-6E08F336EBE6}" type="presOf" srcId="{E4CE000A-C2A2-4BB4-B3A2-B7B9F52168FA}" destId="{6B0C8224-D1ED-2D41-A3D9-2B7A44BC7198}" srcOrd="0" destOrd="0" presId="urn:microsoft.com/office/officeart/2016/7/layout/BasicLinearProcessNumbered"/>
    <dgm:cxn modelId="{72A73B05-2CB6-4849-AFA0-A86F7C9EAB66}" type="presOf" srcId="{88B65EE2-D1F5-4844-920B-96BE0CB825AD}" destId="{F557244F-1578-DC4B-949A-1FCCD15D29E3}" srcOrd="1" destOrd="0" presId="urn:microsoft.com/office/officeart/2016/7/layout/BasicLinearProcessNumbered"/>
    <dgm:cxn modelId="{E0C92135-CBA2-4938-98EE-A64A9E0E7EF8}" srcId="{4962A0BD-EDED-4126-BB60-653799292CFB}" destId="{88B65EE2-D1F5-4844-920B-96BE0CB825AD}" srcOrd="2" destOrd="0" parTransId="{5CCFF2A4-02A1-4881-A42B-11678CD29767}" sibTransId="{E4CE000A-C2A2-4BB4-B3A2-B7B9F52168FA}"/>
    <dgm:cxn modelId="{5FC39564-306A-2F4B-8ED9-40021B996B5E}" type="presOf" srcId="{4962A0BD-EDED-4126-BB60-653799292CFB}" destId="{CEECDA01-36F4-B745-B571-7E8D310F311B}" srcOrd="0" destOrd="0" presId="urn:microsoft.com/office/officeart/2016/7/layout/BasicLinearProcessNumbered"/>
    <dgm:cxn modelId="{EA41D673-EF4A-6D45-97F8-0D0426E5E015}" type="presOf" srcId="{43AEBA41-125D-4C91-8420-B2C603A09A49}" destId="{F0175609-0951-9D41-8CC2-258C6F089E16}" srcOrd="0" destOrd="0" presId="urn:microsoft.com/office/officeart/2016/7/layout/BasicLinearProcessNumbered"/>
    <dgm:cxn modelId="{63F22375-6E9C-904F-AAFB-48A50F156432}" type="presOf" srcId="{0098F35F-4F0D-452A-92D0-C9801737CEB6}" destId="{B184CA8B-3775-934E-8157-BF2C4B5CE596}" srcOrd="0" destOrd="0" presId="urn:microsoft.com/office/officeart/2016/7/layout/BasicLinearProcessNumbered"/>
    <dgm:cxn modelId="{FE79BE86-3DC4-C849-B4C5-32DFE274A358}" type="presOf" srcId="{43AEBA41-125D-4C91-8420-B2C603A09A49}" destId="{AB0909EE-951A-174D-8F04-056AF38B01B5}" srcOrd="1" destOrd="0" presId="urn:microsoft.com/office/officeart/2016/7/layout/BasicLinearProcessNumbered"/>
    <dgm:cxn modelId="{95D2E48D-C94E-47B5-8629-7C09D19E96BB}" srcId="{4962A0BD-EDED-4126-BB60-653799292CFB}" destId="{0098F35F-4F0D-452A-92D0-C9801737CEB6}" srcOrd="1" destOrd="0" parTransId="{B04F58F1-12D8-4B78-8F97-82E6050B0C10}" sibTransId="{506AA022-9E59-4227-851F-5C86C1F2BDCA}"/>
    <dgm:cxn modelId="{2A510AAA-4C56-D44D-9DC9-5A72099A47D4}" type="presOf" srcId="{0098F35F-4F0D-452A-92D0-C9801737CEB6}" destId="{AD268929-D214-CA4F-A31B-CB5B4582119E}" srcOrd="1" destOrd="0" presId="urn:microsoft.com/office/officeart/2016/7/layout/BasicLinearProcessNumbered"/>
    <dgm:cxn modelId="{CA0E3EBD-A819-5E48-BCFB-9C8A9FAB3465}" type="presOf" srcId="{88B65EE2-D1F5-4844-920B-96BE0CB825AD}" destId="{D81717FE-2DC0-124C-9CD5-A8EE014134EF}" srcOrd="0" destOrd="0" presId="urn:microsoft.com/office/officeart/2016/7/layout/BasicLinearProcessNumbered"/>
    <dgm:cxn modelId="{AE07A2D3-73F4-4348-A5B0-7BD17F1DC2EB}" type="presOf" srcId="{A6499D5A-AD81-4444-91EF-6435401646BD}" destId="{A6813F07-FD51-3849-9505-F575E61F1AEA}" srcOrd="0" destOrd="0" presId="urn:microsoft.com/office/officeart/2016/7/layout/BasicLinearProcessNumbered"/>
    <dgm:cxn modelId="{B6C629E1-6AB5-4DC5-A656-E5F569DA1F5E}" srcId="{4962A0BD-EDED-4126-BB60-653799292CFB}" destId="{43AEBA41-125D-4C91-8420-B2C603A09A49}" srcOrd="0" destOrd="0" parTransId="{4058697F-5585-4F1B-836F-08A6ED80E209}" sibTransId="{A6499D5A-AD81-4444-91EF-6435401646BD}"/>
    <dgm:cxn modelId="{ED890CF3-BCC8-2142-9454-926593DB6EDB}" type="presOf" srcId="{506AA022-9E59-4227-851F-5C86C1F2BDCA}" destId="{11473153-F392-3F48-BC6E-80B8768671B9}" srcOrd="0" destOrd="0" presId="urn:microsoft.com/office/officeart/2016/7/layout/BasicLinearProcessNumbered"/>
    <dgm:cxn modelId="{81738F3C-6F83-0249-AB53-69EF0F611000}" type="presParOf" srcId="{CEECDA01-36F4-B745-B571-7E8D310F311B}" destId="{DF35C52F-9C35-0646-B103-F85ACAA0BDFC}" srcOrd="0" destOrd="0" presId="urn:microsoft.com/office/officeart/2016/7/layout/BasicLinearProcessNumbered"/>
    <dgm:cxn modelId="{AF7FE49B-ADC0-A341-B7AD-0112B5DB79C6}" type="presParOf" srcId="{DF35C52F-9C35-0646-B103-F85ACAA0BDFC}" destId="{F0175609-0951-9D41-8CC2-258C6F089E16}" srcOrd="0" destOrd="0" presId="urn:microsoft.com/office/officeart/2016/7/layout/BasicLinearProcessNumbered"/>
    <dgm:cxn modelId="{E4C6AB7C-462F-6F40-A37A-7296A4A73B6D}" type="presParOf" srcId="{DF35C52F-9C35-0646-B103-F85ACAA0BDFC}" destId="{A6813F07-FD51-3849-9505-F575E61F1AEA}" srcOrd="1" destOrd="0" presId="urn:microsoft.com/office/officeart/2016/7/layout/BasicLinearProcessNumbered"/>
    <dgm:cxn modelId="{77914F19-554A-5846-8112-4FC70534B6F5}" type="presParOf" srcId="{DF35C52F-9C35-0646-B103-F85ACAA0BDFC}" destId="{A96D7879-CB67-0041-AFAB-982BA943B48D}" srcOrd="2" destOrd="0" presId="urn:microsoft.com/office/officeart/2016/7/layout/BasicLinearProcessNumbered"/>
    <dgm:cxn modelId="{37E11845-095B-2547-9826-D8B28D8D2316}" type="presParOf" srcId="{DF35C52F-9C35-0646-B103-F85ACAA0BDFC}" destId="{AB0909EE-951A-174D-8F04-056AF38B01B5}" srcOrd="3" destOrd="0" presId="urn:microsoft.com/office/officeart/2016/7/layout/BasicLinearProcessNumbered"/>
    <dgm:cxn modelId="{26F87490-072E-1742-ADDE-9A19520F33F3}" type="presParOf" srcId="{CEECDA01-36F4-B745-B571-7E8D310F311B}" destId="{B517A680-1C8F-FE4E-A149-1ACF00559FB1}" srcOrd="1" destOrd="0" presId="urn:microsoft.com/office/officeart/2016/7/layout/BasicLinearProcessNumbered"/>
    <dgm:cxn modelId="{0D02BFE5-4E3A-FE4F-BF0D-00A48B412FF8}" type="presParOf" srcId="{CEECDA01-36F4-B745-B571-7E8D310F311B}" destId="{B8424989-4D07-8E47-87FB-7B25A6080267}" srcOrd="2" destOrd="0" presId="urn:microsoft.com/office/officeart/2016/7/layout/BasicLinearProcessNumbered"/>
    <dgm:cxn modelId="{C79A94D1-3CDC-DA40-9EFC-185A622EE589}" type="presParOf" srcId="{B8424989-4D07-8E47-87FB-7B25A6080267}" destId="{B184CA8B-3775-934E-8157-BF2C4B5CE596}" srcOrd="0" destOrd="0" presId="urn:microsoft.com/office/officeart/2016/7/layout/BasicLinearProcessNumbered"/>
    <dgm:cxn modelId="{BDD7BBFE-31B5-F14A-8BA3-FBD03DA4418F}" type="presParOf" srcId="{B8424989-4D07-8E47-87FB-7B25A6080267}" destId="{11473153-F392-3F48-BC6E-80B8768671B9}" srcOrd="1" destOrd="0" presId="urn:microsoft.com/office/officeart/2016/7/layout/BasicLinearProcessNumbered"/>
    <dgm:cxn modelId="{0016D97B-EAED-5E47-BDA9-B782E22DBD47}" type="presParOf" srcId="{B8424989-4D07-8E47-87FB-7B25A6080267}" destId="{0B9E69A1-67A7-844B-B65F-9C3310043CEA}" srcOrd="2" destOrd="0" presId="urn:microsoft.com/office/officeart/2016/7/layout/BasicLinearProcessNumbered"/>
    <dgm:cxn modelId="{9EBB12EF-ABBA-2F4D-8903-049B545DE2D6}" type="presParOf" srcId="{B8424989-4D07-8E47-87FB-7B25A6080267}" destId="{AD268929-D214-CA4F-A31B-CB5B4582119E}" srcOrd="3" destOrd="0" presId="urn:microsoft.com/office/officeart/2016/7/layout/BasicLinearProcessNumbered"/>
    <dgm:cxn modelId="{8B07F5C4-5E47-4B4E-9D89-45AB29ABE971}" type="presParOf" srcId="{CEECDA01-36F4-B745-B571-7E8D310F311B}" destId="{B67E8FAB-425C-8046-B419-A2D735CD50FE}" srcOrd="3" destOrd="0" presId="urn:microsoft.com/office/officeart/2016/7/layout/BasicLinearProcessNumbered"/>
    <dgm:cxn modelId="{505ECA5E-5099-4340-8FB6-BBC4ABA85B53}" type="presParOf" srcId="{CEECDA01-36F4-B745-B571-7E8D310F311B}" destId="{2213BCFF-AC66-5244-BA18-A3DA592483C9}" srcOrd="4" destOrd="0" presId="urn:microsoft.com/office/officeart/2016/7/layout/BasicLinearProcessNumbered"/>
    <dgm:cxn modelId="{EAD0B83E-77CF-D84D-9A45-5100CE41BD47}" type="presParOf" srcId="{2213BCFF-AC66-5244-BA18-A3DA592483C9}" destId="{D81717FE-2DC0-124C-9CD5-A8EE014134EF}" srcOrd="0" destOrd="0" presId="urn:microsoft.com/office/officeart/2016/7/layout/BasicLinearProcessNumbered"/>
    <dgm:cxn modelId="{86252F77-E26A-BA4D-AD02-535B1096B090}" type="presParOf" srcId="{2213BCFF-AC66-5244-BA18-A3DA592483C9}" destId="{6B0C8224-D1ED-2D41-A3D9-2B7A44BC7198}" srcOrd="1" destOrd="0" presId="urn:microsoft.com/office/officeart/2016/7/layout/BasicLinearProcessNumbered"/>
    <dgm:cxn modelId="{A93D993F-3421-E746-A249-B4FAA4F54670}" type="presParOf" srcId="{2213BCFF-AC66-5244-BA18-A3DA592483C9}" destId="{339F0DEE-018A-A84A-8A17-8BA8A944D97C}" srcOrd="2" destOrd="0" presId="urn:microsoft.com/office/officeart/2016/7/layout/BasicLinearProcessNumbered"/>
    <dgm:cxn modelId="{6B15664A-A708-5A48-B081-CB4AF01194ED}" type="presParOf" srcId="{2213BCFF-AC66-5244-BA18-A3DA592483C9}" destId="{F557244F-1578-DC4B-949A-1FCCD15D29E3}"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443CEF5-6C7A-4688-9508-3DB4BD38E6C6}"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189D5D7-3BC9-4175-8DAE-96A1635624CA}">
      <dgm:prSet/>
      <dgm:spPr/>
      <dgm:t>
        <a:bodyPr/>
        <a:lstStyle/>
        <a:p>
          <a:pPr>
            <a:defRPr cap="all"/>
          </a:pPr>
          <a:r>
            <a:rPr lang="en-US"/>
            <a:t>Provide runbooks for common problems.</a:t>
          </a:r>
        </a:p>
      </dgm:t>
    </dgm:pt>
    <dgm:pt modelId="{D0F46F4C-7940-4560-913F-F17C5AFB804B}" type="parTrans" cxnId="{3946819C-43F7-4FF5-A9B6-50E09394FABC}">
      <dgm:prSet/>
      <dgm:spPr/>
      <dgm:t>
        <a:bodyPr/>
        <a:lstStyle/>
        <a:p>
          <a:endParaRPr lang="en-US"/>
        </a:p>
      </dgm:t>
    </dgm:pt>
    <dgm:pt modelId="{1D970E19-06A8-4DE7-A320-88B455D72125}" type="sibTrans" cxnId="{3946819C-43F7-4FF5-A9B6-50E09394FABC}">
      <dgm:prSet/>
      <dgm:spPr/>
      <dgm:t>
        <a:bodyPr/>
        <a:lstStyle/>
        <a:p>
          <a:endParaRPr lang="en-US"/>
        </a:p>
      </dgm:t>
    </dgm:pt>
    <dgm:pt modelId="{1E442B22-732C-4354-9FE3-45B766016E76}">
      <dgm:prSet/>
      <dgm:spPr/>
      <dgm:t>
        <a:bodyPr/>
        <a:lstStyle/>
        <a:p>
          <a:pPr>
            <a:defRPr cap="all"/>
          </a:pPr>
          <a:r>
            <a:rPr lang="en-US"/>
            <a:t>Use centralized dashboards for real-time monitoring.</a:t>
          </a:r>
        </a:p>
      </dgm:t>
    </dgm:pt>
    <dgm:pt modelId="{A4BC4E4D-7FF1-4943-8BB2-8160C0F10497}" type="parTrans" cxnId="{CDE51C33-FA07-4BF1-914A-86F34C78FDE3}">
      <dgm:prSet/>
      <dgm:spPr/>
      <dgm:t>
        <a:bodyPr/>
        <a:lstStyle/>
        <a:p>
          <a:endParaRPr lang="en-US"/>
        </a:p>
      </dgm:t>
    </dgm:pt>
    <dgm:pt modelId="{771CDEE3-D778-4FC4-9F1B-CF9D494136A6}" type="sibTrans" cxnId="{CDE51C33-FA07-4BF1-914A-86F34C78FDE3}">
      <dgm:prSet/>
      <dgm:spPr/>
      <dgm:t>
        <a:bodyPr/>
        <a:lstStyle/>
        <a:p>
          <a:endParaRPr lang="en-US"/>
        </a:p>
      </dgm:t>
    </dgm:pt>
    <dgm:pt modelId="{8D008C24-A858-4158-9032-5B064C966EE0}">
      <dgm:prSet/>
      <dgm:spPr/>
      <dgm:t>
        <a:bodyPr/>
        <a:lstStyle/>
        <a:p>
          <a:pPr>
            <a:defRPr cap="all"/>
          </a:pPr>
          <a:r>
            <a:rPr lang="en-US"/>
            <a:t>Integrate alerts with chatops tools (e.g., Slack, Microsoft Teams).</a:t>
          </a:r>
        </a:p>
      </dgm:t>
    </dgm:pt>
    <dgm:pt modelId="{F75FA575-FFEC-4DF6-A723-41477114F2AF}" type="parTrans" cxnId="{9B3E64E2-FE51-480D-903F-9223DCCA20B9}">
      <dgm:prSet/>
      <dgm:spPr/>
      <dgm:t>
        <a:bodyPr/>
        <a:lstStyle/>
        <a:p>
          <a:endParaRPr lang="en-US"/>
        </a:p>
      </dgm:t>
    </dgm:pt>
    <dgm:pt modelId="{7B7CFF88-1FF0-497C-97AE-F4E5579E7F0C}" type="sibTrans" cxnId="{9B3E64E2-FE51-480D-903F-9223DCCA20B9}">
      <dgm:prSet/>
      <dgm:spPr/>
      <dgm:t>
        <a:bodyPr/>
        <a:lstStyle/>
        <a:p>
          <a:endParaRPr lang="en-US"/>
        </a:p>
      </dgm:t>
    </dgm:pt>
    <dgm:pt modelId="{7825F9F5-B9D1-422D-9824-E13057A346BC}" type="pres">
      <dgm:prSet presAssocID="{B443CEF5-6C7A-4688-9508-3DB4BD38E6C6}" presName="root" presStyleCnt="0">
        <dgm:presLayoutVars>
          <dgm:dir/>
          <dgm:resizeHandles val="exact"/>
        </dgm:presLayoutVars>
      </dgm:prSet>
      <dgm:spPr/>
    </dgm:pt>
    <dgm:pt modelId="{3BF2746A-A088-4539-B9C8-3E07A7C4F42A}" type="pres">
      <dgm:prSet presAssocID="{B189D5D7-3BC9-4175-8DAE-96A1635624CA}" presName="compNode" presStyleCnt="0"/>
      <dgm:spPr/>
    </dgm:pt>
    <dgm:pt modelId="{0C94608D-D924-4C65-A447-63E289D86061}" type="pres">
      <dgm:prSet presAssocID="{B189D5D7-3BC9-4175-8DAE-96A1635624CA}" presName="iconBgRect" presStyleLbl="bgShp" presStyleIdx="0" presStyleCnt="3"/>
      <dgm:spPr/>
    </dgm:pt>
    <dgm:pt modelId="{B15C9305-FEA7-400A-99A4-0F454F6900C6}" type="pres">
      <dgm:prSet presAssocID="{B189D5D7-3BC9-4175-8DAE-96A1635624C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laybook"/>
        </a:ext>
      </dgm:extLst>
    </dgm:pt>
    <dgm:pt modelId="{A6C641A7-3F48-49D1-8DD4-C4FAD8EC4A8F}" type="pres">
      <dgm:prSet presAssocID="{B189D5D7-3BC9-4175-8DAE-96A1635624CA}" presName="spaceRect" presStyleCnt="0"/>
      <dgm:spPr/>
    </dgm:pt>
    <dgm:pt modelId="{41E5FBBA-3907-419C-B781-268051739271}" type="pres">
      <dgm:prSet presAssocID="{B189D5D7-3BC9-4175-8DAE-96A1635624CA}" presName="textRect" presStyleLbl="revTx" presStyleIdx="0" presStyleCnt="3">
        <dgm:presLayoutVars>
          <dgm:chMax val="1"/>
          <dgm:chPref val="1"/>
        </dgm:presLayoutVars>
      </dgm:prSet>
      <dgm:spPr/>
    </dgm:pt>
    <dgm:pt modelId="{3705AA45-EEBC-4830-8C7F-B202CED160FD}" type="pres">
      <dgm:prSet presAssocID="{1D970E19-06A8-4DE7-A320-88B455D72125}" presName="sibTrans" presStyleCnt="0"/>
      <dgm:spPr/>
    </dgm:pt>
    <dgm:pt modelId="{DAA85937-C1BD-4BC5-A0F4-02589B2F001D}" type="pres">
      <dgm:prSet presAssocID="{1E442B22-732C-4354-9FE3-45B766016E76}" presName="compNode" presStyleCnt="0"/>
      <dgm:spPr/>
    </dgm:pt>
    <dgm:pt modelId="{CFD45534-F6CF-4250-9DAF-8D656899F9CD}" type="pres">
      <dgm:prSet presAssocID="{1E442B22-732C-4354-9FE3-45B766016E76}" presName="iconBgRect" presStyleLbl="bgShp" presStyleIdx="1" presStyleCnt="3"/>
      <dgm:spPr/>
    </dgm:pt>
    <dgm:pt modelId="{65B558AF-00F1-4E8E-B685-CF211B90D0AD}" type="pres">
      <dgm:prSet presAssocID="{1E442B22-732C-4354-9FE3-45B766016E7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uge"/>
        </a:ext>
      </dgm:extLst>
    </dgm:pt>
    <dgm:pt modelId="{8337016C-B818-4741-BD20-981FC62621F7}" type="pres">
      <dgm:prSet presAssocID="{1E442B22-732C-4354-9FE3-45B766016E76}" presName="spaceRect" presStyleCnt="0"/>
      <dgm:spPr/>
    </dgm:pt>
    <dgm:pt modelId="{364B3567-6E69-49F0-96B5-F768417075D4}" type="pres">
      <dgm:prSet presAssocID="{1E442B22-732C-4354-9FE3-45B766016E76}" presName="textRect" presStyleLbl="revTx" presStyleIdx="1" presStyleCnt="3">
        <dgm:presLayoutVars>
          <dgm:chMax val="1"/>
          <dgm:chPref val="1"/>
        </dgm:presLayoutVars>
      </dgm:prSet>
      <dgm:spPr/>
    </dgm:pt>
    <dgm:pt modelId="{4270A134-2F5C-45A4-BE74-41C7856363D1}" type="pres">
      <dgm:prSet presAssocID="{771CDEE3-D778-4FC4-9F1B-CF9D494136A6}" presName="sibTrans" presStyleCnt="0"/>
      <dgm:spPr/>
    </dgm:pt>
    <dgm:pt modelId="{9B4D8C28-0628-4318-BE1E-7BABF046D43A}" type="pres">
      <dgm:prSet presAssocID="{8D008C24-A858-4158-9032-5B064C966EE0}" presName="compNode" presStyleCnt="0"/>
      <dgm:spPr/>
    </dgm:pt>
    <dgm:pt modelId="{1C996140-8B13-460E-AEB1-15C1419520CB}" type="pres">
      <dgm:prSet presAssocID="{8D008C24-A858-4158-9032-5B064C966EE0}" presName="iconBgRect" presStyleLbl="bgShp" presStyleIdx="2" presStyleCnt="3"/>
      <dgm:spPr/>
    </dgm:pt>
    <dgm:pt modelId="{61675788-1F17-49FC-8F4F-2E6BF405D039}" type="pres">
      <dgm:prSet presAssocID="{8D008C24-A858-4158-9032-5B064C966EE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4E97080D-E976-499E-BB1A-130C5925796D}" type="pres">
      <dgm:prSet presAssocID="{8D008C24-A858-4158-9032-5B064C966EE0}" presName="spaceRect" presStyleCnt="0"/>
      <dgm:spPr/>
    </dgm:pt>
    <dgm:pt modelId="{56D99984-5034-4681-A5B5-5A6571ED6C5C}" type="pres">
      <dgm:prSet presAssocID="{8D008C24-A858-4158-9032-5B064C966EE0}" presName="textRect" presStyleLbl="revTx" presStyleIdx="2" presStyleCnt="3">
        <dgm:presLayoutVars>
          <dgm:chMax val="1"/>
          <dgm:chPref val="1"/>
        </dgm:presLayoutVars>
      </dgm:prSet>
      <dgm:spPr/>
    </dgm:pt>
  </dgm:ptLst>
  <dgm:cxnLst>
    <dgm:cxn modelId="{CDE51C33-FA07-4BF1-914A-86F34C78FDE3}" srcId="{B443CEF5-6C7A-4688-9508-3DB4BD38E6C6}" destId="{1E442B22-732C-4354-9FE3-45B766016E76}" srcOrd="1" destOrd="0" parTransId="{A4BC4E4D-7FF1-4943-8BB2-8160C0F10497}" sibTransId="{771CDEE3-D778-4FC4-9F1B-CF9D494136A6}"/>
    <dgm:cxn modelId="{9F04D73E-1366-40D1-850C-CBEF34B13E9C}" type="presOf" srcId="{B189D5D7-3BC9-4175-8DAE-96A1635624CA}" destId="{41E5FBBA-3907-419C-B781-268051739271}" srcOrd="0" destOrd="0" presId="urn:microsoft.com/office/officeart/2018/5/layout/IconCircleLabelList"/>
    <dgm:cxn modelId="{3946819C-43F7-4FF5-A9B6-50E09394FABC}" srcId="{B443CEF5-6C7A-4688-9508-3DB4BD38E6C6}" destId="{B189D5D7-3BC9-4175-8DAE-96A1635624CA}" srcOrd="0" destOrd="0" parTransId="{D0F46F4C-7940-4560-913F-F17C5AFB804B}" sibTransId="{1D970E19-06A8-4DE7-A320-88B455D72125}"/>
    <dgm:cxn modelId="{0DCC9AB0-AA32-440F-8B0C-1071EE0083C0}" type="presOf" srcId="{1E442B22-732C-4354-9FE3-45B766016E76}" destId="{364B3567-6E69-49F0-96B5-F768417075D4}" srcOrd="0" destOrd="0" presId="urn:microsoft.com/office/officeart/2018/5/layout/IconCircleLabelList"/>
    <dgm:cxn modelId="{3C816CB4-0F1A-4DC6-B770-3E2C9EE071A8}" type="presOf" srcId="{8D008C24-A858-4158-9032-5B064C966EE0}" destId="{56D99984-5034-4681-A5B5-5A6571ED6C5C}" srcOrd="0" destOrd="0" presId="urn:microsoft.com/office/officeart/2018/5/layout/IconCircleLabelList"/>
    <dgm:cxn modelId="{9B3E64E2-FE51-480D-903F-9223DCCA20B9}" srcId="{B443CEF5-6C7A-4688-9508-3DB4BD38E6C6}" destId="{8D008C24-A858-4158-9032-5B064C966EE0}" srcOrd="2" destOrd="0" parTransId="{F75FA575-FFEC-4DF6-A723-41477114F2AF}" sibTransId="{7B7CFF88-1FF0-497C-97AE-F4E5579E7F0C}"/>
    <dgm:cxn modelId="{25C689FB-BC77-46AB-B52F-CFEDDF1C1A95}" type="presOf" srcId="{B443CEF5-6C7A-4688-9508-3DB4BD38E6C6}" destId="{7825F9F5-B9D1-422D-9824-E13057A346BC}" srcOrd="0" destOrd="0" presId="urn:microsoft.com/office/officeart/2018/5/layout/IconCircleLabelList"/>
    <dgm:cxn modelId="{03407630-5EC4-4654-B157-7B22609F9FE2}" type="presParOf" srcId="{7825F9F5-B9D1-422D-9824-E13057A346BC}" destId="{3BF2746A-A088-4539-B9C8-3E07A7C4F42A}" srcOrd="0" destOrd="0" presId="urn:microsoft.com/office/officeart/2018/5/layout/IconCircleLabelList"/>
    <dgm:cxn modelId="{B9839E88-43C2-462B-834F-19D85189842A}" type="presParOf" srcId="{3BF2746A-A088-4539-B9C8-3E07A7C4F42A}" destId="{0C94608D-D924-4C65-A447-63E289D86061}" srcOrd="0" destOrd="0" presId="urn:microsoft.com/office/officeart/2018/5/layout/IconCircleLabelList"/>
    <dgm:cxn modelId="{2110A98C-D1FC-4D22-8BAB-FC675DDF1CAE}" type="presParOf" srcId="{3BF2746A-A088-4539-B9C8-3E07A7C4F42A}" destId="{B15C9305-FEA7-400A-99A4-0F454F6900C6}" srcOrd="1" destOrd="0" presId="urn:microsoft.com/office/officeart/2018/5/layout/IconCircleLabelList"/>
    <dgm:cxn modelId="{1DE91339-1F53-4261-9FEE-C3C5731389C3}" type="presParOf" srcId="{3BF2746A-A088-4539-B9C8-3E07A7C4F42A}" destId="{A6C641A7-3F48-49D1-8DD4-C4FAD8EC4A8F}" srcOrd="2" destOrd="0" presId="urn:microsoft.com/office/officeart/2018/5/layout/IconCircleLabelList"/>
    <dgm:cxn modelId="{EB2EB123-AE69-4E41-8DA2-7709CE860BA8}" type="presParOf" srcId="{3BF2746A-A088-4539-B9C8-3E07A7C4F42A}" destId="{41E5FBBA-3907-419C-B781-268051739271}" srcOrd="3" destOrd="0" presId="urn:microsoft.com/office/officeart/2018/5/layout/IconCircleLabelList"/>
    <dgm:cxn modelId="{EE028D55-A950-4DF6-B2EF-8819EA916977}" type="presParOf" srcId="{7825F9F5-B9D1-422D-9824-E13057A346BC}" destId="{3705AA45-EEBC-4830-8C7F-B202CED160FD}" srcOrd="1" destOrd="0" presId="urn:microsoft.com/office/officeart/2018/5/layout/IconCircleLabelList"/>
    <dgm:cxn modelId="{EA860E4D-AC4E-48E4-9338-EE4F55E3ECD3}" type="presParOf" srcId="{7825F9F5-B9D1-422D-9824-E13057A346BC}" destId="{DAA85937-C1BD-4BC5-A0F4-02589B2F001D}" srcOrd="2" destOrd="0" presId="urn:microsoft.com/office/officeart/2018/5/layout/IconCircleLabelList"/>
    <dgm:cxn modelId="{D77C8030-6826-4762-BB3E-2B37D049DC42}" type="presParOf" srcId="{DAA85937-C1BD-4BC5-A0F4-02589B2F001D}" destId="{CFD45534-F6CF-4250-9DAF-8D656899F9CD}" srcOrd="0" destOrd="0" presId="urn:microsoft.com/office/officeart/2018/5/layout/IconCircleLabelList"/>
    <dgm:cxn modelId="{F896673A-B64C-4547-8F42-B89D636266B7}" type="presParOf" srcId="{DAA85937-C1BD-4BC5-A0F4-02589B2F001D}" destId="{65B558AF-00F1-4E8E-B685-CF211B90D0AD}" srcOrd="1" destOrd="0" presId="urn:microsoft.com/office/officeart/2018/5/layout/IconCircleLabelList"/>
    <dgm:cxn modelId="{956717E1-9C7D-43DB-A11E-9296A12C3D55}" type="presParOf" srcId="{DAA85937-C1BD-4BC5-A0F4-02589B2F001D}" destId="{8337016C-B818-4741-BD20-981FC62621F7}" srcOrd="2" destOrd="0" presId="urn:microsoft.com/office/officeart/2018/5/layout/IconCircleLabelList"/>
    <dgm:cxn modelId="{1191044D-77F6-494B-8B91-0E9E6048A42E}" type="presParOf" srcId="{DAA85937-C1BD-4BC5-A0F4-02589B2F001D}" destId="{364B3567-6E69-49F0-96B5-F768417075D4}" srcOrd="3" destOrd="0" presId="urn:microsoft.com/office/officeart/2018/5/layout/IconCircleLabelList"/>
    <dgm:cxn modelId="{025BD997-A6DD-471A-8977-E84F0278D826}" type="presParOf" srcId="{7825F9F5-B9D1-422D-9824-E13057A346BC}" destId="{4270A134-2F5C-45A4-BE74-41C7856363D1}" srcOrd="3" destOrd="0" presId="urn:microsoft.com/office/officeart/2018/5/layout/IconCircleLabelList"/>
    <dgm:cxn modelId="{FC906A6D-BF63-45AE-AEAA-3B50A0CDBF1C}" type="presParOf" srcId="{7825F9F5-B9D1-422D-9824-E13057A346BC}" destId="{9B4D8C28-0628-4318-BE1E-7BABF046D43A}" srcOrd="4" destOrd="0" presId="urn:microsoft.com/office/officeart/2018/5/layout/IconCircleLabelList"/>
    <dgm:cxn modelId="{DC5627A6-DB58-42FE-9ED6-D36D58B2E0B5}" type="presParOf" srcId="{9B4D8C28-0628-4318-BE1E-7BABF046D43A}" destId="{1C996140-8B13-460E-AEB1-15C1419520CB}" srcOrd="0" destOrd="0" presId="urn:microsoft.com/office/officeart/2018/5/layout/IconCircleLabelList"/>
    <dgm:cxn modelId="{496E9A60-DD6F-4283-A834-B5C767AC281F}" type="presParOf" srcId="{9B4D8C28-0628-4318-BE1E-7BABF046D43A}" destId="{61675788-1F17-49FC-8F4F-2E6BF405D039}" srcOrd="1" destOrd="0" presId="urn:microsoft.com/office/officeart/2018/5/layout/IconCircleLabelList"/>
    <dgm:cxn modelId="{BBA9BAB9-AC29-4864-AA21-F053D626588A}" type="presParOf" srcId="{9B4D8C28-0628-4318-BE1E-7BABF046D43A}" destId="{4E97080D-E976-499E-BB1A-130C5925796D}" srcOrd="2" destOrd="0" presId="urn:microsoft.com/office/officeart/2018/5/layout/IconCircleLabelList"/>
    <dgm:cxn modelId="{8ED8CD91-B6A4-4EFB-B863-2778AA429409}" type="presParOf" srcId="{9B4D8C28-0628-4318-BE1E-7BABF046D43A}" destId="{56D99984-5034-4681-A5B5-5A6571ED6C5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CCDFA35-30C5-42F7-B45B-3DB0B363D2F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3AAD3F3B-CE83-480E-97F5-7AD308A2DB6A}">
      <dgm:prSet/>
      <dgm:spPr/>
      <dgm:t>
        <a:bodyPr/>
        <a:lstStyle/>
        <a:p>
          <a:r>
            <a:rPr lang="en-US"/>
            <a:t>Escalation paths must be clear and time-bound.</a:t>
          </a:r>
        </a:p>
      </dgm:t>
    </dgm:pt>
    <dgm:pt modelId="{A1F8154E-F82D-488A-8B73-B54B696DD17D}" type="parTrans" cxnId="{4CB646F4-4C2B-4987-B396-D7EF6F25438D}">
      <dgm:prSet/>
      <dgm:spPr/>
      <dgm:t>
        <a:bodyPr/>
        <a:lstStyle/>
        <a:p>
          <a:endParaRPr lang="en-US"/>
        </a:p>
      </dgm:t>
    </dgm:pt>
    <dgm:pt modelId="{294FBF86-7E6F-41B1-B69D-5BD02D7DEC62}" type="sibTrans" cxnId="{4CB646F4-4C2B-4987-B396-D7EF6F25438D}">
      <dgm:prSet/>
      <dgm:spPr/>
      <dgm:t>
        <a:bodyPr/>
        <a:lstStyle/>
        <a:p>
          <a:endParaRPr lang="en-US"/>
        </a:p>
      </dgm:t>
    </dgm:pt>
    <dgm:pt modelId="{7FDDD327-FD71-47F8-BCF2-EEA04DB08F37}">
      <dgm:prSet/>
      <dgm:spPr/>
      <dgm:t>
        <a:bodyPr/>
        <a:lstStyle/>
        <a:p>
          <a:r>
            <a:rPr lang="en-US"/>
            <a:t>Use handoff summaries between shifts to maintain awareness.</a:t>
          </a:r>
        </a:p>
      </dgm:t>
    </dgm:pt>
    <dgm:pt modelId="{4A41DB73-0519-41C6-9835-06D02ABC937D}" type="parTrans" cxnId="{C3FC38F2-283F-45BC-A961-A027BB937D2F}">
      <dgm:prSet/>
      <dgm:spPr/>
      <dgm:t>
        <a:bodyPr/>
        <a:lstStyle/>
        <a:p>
          <a:endParaRPr lang="en-US"/>
        </a:p>
      </dgm:t>
    </dgm:pt>
    <dgm:pt modelId="{B0E3EDD3-BAA5-4685-A3C3-4F6294204858}" type="sibTrans" cxnId="{C3FC38F2-283F-45BC-A961-A027BB937D2F}">
      <dgm:prSet/>
      <dgm:spPr/>
      <dgm:t>
        <a:bodyPr/>
        <a:lstStyle/>
        <a:p>
          <a:endParaRPr lang="en-US"/>
        </a:p>
      </dgm:t>
    </dgm:pt>
    <dgm:pt modelId="{783FFC75-BB8A-459E-81A7-1D89C9B42D72}">
      <dgm:prSet/>
      <dgm:spPr/>
      <dgm:t>
        <a:bodyPr/>
        <a:lstStyle/>
        <a:p>
          <a:r>
            <a:rPr lang="en-US"/>
            <a:t>Blameless postmortems help build team trust and continuous learning.</a:t>
          </a:r>
        </a:p>
      </dgm:t>
    </dgm:pt>
    <dgm:pt modelId="{FA65CC56-5537-4383-9ABE-68E0CB0AEDA1}" type="parTrans" cxnId="{8DCC2601-7877-478B-A181-9CF153054E92}">
      <dgm:prSet/>
      <dgm:spPr/>
      <dgm:t>
        <a:bodyPr/>
        <a:lstStyle/>
        <a:p>
          <a:endParaRPr lang="en-US"/>
        </a:p>
      </dgm:t>
    </dgm:pt>
    <dgm:pt modelId="{5625D637-9E00-4172-BF70-4A51361497FD}" type="sibTrans" cxnId="{8DCC2601-7877-478B-A181-9CF153054E92}">
      <dgm:prSet/>
      <dgm:spPr/>
      <dgm:t>
        <a:bodyPr/>
        <a:lstStyle/>
        <a:p>
          <a:endParaRPr lang="en-US"/>
        </a:p>
      </dgm:t>
    </dgm:pt>
    <dgm:pt modelId="{5723A165-17B2-4048-9000-A0F14A0335C4}" type="pres">
      <dgm:prSet presAssocID="{1CCDFA35-30C5-42F7-B45B-3DB0B363D2F8}" presName="linear" presStyleCnt="0">
        <dgm:presLayoutVars>
          <dgm:animLvl val="lvl"/>
          <dgm:resizeHandles val="exact"/>
        </dgm:presLayoutVars>
      </dgm:prSet>
      <dgm:spPr/>
    </dgm:pt>
    <dgm:pt modelId="{D1B67135-4FB4-2C48-A115-0910F131B44A}" type="pres">
      <dgm:prSet presAssocID="{3AAD3F3B-CE83-480E-97F5-7AD308A2DB6A}" presName="parentText" presStyleLbl="node1" presStyleIdx="0" presStyleCnt="3">
        <dgm:presLayoutVars>
          <dgm:chMax val="0"/>
          <dgm:bulletEnabled val="1"/>
        </dgm:presLayoutVars>
      </dgm:prSet>
      <dgm:spPr/>
    </dgm:pt>
    <dgm:pt modelId="{B8912641-14CA-FF42-B7D2-1C3B4863BE79}" type="pres">
      <dgm:prSet presAssocID="{294FBF86-7E6F-41B1-B69D-5BD02D7DEC62}" presName="spacer" presStyleCnt="0"/>
      <dgm:spPr/>
    </dgm:pt>
    <dgm:pt modelId="{D148B76F-5129-D742-ABC5-1268E0385CA7}" type="pres">
      <dgm:prSet presAssocID="{7FDDD327-FD71-47F8-BCF2-EEA04DB08F37}" presName="parentText" presStyleLbl="node1" presStyleIdx="1" presStyleCnt="3">
        <dgm:presLayoutVars>
          <dgm:chMax val="0"/>
          <dgm:bulletEnabled val="1"/>
        </dgm:presLayoutVars>
      </dgm:prSet>
      <dgm:spPr/>
    </dgm:pt>
    <dgm:pt modelId="{E3F645C7-D605-764F-8F8C-981A5E9B432A}" type="pres">
      <dgm:prSet presAssocID="{B0E3EDD3-BAA5-4685-A3C3-4F6294204858}" presName="spacer" presStyleCnt="0"/>
      <dgm:spPr/>
    </dgm:pt>
    <dgm:pt modelId="{CEDF5AB6-DBD1-F84D-AB78-9A04E99A7A68}" type="pres">
      <dgm:prSet presAssocID="{783FFC75-BB8A-459E-81A7-1D89C9B42D72}" presName="parentText" presStyleLbl="node1" presStyleIdx="2" presStyleCnt="3">
        <dgm:presLayoutVars>
          <dgm:chMax val="0"/>
          <dgm:bulletEnabled val="1"/>
        </dgm:presLayoutVars>
      </dgm:prSet>
      <dgm:spPr/>
    </dgm:pt>
  </dgm:ptLst>
  <dgm:cxnLst>
    <dgm:cxn modelId="{8DCC2601-7877-478B-A181-9CF153054E92}" srcId="{1CCDFA35-30C5-42F7-B45B-3DB0B363D2F8}" destId="{783FFC75-BB8A-459E-81A7-1D89C9B42D72}" srcOrd="2" destOrd="0" parTransId="{FA65CC56-5537-4383-9ABE-68E0CB0AEDA1}" sibTransId="{5625D637-9E00-4172-BF70-4A51361497FD}"/>
    <dgm:cxn modelId="{A4261504-C1C3-B945-B5A8-1064FE86FBCD}" type="presOf" srcId="{1CCDFA35-30C5-42F7-B45B-3DB0B363D2F8}" destId="{5723A165-17B2-4048-9000-A0F14A0335C4}" srcOrd="0" destOrd="0" presId="urn:microsoft.com/office/officeart/2005/8/layout/vList2"/>
    <dgm:cxn modelId="{F2B84678-9A06-EA4E-8642-7E0AFBC00CC5}" type="presOf" srcId="{783FFC75-BB8A-459E-81A7-1D89C9B42D72}" destId="{CEDF5AB6-DBD1-F84D-AB78-9A04E99A7A68}" srcOrd="0" destOrd="0" presId="urn:microsoft.com/office/officeart/2005/8/layout/vList2"/>
    <dgm:cxn modelId="{4BA499BE-8FF2-0D48-85F1-4C72C6D527D8}" type="presOf" srcId="{7FDDD327-FD71-47F8-BCF2-EEA04DB08F37}" destId="{D148B76F-5129-D742-ABC5-1268E0385CA7}" srcOrd="0" destOrd="0" presId="urn:microsoft.com/office/officeart/2005/8/layout/vList2"/>
    <dgm:cxn modelId="{C3FC38F2-283F-45BC-A961-A027BB937D2F}" srcId="{1CCDFA35-30C5-42F7-B45B-3DB0B363D2F8}" destId="{7FDDD327-FD71-47F8-BCF2-EEA04DB08F37}" srcOrd="1" destOrd="0" parTransId="{4A41DB73-0519-41C6-9835-06D02ABC937D}" sibTransId="{B0E3EDD3-BAA5-4685-A3C3-4F6294204858}"/>
    <dgm:cxn modelId="{4CB646F4-4C2B-4987-B396-D7EF6F25438D}" srcId="{1CCDFA35-30C5-42F7-B45B-3DB0B363D2F8}" destId="{3AAD3F3B-CE83-480E-97F5-7AD308A2DB6A}" srcOrd="0" destOrd="0" parTransId="{A1F8154E-F82D-488A-8B73-B54B696DD17D}" sibTransId="{294FBF86-7E6F-41B1-B69D-5BD02D7DEC62}"/>
    <dgm:cxn modelId="{090721F5-67C3-F846-9ED0-9F8AB7C48D3F}" type="presOf" srcId="{3AAD3F3B-CE83-480E-97F5-7AD308A2DB6A}" destId="{D1B67135-4FB4-2C48-A115-0910F131B44A}" srcOrd="0" destOrd="0" presId="urn:microsoft.com/office/officeart/2005/8/layout/vList2"/>
    <dgm:cxn modelId="{854D36C0-D1F3-AF40-8740-F5E0563D5D67}" type="presParOf" srcId="{5723A165-17B2-4048-9000-A0F14A0335C4}" destId="{D1B67135-4FB4-2C48-A115-0910F131B44A}" srcOrd="0" destOrd="0" presId="urn:microsoft.com/office/officeart/2005/8/layout/vList2"/>
    <dgm:cxn modelId="{43DFE14F-C4EF-9D42-9DA8-AB556D0EFB56}" type="presParOf" srcId="{5723A165-17B2-4048-9000-A0F14A0335C4}" destId="{B8912641-14CA-FF42-B7D2-1C3B4863BE79}" srcOrd="1" destOrd="0" presId="urn:microsoft.com/office/officeart/2005/8/layout/vList2"/>
    <dgm:cxn modelId="{D9BAD529-A074-C44D-9CAF-FA9413C9DCF5}" type="presParOf" srcId="{5723A165-17B2-4048-9000-A0F14A0335C4}" destId="{D148B76F-5129-D742-ABC5-1268E0385CA7}" srcOrd="2" destOrd="0" presId="urn:microsoft.com/office/officeart/2005/8/layout/vList2"/>
    <dgm:cxn modelId="{A47D9523-3EBC-1644-80E6-7CDE754713B6}" type="presParOf" srcId="{5723A165-17B2-4048-9000-A0F14A0335C4}" destId="{E3F645C7-D605-764F-8F8C-981A5E9B432A}" srcOrd="3" destOrd="0" presId="urn:microsoft.com/office/officeart/2005/8/layout/vList2"/>
    <dgm:cxn modelId="{8C77390B-F160-F14D-A51C-2382719ADDDA}" type="presParOf" srcId="{5723A165-17B2-4048-9000-A0F14A0335C4}" destId="{CEDF5AB6-DBD1-F84D-AB78-9A04E99A7A6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97FD1C6-97DE-4930-BE41-7C82FB42DF5E}" type="doc">
      <dgm:prSet loTypeId="urn:microsoft.com/office/officeart/2018/2/layout/IconCircle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839ED67-BD88-4794-A605-68918A3F34F8}">
      <dgm:prSet/>
      <dgm:spPr/>
      <dgm:t>
        <a:bodyPr/>
        <a:lstStyle/>
        <a:p>
          <a:r>
            <a:rPr lang="en-US"/>
            <a:t>Offer compensatory time off or on-call bonuses.</a:t>
          </a:r>
        </a:p>
      </dgm:t>
    </dgm:pt>
    <dgm:pt modelId="{6B58C65C-18E5-43EF-AA72-01C9B2242D94}" type="parTrans" cxnId="{7D0B0B94-9B0F-4A9D-BC06-0F8701FB2014}">
      <dgm:prSet/>
      <dgm:spPr/>
      <dgm:t>
        <a:bodyPr/>
        <a:lstStyle/>
        <a:p>
          <a:endParaRPr lang="en-US"/>
        </a:p>
      </dgm:t>
    </dgm:pt>
    <dgm:pt modelId="{14FB78DE-8F71-4A4D-8DCE-45B6127EEEFC}" type="sibTrans" cxnId="{7D0B0B94-9B0F-4A9D-BC06-0F8701FB2014}">
      <dgm:prSet/>
      <dgm:spPr/>
      <dgm:t>
        <a:bodyPr/>
        <a:lstStyle/>
        <a:p>
          <a:endParaRPr lang="en-US"/>
        </a:p>
      </dgm:t>
    </dgm:pt>
    <dgm:pt modelId="{D29E3EBC-EFFA-433D-9E40-9D95F788D99F}">
      <dgm:prSet/>
      <dgm:spPr/>
      <dgm:t>
        <a:bodyPr/>
        <a:lstStyle/>
        <a:p>
          <a:r>
            <a:rPr lang="en-US"/>
            <a:t>Build a culture of psychological safety.</a:t>
          </a:r>
        </a:p>
      </dgm:t>
    </dgm:pt>
    <dgm:pt modelId="{91C71846-B515-474C-9017-F49B2400442B}" type="parTrans" cxnId="{EF4AD2E6-3706-49AC-BEE8-239342EF04B3}">
      <dgm:prSet/>
      <dgm:spPr/>
      <dgm:t>
        <a:bodyPr/>
        <a:lstStyle/>
        <a:p>
          <a:endParaRPr lang="en-US"/>
        </a:p>
      </dgm:t>
    </dgm:pt>
    <dgm:pt modelId="{CFD2EB36-2C26-4181-B8BC-7914B3883791}" type="sibTrans" cxnId="{EF4AD2E6-3706-49AC-BEE8-239342EF04B3}">
      <dgm:prSet/>
      <dgm:spPr/>
      <dgm:t>
        <a:bodyPr/>
        <a:lstStyle/>
        <a:p>
          <a:endParaRPr lang="en-US"/>
        </a:p>
      </dgm:t>
    </dgm:pt>
    <dgm:pt modelId="{E258EB6E-AA60-4211-B44D-9C89E1A5A651}">
      <dgm:prSet/>
      <dgm:spPr/>
      <dgm:t>
        <a:bodyPr/>
        <a:lstStyle/>
        <a:p>
          <a:r>
            <a:rPr lang="en-US"/>
            <a:t>Conduct regular retrospectives to improve the experience.</a:t>
          </a:r>
        </a:p>
      </dgm:t>
    </dgm:pt>
    <dgm:pt modelId="{6E36353F-6C1D-4FE1-8E77-74438DBFD146}" type="parTrans" cxnId="{290D986A-B785-419A-95DB-34078EABDC9B}">
      <dgm:prSet/>
      <dgm:spPr/>
      <dgm:t>
        <a:bodyPr/>
        <a:lstStyle/>
        <a:p>
          <a:endParaRPr lang="en-US"/>
        </a:p>
      </dgm:t>
    </dgm:pt>
    <dgm:pt modelId="{1AA5E134-A3EE-404E-942A-E9F5A707D37B}" type="sibTrans" cxnId="{290D986A-B785-419A-95DB-34078EABDC9B}">
      <dgm:prSet/>
      <dgm:spPr/>
      <dgm:t>
        <a:bodyPr/>
        <a:lstStyle/>
        <a:p>
          <a:endParaRPr lang="en-US"/>
        </a:p>
      </dgm:t>
    </dgm:pt>
    <dgm:pt modelId="{13EDF0D8-BCD2-4F59-81B5-DFBA5617209E}" type="pres">
      <dgm:prSet presAssocID="{B97FD1C6-97DE-4930-BE41-7C82FB42DF5E}" presName="root" presStyleCnt="0">
        <dgm:presLayoutVars>
          <dgm:dir/>
          <dgm:resizeHandles val="exact"/>
        </dgm:presLayoutVars>
      </dgm:prSet>
      <dgm:spPr/>
    </dgm:pt>
    <dgm:pt modelId="{DC1FB3D0-54A2-4559-B569-487FC48C6215}" type="pres">
      <dgm:prSet presAssocID="{B97FD1C6-97DE-4930-BE41-7C82FB42DF5E}" presName="container" presStyleCnt="0">
        <dgm:presLayoutVars>
          <dgm:dir/>
          <dgm:resizeHandles val="exact"/>
        </dgm:presLayoutVars>
      </dgm:prSet>
      <dgm:spPr/>
    </dgm:pt>
    <dgm:pt modelId="{70DCE280-23CB-4F4A-946A-DCDAA09AFDFC}" type="pres">
      <dgm:prSet presAssocID="{5839ED67-BD88-4794-A605-68918A3F34F8}" presName="compNode" presStyleCnt="0"/>
      <dgm:spPr/>
    </dgm:pt>
    <dgm:pt modelId="{5425713B-4AC7-4F78-9F72-77FF9C00CA6C}" type="pres">
      <dgm:prSet presAssocID="{5839ED67-BD88-4794-A605-68918A3F34F8}" presName="iconBgRect" presStyleLbl="bgShp" presStyleIdx="0" presStyleCnt="3"/>
      <dgm:spPr/>
    </dgm:pt>
    <dgm:pt modelId="{2A6A5606-626E-4B60-ACB5-0EC6F325D87C}" type="pres">
      <dgm:prSet presAssocID="{5839ED67-BD88-4794-A605-68918A3F34F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617C0C1D-CF9E-42C1-AE5E-BF8B2780FBF5}" type="pres">
      <dgm:prSet presAssocID="{5839ED67-BD88-4794-A605-68918A3F34F8}" presName="spaceRect" presStyleCnt="0"/>
      <dgm:spPr/>
    </dgm:pt>
    <dgm:pt modelId="{12D5B930-6FCE-45E7-93F8-87A490C99AEB}" type="pres">
      <dgm:prSet presAssocID="{5839ED67-BD88-4794-A605-68918A3F34F8}" presName="textRect" presStyleLbl="revTx" presStyleIdx="0" presStyleCnt="3">
        <dgm:presLayoutVars>
          <dgm:chMax val="1"/>
          <dgm:chPref val="1"/>
        </dgm:presLayoutVars>
      </dgm:prSet>
      <dgm:spPr/>
    </dgm:pt>
    <dgm:pt modelId="{109B4A16-9753-42AC-9F87-4C307644C685}" type="pres">
      <dgm:prSet presAssocID="{14FB78DE-8F71-4A4D-8DCE-45B6127EEEFC}" presName="sibTrans" presStyleLbl="sibTrans2D1" presStyleIdx="0" presStyleCnt="0"/>
      <dgm:spPr/>
    </dgm:pt>
    <dgm:pt modelId="{10C5042F-E866-49EB-B635-CF3B66529922}" type="pres">
      <dgm:prSet presAssocID="{D29E3EBC-EFFA-433D-9E40-9D95F788D99F}" presName="compNode" presStyleCnt="0"/>
      <dgm:spPr/>
    </dgm:pt>
    <dgm:pt modelId="{06793AC6-B71E-4CB6-8430-019334C89B2B}" type="pres">
      <dgm:prSet presAssocID="{D29E3EBC-EFFA-433D-9E40-9D95F788D99F}" presName="iconBgRect" presStyleLbl="bgShp" presStyleIdx="1" presStyleCnt="3"/>
      <dgm:spPr/>
    </dgm:pt>
    <dgm:pt modelId="{99E8B206-C1DE-4371-B840-8A390DAD6EE1}" type="pres">
      <dgm:prSet presAssocID="{D29E3EBC-EFFA-433D-9E40-9D95F788D99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xcavator"/>
        </a:ext>
      </dgm:extLst>
    </dgm:pt>
    <dgm:pt modelId="{CE9D19C8-56BD-473A-AA81-2A3A502ABF5F}" type="pres">
      <dgm:prSet presAssocID="{D29E3EBC-EFFA-433D-9E40-9D95F788D99F}" presName="spaceRect" presStyleCnt="0"/>
      <dgm:spPr/>
    </dgm:pt>
    <dgm:pt modelId="{3A5AB50F-B67E-4BA3-9410-195B64F09A60}" type="pres">
      <dgm:prSet presAssocID="{D29E3EBC-EFFA-433D-9E40-9D95F788D99F}" presName="textRect" presStyleLbl="revTx" presStyleIdx="1" presStyleCnt="3">
        <dgm:presLayoutVars>
          <dgm:chMax val="1"/>
          <dgm:chPref val="1"/>
        </dgm:presLayoutVars>
      </dgm:prSet>
      <dgm:spPr/>
    </dgm:pt>
    <dgm:pt modelId="{1CB27293-24FC-4C91-8D4E-36D5EBC62028}" type="pres">
      <dgm:prSet presAssocID="{CFD2EB36-2C26-4181-B8BC-7914B3883791}" presName="sibTrans" presStyleLbl="sibTrans2D1" presStyleIdx="0" presStyleCnt="0"/>
      <dgm:spPr/>
    </dgm:pt>
    <dgm:pt modelId="{3AB83381-484E-4583-A897-1C0F720A94AC}" type="pres">
      <dgm:prSet presAssocID="{E258EB6E-AA60-4211-B44D-9C89E1A5A651}" presName="compNode" presStyleCnt="0"/>
      <dgm:spPr/>
    </dgm:pt>
    <dgm:pt modelId="{C94C13E8-4C45-47DF-8753-B8D8A57C35FE}" type="pres">
      <dgm:prSet presAssocID="{E258EB6E-AA60-4211-B44D-9C89E1A5A651}" presName="iconBgRect" presStyleLbl="bgShp" presStyleIdx="2" presStyleCnt="3"/>
      <dgm:spPr/>
    </dgm:pt>
    <dgm:pt modelId="{EF26EB7C-730E-4DA4-BDC8-5781E82BF699}" type="pres">
      <dgm:prSet presAssocID="{E258EB6E-AA60-4211-B44D-9C89E1A5A65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 List"/>
        </a:ext>
      </dgm:extLst>
    </dgm:pt>
    <dgm:pt modelId="{FEA7EE6E-8605-4444-AA33-2F1A0F4CC9F8}" type="pres">
      <dgm:prSet presAssocID="{E258EB6E-AA60-4211-B44D-9C89E1A5A651}" presName="spaceRect" presStyleCnt="0"/>
      <dgm:spPr/>
    </dgm:pt>
    <dgm:pt modelId="{3A6C3112-2E7D-4EEB-AEBB-A5732477DEE6}" type="pres">
      <dgm:prSet presAssocID="{E258EB6E-AA60-4211-B44D-9C89E1A5A651}" presName="textRect" presStyleLbl="revTx" presStyleIdx="2" presStyleCnt="3">
        <dgm:presLayoutVars>
          <dgm:chMax val="1"/>
          <dgm:chPref val="1"/>
        </dgm:presLayoutVars>
      </dgm:prSet>
      <dgm:spPr/>
    </dgm:pt>
  </dgm:ptLst>
  <dgm:cxnLst>
    <dgm:cxn modelId="{1359975C-A1F8-4538-8DDC-BB9FAED93508}" type="presOf" srcId="{14FB78DE-8F71-4A4D-8DCE-45B6127EEEFC}" destId="{109B4A16-9753-42AC-9F87-4C307644C685}" srcOrd="0" destOrd="0" presId="urn:microsoft.com/office/officeart/2018/2/layout/IconCircleList"/>
    <dgm:cxn modelId="{ADF32F6A-1396-4E47-909C-CB0D3AB182AE}" type="presOf" srcId="{5839ED67-BD88-4794-A605-68918A3F34F8}" destId="{12D5B930-6FCE-45E7-93F8-87A490C99AEB}" srcOrd="0" destOrd="0" presId="urn:microsoft.com/office/officeart/2018/2/layout/IconCircleList"/>
    <dgm:cxn modelId="{290D986A-B785-419A-95DB-34078EABDC9B}" srcId="{B97FD1C6-97DE-4930-BE41-7C82FB42DF5E}" destId="{E258EB6E-AA60-4211-B44D-9C89E1A5A651}" srcOrd="2" destOrd="0" parTransId="{6E36353F-6C1D-4FE1-8E77-74438DBFD146}" sibTransId="{1AA5E134-A3EE-404E-942A-E9F5A707D37B}"/>
    <dgm:cxn modelId="{7D0B0B94-9B0F-4A9D-BC06-0F8701FB2014}" srcId="{B97FD1C6-97DE-4930-BE41-7C82FB42DF5E}" destId="{5839ED67-BD88-4794-A605-68918A3F34F8}" srcOrd="0" destOrd="0" parTransId="{6B58C65C-18E5-43EF-AA72-01C9B2242D94}" sibTransId="{14FB78DE-8F71-4A4D-8DCE-45B6127EEEFC}"/>
    <dgm:cxn modelId="{501F9CA5-A79D-4B9B-A8BD-E3B6F763A9EC}" type="presOf" srcId="{E258EB6E-AA60-4211-B44D-9C89E1A5A651}" destId="{3A6C3112-2E7D-4EEB-AEBB-A5732477DEE6}" srcOrd="0" destOrd="0" presId="urn:microsoft.com/office/officeart/2018/2/layout/IconCircleList"/>
    <dgm:cxn modelId="{1673CBAC-6BA0-474E-89F3-6D579FDFD2AD}" type="presOf" srcId="{B97FD1C6-97DE-4930-BE41-7C82FB42DF5E}" destId="{13EDF0D8-BCD2-4F59-81B5-DFBA5617209E}" srcOrd="0" destOrd="0" presId="urn:microsoft.com/office/officeart/2018/2/layout/IconCircleList"/>
    <dgm:cxn modelId="{E1CF51C8-B323-4C29-BF4C-0005B930C432}" type="presOf" srcId="{D29E3EBC-EFFA-433D-9E40-9D95F788D99F}" destId="{3A5AB50F-B67E-4BA3-9410-195B64F09A60}" srcOrd="0" destOrd="0" presId="urn:microsoft.com/office/officeart/2018/2/layout/IconCircleList"/>
    <dgm:cxn modelId="{EF4AD2E6-3706-49AC-BEE8-239342EF04B3}" srcId="{B97FD1C6-97DE-4930-BE41-7C82FB42DF5E}" destId="{D29E3EBC-EFFA-433D-9E40-9D95F788D99F}" srcOrd="1" destOrd="0" parTransId="{91C71846-B515-474C-9017-F49B2400442B}" sibTransId="{CFD2EB36-2C26-4181-B8BC-7914B3883791}"/>
    <dgm:cxn modelId="{64D54FED-E0A8-4A52-8210-975DD27275C9}" type="presOf" srcId="{CFD2EB36-2C26-4181-B8BC-7914B3883791}" destId="{1CB27293-24FC-4C91-8D4E-36D5EBC62028}" srcOrd="0" destOrd="0" presId="urn:microsoft.com/office/officeart/2018/2/layout/IconCircleList"/>
    <dgm:cxn modelId="{23CE811B-BFD5-40E3-A7A8-E2084AAE96EE}" type="presParOf" srcId="{13EDF0D8-BCD2-4F59-81B5-DFBA5617209E}" destId="{DC1FB3D0-54A2-4559-B569-487FC48C6215}" srcOrd="0" destOrd="0" presId="urn:microsoft.com/office/officeart/2018/2/layout/IconCircleList"/>
    <dgm:cxn modelId="{59CBD126-054D-4BAC-ABA6-60561EE5F14E}" type="presParOf" srcId="{DC1FB3D0-54A2-4559-B569-487FC48C6215}" destId="{70DCE280-23CB-4F4A-946A-DCDAA09AFDFC}" srcOrd="0" destOrd="0" presId="urn:microsoft.com/office/officeart/2018/2/layout/IconCircleList"/>
    <dgm:cxn modelId="{8D700056-5822-429A-B4A1-27A6E4D0EFEC}" type="presParOf" srcId="{70DCE280-23CB-4F4A-946A-DCDAA09AFDFC}" destId="{5425713B-4AC7-4F78-9F72-77FF9C00CA6C}" srcOrd="0" destOrd="0" presId="urn:microsoft.com/office/officeart/2018/2/layout/IconCircleList"/>
    <dgm:cxn modelId="{F66DDBEC-0374-491A-A68C-BC21EEC9DFEB}" type="presParOf" srcId="{70DCE280-23CB-4F4A-946A-DCDAA09AFDFC}" destId="{2A6A5606-626E-4B60-ACB5-0EC6F325D87C}" srcOrd="1" destOrd="0" presId="urn:microsoft.com/office/officeart/2018/2/layout/IconCircleList"/>
    <dgm:cxn modelId="{0883DB84-6B5F-422B-AFB1-BCDCB8706DCD}" type="presParOf" srcId="{70DCE280-23CB-4F4A-946A-DCDAA09AFDFC}" destId="{617C0C1D-CF9E-42C1-AE5E-BF8B2780FBF5}" srcOrd="2" destOrd="0" presId="urn:microsoft.com/office/officeart/2018/2/layout/IconCircleList"/>
    <dgm:cxn modelId="{ECBFDD9A-4503-43D6-860E-E49E5E62424A}" type="presParOf" srcId="{70DCE280-23CB-4F4A-946A-DCDAA09AFDFC}" destId="{12D5B930-6FCE-45E7-93F8-87A490C99AEB}" srcOrd="3" destOrd="0" presId="urn:microsoft.com/office/officeart/2018/2/layout/IconCircleList"/>
    <dgm:cxn modelId="{5525EC96-25DF-4D24-8174-728625D6727C}" type="presParOf" srcId="{DC1FB3D0-54A2-4559-B569-487FC48C6215}" destId="{109B4A16-9753-42AC-9F87-4C307644C685}" srcOrd="1" destOrd="0" presId="urn:microsoft.com/office/officeart/2018/2/layout/IconCircleList"/>
    <dgm:cxn modelId="{B7B475CF-AC89-428E-8122-568B66D8AB9C}" type="presParOf" srcId="{DC1FB3D0-54A2-4559-B569-487FC48C6215}" destId="{10C5042F-E866-49EB-B635-CF3B66529922}" srcOrd="2" destOrd="0" presId="urn:microsoft.com/office/officeart/2018/2/layout/IconCircleList"/>
    <dgm:cxn modelId="{D0A9B187-5135-482C-89EF-B724FE6A4B4F}" type="presParOf" srcId="{10C5042F-E866-49EB-B635-CF3B66529922}" destId="{06793AC6-B71E-4CB6-8430-019334C89B2B}" srcOrd="0" destOrd="0" presId="urn:microsoft.com/office/officeart/2018/2/layout/IconCircleList"/>
    <dgm:cxn modelId="{ACD24EC9-53D9-4C0A-98E7-E306C8809891}" type="presParOf" srcId="{10C5042F-E866-49EB-B635-CF3B66529922}" destId="{99E8B206-C1DE-4371-B840-8A390DAD6EE1}" srcOrd="1" destOrd="0" presId="urn:microsoft.com/office/officeart/2018/2/layout/IconCircleList"/>
    <dgm:cxn modelId="{D215FB8E-63F8-455E-871F-969C6A7A3A3D}" type="presParOf" srcId="{10C5042F-E866-49EB-B635-CF3B66529922}" destId="{CE9D19C8-56BD-473A-AA81-2A3A502ABF5F}" srcOrd="2" destOrd="0" presId="urn:microsoft.com/office/officeart/2018/2/layout/IconCircleList"/>
    <dgm:cxn modelId="{743C6160-E624-4980-A703-A4AE1633DC0D}" type="presParOf" srcId="{10C5042F-E866-49EB-B635-CF3B66529922}" destId="{3A5AB50F-B67E-4BA3-9410-195B64F09A60}" srcOrd="3" destOrd="0" presId="urn:microsoft.com/office/officeart/2018/2/layout/IconCircleList"/>
    <dgm:cxn modelId="{128F6BD8-F53B-4D93-B26F-C820403E6B3E}" type="presParOf" srcId="{DC1FB3D0-54A2-4559-B569-487FC48C6215}" destId="{1CB27293-24FC-4C91-8D4E-36D5EBC62028}" srcOrd="3" destOrd="0" presId="urn:microsoft.com/office/officeart/2018/2/layout/IconCircleList"/>
    <dgm:cxn modelId="{5BB033D9-8DF6-4595-A7B0-AA53A808534D}" type="presParOf" srcId="{DC1FB3D0-54A2-4559-B569-487FC48C6215}" destId="{3AB83381-484E-4583-A897-1C0F720A94AC}" srcOrd="4" destOrd="0" presId="urn:microsoft.com/office/officeart/2018/2/layout/IconCircleList"/>
    <dgm:cxn modelId="{95C6BDFA-D6D0-460C-A94E-2667BC2CABD9}" type="presParOf" srcId="{3AB83381-484E-4583-A897-1C0F720A94AC}" destId="{C94C13E8-4C45-47DF-8753-B8D8A57C35FE}" srcOrd="0" destOrd="0" presId="urn:microsoft.com/office/officeart/2018/2/layout/IconCircleList"/>
    <dgm:cxn modelId="{CC585E25-2DD8-459E-86AE-8792ACF5FB37}" type="presParOf" srcId="{3AB83381-484E-4583-A897-1C0F720A94AC}" destId="{EF26EB7C-730E-4DA4-BDC8-5781E82BF699}" srcOrd="1" destOrd="0" presId="urn:microsoft.com/office/officeart/2018/2/layout/IconCircleList"/>
    <dgm:cxn modelId="{C13DD96D-F83B-445B-93AA-A20F0A224A05}" type="presParOf" srcId="{3AB83381-484E-4583-A897-1C0F720A94AC}" destId="{FEA7EE6E-8605-4444-AA33-2F1A0F4CC9F8}" srcOrd="2" destOrd="0" presId="urn:microsoft.com/office/officeart/2018/2/layout/IconCircleList"/>
    <dgm:cxn modelId="{0F096727-88F6-4911-9F78-AE4EAB7554F9}" type="presParOf" srcId="{3AB83381-484E-4583-A897-1C0F720A94AC}" destId="{3A6C3112-2E7D-4EEB-AEBB-A5732477DEE6}"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86E9CD8-9DCE-4199-8A5A-8A527FFD6C47}"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0635FC40-962A-4816-88E5-A78478ED8C1F}">
      <dgm:prSet/>
      <dgm:spPr/>
      <dgm:t>
        <a:bodyPr/>
        <a:lstStyle/>
        <a:p>
          <a:r>
            <a:rPr lang="en-US"/>
            <a:t>Lack of clear documentation or outdated contacts.</a:t>
          </a:r>
        </a:p>
      </dgm:t>
    </dgm:pt>
    <dgm:pt modelId="{1A2EC6DA-F5F6-4A1B-BCF8-0273B92D0E15}" type="parTrans" cxnId="{75ADB158-845E-4B82-AA3D-F3910337F1F4}">
      <dgm:prSet/>
      <dgm:spPr/>
      <dgm:t>
        <a:bodyPr/>
        <a:lstStyle/>
        <a:p>
          <a:endParaRPr lang="en-US"/>
        </a:p>
      </dgm:t>
    </dgm:pt>
    <dgm:pt modelId="{78DE4BA2-19DB-4B89-91CD-6EE79086A53C}" type="sibTrans" cxnId="{75ADB158-845E-4B82-AA3D-F3910337F1F4}">
      <dgm:prSet/>
      <dgm:spPr/>
      <dgm:t>
        <a:bodyPr/>
        <a:lstStyle/>
        <a:p>
          <a:endParaRPr lang="en-US"/>
        </a:p>
      </dgm:t>
    </dgm:pt>
    <dgm:pt modelId="{5D1DDC3C-A0CE-4812-8F04-981D90D28311}">
      <dgm:prSet/>
      <dgm:spPr/>
      <dgm:t>
        <a:bodyPr/>
        <a:lstStyle/>
        <a:p>
          <a:r>
            <a:rPr lang="en-US"/>
            <a:t>Overloading engineers with excessive alerts.</a:t>
          </a:r>
        </a:p>
      </dgm:t>
    </dgm:pt>
    <dgm:pt modelId="{EB807616-DB5B-4BD8-BD53-9B5A4E3985C1}" type="parTrans" cxnId="{CDD579FB-C14A-4D56-98C5-75500CD486D0}">
      <dgm:prSet/>
      <dgm:spPr/>
      <dgm:t>
        <a:bodyPr/>
        <a:lstStyle/>
        <a:p>
          <a:endParaRPr lang="en-US"/>
        </a:p>
      </dgm:t>
    </dgm:pt>
    <dgm:pt modelId="{78D9F474-30C6-4E0F-B70A-5DE683162E0C}" type="sibTrans" cxnId="{CDD579FB-C14A-4D56-98C5-75500CD486D0}">
      <dgm:prSet/>
      <dgm:spPr/>
      <dgm:t>
        <a:bodyPr/>
        <a:lstStyle/>
        <a:p>
          <a:endParaRPr lang="en-US"/>
        </a:p>
      </dgm:t>
    </dgm:pt>
    <dgm:pt modelId="{E3599AF2-2C9E-40FF-9793-207F8DABB35A}">
      <dgm:prSet/>
      <dgm:spPr/>
      <dgm:t>
        <a:bodyPr/>
        <a:lstStyle/>
        <a:p>
          <a:r>
            <a:rPr lang="en-US"/>
            <a:t>Allowing burnout or creating fear of being on-call.</a:t>
          </a:r>
        </a:p>
      </dgm:t>
    </dgm:pt>
    <dgm:pt modelId="{C5AD6B76-B933-4C3F-9E50-434935299DA8}" type="parTrans" cxnId="{0D1E3650-6700-41EC-9292-BCBD7A230748}">
      <dgm:prSet/>
      <dgm:spPr/>
      <dgm:t>
        <a:bodyPr/>
        <a:lstStyle/>
        <a:p>
          <a:endParaRPr lang="en-US"/>
        </a:p>
      </dgm:t>
    </dgm:pt>
    <dgm:pt modelId="{3862BF46-B3C1-481B-9F04-A17C5910668A}" type="sibTrans" cxnId="{0D1E3650-6700-41EC-9292-BCBD7A230748}">
      <dgm:prSet/>
      <dgm:spPr/>
      <dgm:t>
        <a:bodyPr/>
        <a:lstStyle/>
        <a:p>
          <a:endParaRPr lang="en-US"/>
        </a:p>
      </dgm:t>
    </dgm:pt>
    <dgm:pt modelId="{F366BEFE-E44E-2649-9C48-56403F56AFD9}" type="pres">
      <dgm:prSet presAssocID="{886E9CD8-9DCE-4199-8A5A-8A527FFD6C47}" presName="hierChild1" presStyleCnt="0">
        <dgm:presLayoutVars>
          <dgm:chPref val="1"/>
          <dgm:dir/>
          <dgm:animOne val="branch"/>
          <dgm:animLvl val="lvl"/>
          <dgm:resizeHandles/>
        </dgm:presLayoutVars>
      </dgm:prSet>
      <dgm:spPr/>
    </dgm:pt>
    <dgm:pt modelId="{70CAEE07-4D9E-A046-B0E8-4078F3AA88FC}" type="pres">
      <dgm:prSet presAssocID="{0635FC40-962A-4816-88E5-A78478ED8C1F}" presName="hierRoot1" presStyleCnt="0"/>
      <dgm:spPr/>
    </dgm:pt>
    <dgm:pt modelId="{451EB30B-D739-5444-A672-606D79AD445B}" type="pres">
      <dgm:prSet presAssocID="{0635FC40-962A-4816-88E5-A78478ED8C1F}" presName="composite" presStyleCnt="0"/>
      <dgm:spPr/>
    </dgm:pt>
    <dgm:pt modelId="{DD927FAD-459F-9F45-8755-AFAC1890895B}" type="pres">
      <dgm:prSet presAssocID="{0635FC40-962A-4816-88E5-A78478ED8C1F}" presName="background" presStyleLbl="node0" presStyleIdx="0" presStyleCnt="3"/>
      <dgm:spPr/>
    </dgm:pt>
    <dgm:pt modelId="{CBF1566A-6419-5C4A-BEDB-69B85FAFAA63}" type="pres">
      <dgm:prSet presAssocID="{0635FC40-962A-4816-88E5-A78478ED8C1F}" presName="text" presStyleLbl="fgAcc0" presStyleIdx="0" presStyleCnt="3">
        <dgm:presLayoutVars>
          <dgm:chPref val="3"/>
        </dgm:presLayoutVars>
      </dgm:prSet>
      <dgm:spPr/>
    </dgm:pt>
    <dgm:pt modelId="{E624BEA7-DA6F-454C-B202-F07F1D1D39C3}" type="pres">
      <dgm:prSet presAssocID="{0635FC40-962A-4816-88E5-A78478ED8C1F}" presName="hierChild2" presStyleCnt="0"/>
      <dgm:spPr/>
    </dgm:pt>
    <dgm:pt modelId="{F696C45E-2577-244B-BCEC-DB8D878AAF14}" type="pres">
      <dgm:prSet presAssocID="{5D1DDC3C-A0CE-4812-8F04-981D90D28311}" presName="hierRoot1" presStyleCnt="0"/>
      <dgm:spPr/>
    </dgm:pt>
    <dgm:pt modelId="{AEB95C9F-9070-5349-BB28-48F41C44088E}" type="pres">
      <dgm:prSet presAssocID="{5D1DDC3C-A0CE-4812-8F04-981D90D28311}" presName="composite" presStyleCnt="0"/>
      <dgm:spPr/>
    </dgm:pt>
    <dgm:pt modelId="{4E39B48F-4783-A249-B382-115AEF6050AD}" type="pres">
      <dgm:prSet presAssocID="{5D1DDC3C-A0CE-4812-8F04-981D90D28311}" presName="background" presStyleLbl="node0" presStyleIdx="1" presStyleCnt="3"/>
      <dgm:spPr/>
    </dgm:pt>
    <dgm:pt modelId="{512AF21D-0E95-2041-BE1D-4AFBC940604A}" type="pres">
      <dgm:prSet presAssocID="{5D1DDC3C-A0CE-4812-8F04-981D90D28311}" presName="text" presStyleLbl="fgAcc0" presStyleIdx="1" presStyleCnt="3">
        <dgm:presLayoutVars>
          <dgm:chPref val="3"/>
        </dgm:presLayoutVars>
      </dgm:prSet>
      <dgm:spPr/>
    </dgm:pt>
    <dgm:pt modelId="{1EBDA5A0-1584-0E41-84FE-2A9065D9EA64}" type="pres">
      <dgm:prSet presAssocID="{5D1DDC3C-A0CE-4812-8F04-981D90D28311}" presName="hierChild2" presStyleCnt="0"/>
      <dgm:spPr/>
    </dgm:pt>
    <dgm:pt modelId="{1256E41F-5976-E748-808E-5265DE3AE72D}" type="pres">
      <dgm:prSet presAssocID="{E3599AF2-2C9E-40FF-9793-207F8DABB35A}" presName="hierRoot1" presStyleCnt="0"/>
      <dgm:spPr/>
    </dgm:pt>
    <dgm:pt modelId="{FF811046-79E8-1947-AAC4-E5F7CAAA8019}" type="pres">
      <dgm:prSet presAssocID="{E3599AF2-2C9E-40FF-9793-207F8DABB35A}" presName="composite" presStyleCnt="0"/>
      <dgm:spPr/>
    </dgm:pt>
    <dgm:pt modelId="{E25F1E04-2059-D04D-B76E-8C89A4A13320}" type="pres">
      <dgm:prSet presAssocID="{E3599AF2-2C9E-40FF-9793-207F8DABB35A}" presName="background" presStyleLbl="node0" presStyleIdx="2" presStyleCnt="3"/>
      <dgm:spPr/>
    </dgm:pt>
    <dgm:pt modelId="{1DFDA048-B78A-6140-B51C-6E87CE1ACDEC}" type="pres">
      <dgm:prSet presAssocID="{E3599AF2-2C9E-40FF-9793-207F8DABB35A}" presName="text" presStyleLbl="fgAcc0" presStyleIdx="2" presStyleCnt="3">
        <dgm:presLayoutVars>
          <dgm:chPref val="3"/>
        </dgm:presLayoutVars>
      </dgm:prSet>
      <dgm:spPr/>
    </dgm:pt>
    <dgm:pt modelId="{6EC38046-8FEC-3649-BA94-A627ABE153E1}" type="pres">
      <dgm:prSet presAssocID="{E3599AF2-2C9E-40FF-9793-207F8DABB35A}" presName="hierChild2" presStyleCnt="0"/>
      <dgm:spPr/>
    </dgm:pt>
  </dgm:ptLst>
  <dgm:cxnLst>
    <dgm:cxn modelId="{3ABC6115-F24A-3545-921B-19058591D3EE}" type="presOf" srcId="{886E9CD8-9DCE-4199-8A5A-8A527FFD6C47}" destId="{F366BEFE-E44E-2649-9C48-56403F56AFD9}" srcOrd="0" destOrd="0" presId="urn:microsoft.com/office/officeart/2005/8/layout/hierarchy1"/>
    <dgm:cxn modelId="{E632984A-189D-EA4F-ACBF-004032ED3B2E}" type="presOf" srcId="{E3599AF2-2C9E-40FF-9793-207F8DABB35A}" destId="{1DFDA048-B78A-6140-B51C-6E87CE1ACDEC}" srcOrd="0" destOrd="0" presId="urn:microsoft.com/office/officeart/2005/8/layout/hierarchy1"/>
    <dgm:cxn modelId="{0D1E3650-6700-41EC-9292-BCBD7A230748}" srcId="{886E9CD8-9DCE-4199-8A5A-8A527FFD6C47}" destId="{E3599AF2-2C9E-40FF-9793-207F8DABB35A}" srcOrd="2" destOrd="0" parTransId="{C5AD6B76-B933-4C3F-9E50-434935299DA8}" sibTransId="{3862BF46-B3C1-481B-9F04-A17C5910668A}"/>
    <dgm:cxn modelId="{18757251-C5D1-6B4D-B265-42CF23187F42}" type="presOf" srcId="{5D1DDC3C-A0CE-4812-8F04-981D90D28311}" destId="{512AF21D-0E95-2041-BE1D-4AFBC940604A}" srcOrd="0" destOrd="0" presId="urn:microsoft.com/office/officeart/2005/8/layout/hierarchy1"/>
    <dgm:cxn modelId="{75ADB158-845E-4B82-AA3D-F3910337F1F4}" srcId="{886E9CD8-9DCE-4199-8A5A-8A527FFD6C47}" destId="{0635FC40-962A-4816-88E5-A78478ED8C1F}" srcOrd="0" destOrd="0" parTransId="{1A2EC6DA-F5F6-4A1B-BCF8-0273B92D0E15}" sibTransId="{78DE4BA2-19DB-4B89-91CD-6EE79086A53C}"/>
    <dgm:cxn modelId="{2D825D94-CAB5-A84A-9B41-4077579C935C}" type="presOf" srcId="{0635FC40-962A-4816-88E5-A78478ED8C1F}" destId="{CBF1566A-6419-5C4A-BEDB-69B85FAFAA63}" srcOrd="0" destOrd="0" presId="urn:microsoft.com/office/officeart/2005/8/layout/hierarchy1"/>
    <dgm:cxn modelId="{CDD579FB-C14A-4D56-98C5-75500CD486D0}" srcId="{886E9CD8-9DCE-4199-8A5A-8A527FFD6C47}" destId="{5D1DDC3C-A0CE-4812-8F04-981D90D28311}" srcOrd="1" destOrd="0" parTransId="{EB807616-DB5B-4BD8-BD53-9B5A4E3985C1}" sibTransId="{78D9F474-30C6-4E0F-B70A-5DE683162E0C}"/>
    <dgm:cxn modelId="{399DD678-0DC8-5E47-9D8E-87E24BBB7A88}" type="presParOf" srcId="{F366BEFE-E44E-2649-9C48-56403F56AFD9}" destId="{70CAEE07-4D9E-A046-B0E8-4078F3AA88FC}" srcOrd="0" destOrd="0" presId="urn:microsoft.com/office/officeart/2005/8/layout/hierarchy1"/>
    <dgm:cxn modelId="{8FBF6425-8FAE-5743-8BB9-95AC39D0B75F}" type="presParOf" srcId="{70CAEE07-4D9E-A046-B0E8-4078F3AA88FC}" destId="{451EB30B-D739-5444-A672-606D79AD445B}" srcOrd="0" destOrd="0" presId="urn:microsoft.com/office/officeart/2005/8/layout/hierarchy1"/>
    <dgm:cxn modelId="{BC005AF7-D416-E74E-800E-7F6911291232}" type="presParOf" srcId="{451EB30B-D739-5444-A672-606D79AD445B}" destId="{DD927FAD-459F-9F45-8755-AFAC1890895B}" srcOrd="0" destOrd="0" presId="urn:microsoft.com/office/officeart/2005/8/layout/hierarchy1"/>
    <dgm:cxn modelId="{96BDE175-C4B1-B54E-9546-E9813437C97E}" type="presParOf" srcId="{451EB30B-D739-5444-A672-606D79AD445B}" destId="{CBF1566A-6419-5C4A-BEDB-69B85FAFAA63}" srcOrd="1" destOrd="0" presId="urn:microsoft.com/office/officeart/2005/8/layout/hierarchy1"/>
    <dgm:cxn modelId="{74DAE4D6-59D1-9846-BC61-CAB3517077E6}" type="presParOf" srcId="{70CAEE07-4D9E-A046-B0E8-4078F3AA88FC}" destId="{E624BEA7-DA6F-454C-B202-F07F1D1D39C3}" srcOrd="1" destOrd="0" presId="urn:microsoft.com/office/officeart/2005/8/layout/hierarchy1"/>
    <dgm:cxn modelId="{E8FDC586-FA32-A144-9872-38EB85AF3558}" type="presParOf" srcId="{F366BEFE-E44E-2649-9C48-56403F56AFD9}" destId="{F696C45E-2577-244B-BCEC-DB8D878AAF14}" srcOrd="1" destOrd="0" presId="urn:microsoft.com/office/officeart/2005/8/layout/hierarchy1"/>
    <dgm:cxn modelId="{23669CF8-FE0A-E94F-B367-53FB59AD9849}" type="presParOf" srcId="{F696C45E-2577-244B-BCEC-DB8D878AAF14}" destId="{AEB95C9F-9070-5349-BB28-48F41C44088E}" srcOrd="0" destOrd="0" presId="urn:microsoft.com/office/officeart/2005/8/layout/hierarchy1"/>
    <dgm:cxn modelId="{655A1737-F39F-D440-97BF-EA73AA3C1788}" type="presParOf" srcId="{AEB95C9F-9070-5349-BB28-48F41C44088E}" destId="{4E39B48F-4783-A249-B382-115AEF6050AD}" srcOrd="0" destOrd="0" presId="urn:microsoft.com/office/officeart/2005/8/layout/hierarchy1"/>
    <dgm:cxn modelId="{A1BD392E-E068-094A-A04E-66A265F106D6}" type="presParOf" srcId="{AEB95C9F-9070-5349-BB28-48F41C44088E}" destId="{512AF21D-0E95-2041-BE1D-4AFBC940604A}" srcOrd="1" destOrd="0" presId="urn:microsoft.com/office/officeart/2005/8/layout/hierarchy1"/>
    <dgm:cxn modelId="{4E1D24B6-4673-0444-B9E0-9B0EC92F3731}" type="presParOf" srcId="{F696C45E-2577-244B-BCEC-DB8D878AAF14}" destId="{1EBDA5A0-1584-0E41-84FE-2A9065D9EA64}" srcOrd="1" destOrd="0" presId="urn:microsoft.com/office/officeart/2005/8/layout/hierarchy1"/>
    <dgm:cxn modelId="{C21A198F-5EB8-654C-AF7A-E5DA1CBE8FB9}" type="presParOf" srcId="{F366BEFE-E44E-2649-9C48-56403F56AFD9}" destId="{1256E41F-5976-E748-808E-5265DE3AE72D}" srcOrd="2" destOrd="0" presId="urn:microsoft.com/office/officeart/2005/8/layout/hierarchy1"/>
    <dgm:cxn modelId="{38BF6753-F0A9-4841-8FA4-B1C2770FFB43}" type="presParOf" srcId="{1256E41F-5976-E748-808E-5265DE3AE72D}" destId="{FF811046-79E8-1947-AAC4-E5F7CAAA8019}" srcOrd="0" destOrd="0" presId="urn:microsoft.com/office/officeart/2005/8/layout/hierarchy1"/>
    <dgm:cxn modelId="{20F4CA0A-884B-7C49-99CC-674B915B38E5}" type="presParOf" srcId="{FF811046-79E8-1947-AAC4-E5F7CAAA8019}" destId="{E25F1E04-2059-D04D-B76E-8C89A4A13320}" srcOrd="0" destOrd="0" presId="urn:microsoft.com/office/officeart/2005/8/layout/hierarchy1"/>
    <dgm:cxn modelId="{308368C4-BF50-2548-B22C-CE63089CB108}" type="presParOf" srcId="{FF811046-79E8-1947-AAC4-E5F7CAAA8019}" destId="{1DFDA048-B78A-6140-B51C-6E87CE1ACDEC}" srcOrd="1" destOrd="0" presId="urn:microsoft.com/office/officeart/2005/8/layout/hierarchy1"/>
    <dgm:cxn modelId="{2E7F6871-4F32-204A-B360-B21174E5B9F6}" type="presParOf" srcId="{1256E41F-5976-E748-808E-5265DE3AE72D}" destId="{6EC38046-8FEC-3649-BA94-A627ABE153E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83E5826-796B-4A86-89FC-12E7BE1737BD}" type="doc">
      <dgm:prSet loTypeId="urn:microsoft.com/office/officeart/2016/7/layout/VerticalSolidActionList" loCatId="List" qsTypeId="urn:microsoft.com/office/officeart/2005/8/quickstyle/simple3" qsCatId="simple" csTypeId="urn:microsoft.com/office/officeart/2005/8/colors/accent1_2" csCatId="accent1" phldr="1"/>
      <dgm:spPr/>
      <dgm:t>
        <a:bodyPr/>
        <a:lstStyle/>
        <a:p>
          <a:endParaRPr lang="en-US"/>
        </a:p>
      </dgm:t>
    </dgm:pt>
    <dgm:pt modelId="{C5964028-C2B5-4D5B-897F-76021D25EEF8}">
      <dgm:prSet/>
      <dgm:spPr/>
      <dgm:t>
        <a:bodyPr/>
        <a:lstStyle/>
        <a:p>
          <a:r>
            <a:rPr lang="en-US"/>
            <a:t>Automate</a:t>
          </a:r>
        </a:p>
      </dgm:t>
    </dgm:pt>
    <dgm:pt modelId="{97CA2281-50F9-445F-AA57-6BD00F2B695D}" type="parTrans" cxnId="{BF5244C5-A18E-48BF-9401-70B9373F2340}">
      <dgm:prSet/>
      <dgm:spPr/>
      <dgm:t>
        <a:bodyPr/>
        <a:lstStyle/>
        <a:p>
          <a:endParaRPr lang="en-US"/>
        </a:p>
      </dgm:t>
    </dgm:pt>
    <dgm:pt modelId="{8BC55D61-A993-467E-A8D8-2F330D109C7B}" type="sibTrans" cxnId="{BF5244C5-A18E-48BF-9401-70B9373F2340}">
      <dgm:prSet/>
      <dgm:spPr/>
      <dgm:t>
        <a:bodyPr/>
        <a:lstStyle/>
        <a:p>
          <a:endParaRPr lang="en-US"/>
        </a:p>
      </dgm:t>
    </dgm:pt>
    <dgm:pt modelId="{8D47B0A9-AC33-40F0-AED1-E7B4E1D64AC0}">
      <dgm:prSet/>
      <dgm:spPr/>
      <dgm:t>
        <a:bodyPr/>
        <a:lstStyle/>
        <a:p>
          <a:r>
            <a:rPr lang="en-US"/>
            <a:t>Automate scheduling and alert routing.</a:t>
          </a:r>
        </a:p>
      </dgm:t>
    </dgm:pt>
    <dgm:pt modelId="{007B128F-79EC-46E8-99E7-479FDCC27FC5}" type="parTrans" cxnId="{E1B8D1D2-C2A9-41E3-953B-BF311037F9D5}">
      <dgm:prSet/>
      <dgm:spPr/>
      <dgm:t>
        <a:bodyPr/>
        <a:lstStyle/>
        <a:p>
          <a:endParaRPr lang="en-US"/>
        </a:p>
      </dgm:t>
    </dgm:pt>
    <dgm:pt modelId="{D9C45874-64E6-4E16-8205-B2C89112AE40}" type="sibTrans" cxnId="{E1B8D1D2-C2A9-41E3-953B-BF311037F9D5}">
      <dgm:prSet/>
      <dgm:spPr/>
      <dgm:t>
        <a:bodyPr/>
        <a:lstStyle/>
        <a:p>
          <a:endParaRPr lang="en-US"/>
        </a:p>
      </dgm:t>
    </dgm:pt>
    <dgm:pt modelId="{BED21BA6-3525-426B-A7C2-43BC1B6A94A0}">
      <dgm:prSet/>
      <dgm:spPr/>
      <dgm:t>
        <a:bodyPr/>
        <a:lstStyle/>
        <a:p>
          <a:r>
            <a:rPr lang="en-US" dirty="0"/>
            <a:t>Shifts</a:t>
          </a:r>
        </a:p>
      </dgm:t>
    </dgm:pt>
    <dgm:pt modelId="{91F62D4D-A28E-4F38-B889-1D146FCD5BD0}" type="parTrans" cxnId="{8F862242-CB99-487D-B981-2AAC473453CB}">
      <dgm:prSet/>
      <dgm:spPr/>
      <dgm:t>
        <a:bodyPr/>
        <a:lstStyle/>
        <a:p>
          <a:endParaRPr lang="en-US"/>
        </a:p>
      </dgm:t>
    </dgm:pt>
    <dgm:pt modelId="{D2E90C31-1EF5-4FD4-BCA3-34F10DED1BF8}" type="sibTrans" cxnId="{8F862242-CB99-487D-B981-2AAC473453CB}">
      <dgm:prSet/>
      <dgm:spPr/>
      <dgm:t>
        <a:bodyPr/>
        <a:lstStyle/>
        <a:p>
          <a:endParaRPr lang="en-US"/>
        </a:p>
      </dgm:t>
    </dgm:pt>
    <dgm:pt modelId="{9DA2E0C9-0974-49DD-BEED-7862C66C1C21}">
      <dgm:prSet/>
      <dgm:spPr/>
      <dgm:t>
        <a:bodyPr/>
        <a:lstStyle/>
        <a:p>
          <a:r>
            <a:rPr lang="en-US"/>
            <a:t>Keep shift lengths humane.</a:t>
          </a:r>
        </a:p>
      </dgm:t>
    </dgm:pt>
    <dgm:pt modelId="{4AC52BE5-14F5-4EFA-ABE2-A57CC4EDD536}" type="parTrans" cxnId="{920F93B1-FF55-4151-A2E5-112441444E99}">
      <dgm:prSet/>
      <dgm:spPr/>
      <dgm:t>
        <a:bodyPr/>
        <a:lstStyle/>
        <a:p>
          <a:endParaRPr lang="en-US"/>
        </a:p>
      </dgm:t>
    </dgm:pt>
    <dgm:pt modelId="{1384F968-5398-4F6F-9E24-6BAB95D4E0F3}" type="sibTrans" cxnId="{920F93B1-FF55-4151-A2E5-112441444E99}">
      <dgm:prSet/>
      <dgm:spPr/>
      <dgm:t>
        <a:bodyPr/>
        <a:lstStyle/>
        <a:p>
          <a:endParaRPr lang="en-US"/>
        </a:p>
      </dgm:t>
    </dgm:pt>
    <dgm:pt modelId="{E265F538-B1A4-4E6B-B497-8151211DE538}">
      <dgm:prSet/>
      <dgm:spPr/>
      <dgm:t>
        <a:bodyPr/>
        <a:lstStyle/>
        <a:p>
          <a:r>
            <a:rPr lang="en-US"/>
            <a:t>Rotate</a:t>
          </a:r>
        </a:p>
      </dgm:t>
    </dgm:pt>
    <dgm:pt modelId="{E9EB24D0-5503-4830-A73A-618D1304D0E1}" type="parTrans" cxnId="{23615D23-2440-4562-A8F3-00427EBA1C0A}">
      <dgm:prSet/>
      <dgm:spPr/>
      <dgm:t>
        <a:bodyPr/>
        <a:lstStyle/>
        <a:p>
          <a:endParaRPr lang="en-US"/>
        </a:p>
      </dgm:t>
    </dgm:pt>
    <dgm:pt modelId="{1B7F02FA-5B98-4C82-965E-1B10ECE65E1E}" type="sibTrans" cxnId="{23615D23-2440-4562-A8F3-00427EBA1C0A}">
      <dgm:prSet/>
      <dgm:spPr/>
      <dgm:t>
        <a:bodyPr/>
        <a:lstStyle/>
        <a:p>
          <a:endParaRPr lang="en-US"/>
        </a:p>
      </dgm:t>
    </dgm:pt>
    <dgm:pt modelId="{FBE998A7-2289-4E6F-A923-124508C0B5A3}">
      <dgm:prSet/>
      <dgm:spPr/>
      <dgm:t>
        <a:bodyPr/>
        <a:lstStyle/>
        <a:p>
          <a:r>
            <a:rPr lang="en-US"/>
            <a:t>Rotate equitably.</a:t>
          </a:r>
        </a:p>
      </dgm:t>
    </dgm:pt>
    <dgm:pt modelId="{7522E287-C14B-4986-B184-B28071A6BA84}" type="parTrans" cxnId="{354A816E-8A9A-4625-9181-CFF783ADB006}">
      <dgm:prSet/>
      <dgm:spPr/>
      <dgm:t>
        <a:bodyPr/>
        <a:lstStyle/>
        <a:p>
          <a:endParaRPr lang="en-US"/>
        </a:p>
      </dgm:t>
    </dgm:pt>
    <dgm:pt modelId="{9DAAAF99-0BFD-4DED-BA6A-AC64B3AB5E21}" type="sibTrans" cxnId="{354A816E-8A9A-4625-9181-CFF783ADB006}">
      <dgm:prSet/>
      <dgm:spPr/>
      <dgm:t>
        <a:bodyPr/>
        <a:lstStyle/>
        <a:p>
          <a:endParaRPr lang="en-US"/>
        </a:p>
      </dgm:t>
    </dgm:pt>
    <dgm:pt modelId="{81889D75-E210-4774-A40D-B2B5660CC7D3}">
      <dgm:prSet/>
      <dgm:spPr/>
      <dgm:t>
        <a:bodyPr/>
        <a:lstStyle/>
        <a:p>
          <a:r>
            <a:rPr lang="en-US" dirty="0"/>
            <a:t>Support</a:t>
          </a:r>
        </a:p>
      </dgm:t>
    </dgm:pt>
    <dgm:pt modelId="{F9453B50-5B17-4E64-9ABB-5E1013860A3C}" type="parTrans" cxnId="{B418B2AF-C0A3-4709-ACFF-844E5AB592D0}">
      <dgm:prSet/>
      <dgm:spPr/>
      <dgm:t>
        <a:bodyPr/>
        <a:lstStyle/>
        <a:p>
          <a:endParaRPr lang="en-US"/>
        </a:p>
      </dgm:t>
    </dgm:pt>
    <dgm:pt modelId="{06A82BE8-3791-4133-9F51-F0E28DC98496}" type="sibTrans" cxnId="{B418B2AF-C0A3-4709-ACFF-844E5AB592D0}">
      <dgm:prSet/>
      <dgm:spPr/>
      <dgm:t>
        <a:bodyPr/>
        <a:lstStyle/>
        <a:p>
          <a:endParaRPr lang="en-US"/>
        </a:p>
      </dgm:t>
    </dgm:pt>
    <dgm:pt modelId="{CB6F31FE-C6CC-428D-A84D-2CA3DF9A6E7E}">
      <dgm:prSet/>
      <dgm:spPr/>
      <dgm:t>
        <a:bodyPr/>
        <a:lstStyle/>
        <a:p>
          <a:r>
            <a:rPr lang="en-US"/>
            <a:t>Provide training, tooling, and support.</a:t>
          </a:r>
        </a:p>
      </dgm:t>
    </dgm:pt>
    <dgm:pt modelId="{1C8B77AF-A014-429F-80EE-7797BC01F3E0}" type="parTrans" cxnId="{7FE697D8-0CB5-4976-A5EF-99C3F9D14235}">
      <dgm:prSet/>
      <dgm:spPr/>
      <dgm:t>
        <a:bodyPr/>
        <a:lstStyle/>
        <a:p>
          <a:endParaRPr lang="en-US"/>
        </a:p>
      </dgm:t>
    </dgm:pt>
    <dgm:pt modelId="{E5C44370-07CC-471A-813F-16D1BC0F2F6D}" type="sibTrans" cxnId="{7FE697D8-0CB5-4976-A5EF-99C3F9D14235}">
      <dgm:prSet/>
      <dgm:spPr/>
      <dgm:t>
        <a:bodyPr/>
        <a:lstStyle/>
        <a:p>
          <a:endParaRPr lang="en-US"/>
        </a:p>
      </dgm:t>
    </dgm:pt>
    <dgm:pt modelId="{8EA0C595-57A0-4575-AD45-14BB3579719C}">
      <dgm:prSet/>
      <dgm:spPr/>
      <dgm:t>
        <a:bodyPr/>
        <a:lstStyle/>
        <a:p>
          <a:r>
            <a:rPr lang="en-US" dirty="0"/>
            <a:t>Feedback</a:t>
          </a:r>
        </a:p>
      </dgm:t>
    </dgm:pt>
    <dgm:pt modelId="{7B2A99C4-75F3-4ACB-BDA3-20C9B99990C3}" type="parTrans" cxnId="{B2800038-85D9-4201-8F52-F7C1555EA333}">
      <dgm:prSet/>
      <dgm:spPr/>
      <dgm:t>
        <a:bodyPr/>
        <a:lstStyle/>
        <a:p>
          <a:endParaRPr lang="en-US"/>
        </a:p>
      </dgm:t>
    </dgm:pt>
    <dgm:pt modelId="{EFBD6A75-4889-475A-A935-C475ED6C74A9}" type="sibTrans" cxnId="{B2800038-85D9-4201-8F52-F7C1555EA333}">
      <dgm:prSet/>
      <dgm:spPr/>
      <dgm:t>
        <a:bodyPr/>
        <a:lstStyle/>
        <a:p>
          <a:endParaRPr lang="en-US"/>
        </a:p>
      </dgm:t>
    </dgm:pt>
    <dgm:pt modelId="{E18EA9E5-F69C-44D4-AE26-1EE45910478D}">
      <dgm:prSet/>
      <dgm:spPr/>
      <dgm:t>
        <a:bodyPr/>
        <a:lstStyle/>
        <a:p>
          <a:r>
            <a:rPr lang="en-US"/>
            <a:t>Encourage feedback and adapt policies regularly.</a:t>
          </a:r>
        </a:p>
      </dgm:t>
    </dgm:pt>
    <dgm:pt modelId="{EE5C6CA1-1446-4D41-B6D2-9BC64157DA7A}" type="parTrans" cxnId="{E229B655-52DC-4602-AEA9-344AF9606D91}">
      <dgm:prSet/>
      <dgm:spPr/>
      <dgm:t>
        <a:bodyPr/>
        <a:lstStyle/>
        <a:p>
          <a:endParaRPr lang="en-US"/>
        </a:p>
      </dgm:t>
    </dgm:pt>
    <dgm:pt modelId="{3BEED67D-00A8-4392-B9BC-90E240410082}" type="sibTrans" cxnId="{E229B655-52DC-4602-AEA9-344AF9606D91}">
      <dgm:prSet/>
      <dgm:spPr/>
      <dgm:t>
        <a:bodyPr/>
        <a:lstStyle/>
        <a:p>
          <a:endParaRPr lang="en-US"/>
        </a:p>
      </dgm:t>
    </dgm:pt>
    <dgm:pt modelId="{B3C7E0B1-5F22-C746-95C5-9B2492EB42A5}" type="pres">
      <dgm:prSet presAssocID="{883E5826-796B-4A86-89FC-12E7BE1737BD}" presName="Name0" presStyleCnt="0">
        <dgm:presLayoutVars>
          <dgm:dir/>
          <dgm:animLvl val="lvl"/>
          <dgm:resizeHandles val="exact"/>
        </dgm:presLayoutVars>
      </dgm:prSet>
      <dgm:spPr/>
    </dgm:pt>
    <dgm:pt modelId="{6A468EDB-DF67-2247-BEB9-1F4819C36CA3}" type="pres">
      <dgm:prSet presAssocID="{C5964028-C2B5-4D5B-897F-76021D25EEF8}" presName="linNode" presStyleCnt="0"/>
      <dgm:spPr/>
    </dgm:pt>
    <dgm:pt modelId="{7031F4A5-9B3C-BD45-932D-C6796E4D4B9B}" type="pres">
      <dgm:prSet presAssocID="{C5964028-C2B5-4D5B-897F-76021D25EEF8}" presName="parentText" presStyleLbl="alignNode1" presStyleIdx="0" presStyleCnt="5">
        <dgm:presLayoutVars>
          <dgm:chMax val="1"/>
          <dgm:bulletEnabled/>
        </dgm:presLayoutVars>
      </dgm:prSet>
      <dgm:spPr/>
    </dgm:pt>
    <dgm:pt modelId="{4EDAE154-06EF-564F-8BD8-CC83D1416855}" type="pres">
      <dgm:prSet presAssocID="{C5964028-C2B5-4D5B-897F-76021D25EEF8}" presName="descendantText" presStyleLbl="alignAccFollowNode1" presStyleIdx="0" presStyleCnt="5">
        <dgm:presLayoutVars>
          <dgm:bulletEnabled/>
        </dgm:presLayoutVars>
      </dgm:prSet>
      <dgm:spPr/>
    </dgm:pt>
    <dgm:pt modelId="{D2AD958E-D10A-D94E-A893-A2FB1F3114C8}" type="pres">
      <dgm:prSet presAssocID="{8BC55D61-A993-467E-A8D8-2F330D109C7B}" presName="sp" presStyleCnt="0"/>
      <dgm:spPr/>
    </dgm:pt>
    <dgm:pt modelId="{282EDF6C-7DBB-1049-BE91-C74CF99C6854}" type="pres">
      <dgm:prSet presAssocID="{BED21BA6-3525-426B-A7C2-43BC1B6A94A0}" presName="linNode" presStyleCnt="0"/>
      <dgm:spPr/>
    </dgm:pt>
    <dgm:pt modelId="{3F932896-A2FE-1B40-BC38-3373887B789D}" type="pres">
      <dgm:prSet presAssocID="{BED21BA6-3525-426B-A7C2-43BC1B6A94A0}" presName="parentText" presStyleLbl="alignNode1" presStyleIdx="1" presStyleCnt="5">
        <dgm:presLayoutVars>
          <dgm:chMax val="1"/>
          <dgm:bulletEnabled/>
        </dgm:presLayoutVars>
      </dgm:prSet>
      <dgm:spPr/>
    </dgm:pt>
    <dgm:pt modelId="{6F26ECF6-2DBC-2F45-BE29-0E1B88F0A702}" type="pres">
      <dgm:prSet presAssocID="{BED21BA6-3525-426B-A7C2-43BC1B6A94A0}" presName="descendantText" presStyleLbl="alignAccFollowNode1" presStyleIdx="1" presStyleCnt="5">
        <dgm:presLayoutVars>
          <dgm:bulletEnabled/>
        </dgm:presLayoutVars>
      </dgm:prSet>
      <dgm:spPr/>
    </dgm:pt>
    <dgm:pt modelId="{750208A3-392D-A84C-A6AC-825604AE4CBD}" type="pres">
      <dgm:prSet presAssocID="{D2E90C31-1EF5-4FD4-BCA3-34F10DED1BF8}" presName="sp" presStyleCnt="0"/>
      <dgm:spPr/>
    </dgm:pt>
    <dgm:pt modelId="{B469F58B-7AA3-2D4A-A84B-6FCA312581DA}" type="pres">
      <dgm:prSet presAssocID="{E265F538-B1A4-4E6B-B497-8151211DE538}" presName="linNode" presStyleCnt="0"/>
      <dgm:spPr/>
    </dgm:pt>
    <dgm:pt modelId="{4ACBE5E4-0F5B-8440-8CF5-936BAC6EC075}" type="pres">
      <dgm:prSet presAssocID="{E265F538-B1A4-4E6B-B497-8151211DE538}" presName="parentText" presStyleLbl="alignNode1" presStyleIdx="2" presStyleCnt="5">
        <dgm:presLayoutVars>
          <dgm:chMax val="1"/>
          <dgm:bulletEnabled/>
        </dgm:presLayoutVars>
      </dgm:prSet>
      <dgm:spPr/>
    </dgm:pt>
    <dgm:pt modelId="{5491B6C0-F63F-4D44-9D0A-B51E034E3AA3}" type="pres">
      <dgm:prSet presAssocID="{E265F538-B1A4-4E6B-B497-8151211DE538}" presName="descendantText" presStyleLbl="alignAccFollowNode1" presStyleIdx="2" presStyleCnt="5">
        <dgm:presLayoutVars>
          <dgm:bulletEnabled/>
        </dgm:presLayoutVars>
      </dgm:prSet>
      <dgm:spPr/>
    </dgm:pt>
    <dgm:pt modelId="{F6AD06C9-2538-154A-8CEF-80648F34DD52}" type="pres">
      <dgm:prSet presAssocID="{1B7F02FA-5B98-4C82-965E-1B10ECE65E1E}" presName="sp" presStyleCnt="0"/>
      <dgm:spPr/>
    </dgm:pt>
    <dgm:pt modelId="{AF0CB893-8FBA-C74A-AF27-530CBCC7F872}" type="pres">
      <dgm:prSet presAssocID="{81889D75-E210-4774-A40D-B2B5660CC7D3}" presName="linNode" presStyleCnt="0"/>
      <dgm:spPr/>
    </dgm:pt>
    <dgm:pt modelId="{81728ACB-A5D7-9246-B51B-B401CDDD92CA}" type="pres">
      <dgm:prSet presAssocID="{81889D75-E210-4774-A40D-B2B5660CC7D3}" presName="parentText" presStyleLbl="alignNode1" presStyleIdx="3" presStyleCnt="5">
        <dgm:presLayoutVars>
          <dgm:chMax val="1"/>
          <dgm:bulletEnabled/>
        </dgm:presLayoutVars>
      </dgm:prSet>
      <dgm:spPr/>
    </dgm:pt>
    <dgm:pt modelId="{1E649181-32C3-E744-A10E-DC8F29BE8370}" type="pres">
      <dgm:prSet presAssocID="{81889D75-E210-4774-A40D-B2B5660CC7D3}" presName="descendantText" presStyleLbl="alignAccFollowNode1" presStyleIdx="3" presStyleCnt="5">
        <dgm:presLayoutVars>
          <dgm:bulletEnabled/>
        </dgm:presLayoutVars>
      </dgm:prSet>
      <dgm:spPr/>
    </dgm:pt>
    <dgm:pt modelId="{C858281C-9B0E-014F-921B-150BF9BFDE76}" type="pres">
      <dgm:prSet presAssocID="{06A82BE8-3791-4133-9F51-F0E28DC98496}" presName="sp" presStyleCnt="0"/>
      <dgm:spPr/>
    </dgm:pt>
    <dgm:pt modelId="{852AC26B-E458-E149-B8EA-EFB676478C52}" type="pres">
      <dgm:prSet presAssocID="{8EA0C595-57A0-4575-AD45-14BB3579719C}" presName="linNode" presStyleCnt="0"/>
      <dgm:spPr/>
    </dgm:pt>
    <dgm:pt modelId="{9EB9CC40-7499-B541-9DBD-7E34B9954F7D}" type="pres">
      <dgm:prSet presAssocID="{8EA0C595-57A0-4575-AD45-14BB3579719C}" presName="parentText" presStyleLbl="alignNode1" presStyleIdx="4" presStyleCnt="5">
        <dgm:presLayoutVars>
          <dgm:chMax val="1"/>
          <dgm:bulletEnabled/>
        </dgm:presLayoutVars>
      </dgm:prSet>
      <dgm:spPr/>
    </dgm:pt>
    <dgm:pt modelId="{AD8152FC-3D9C-DB44-A198-497ACD383E12}" type="pres">
      <dgm:prSet presAssocID="{8EA0C595-57A0-4575-AD45-14BB3579719C}" presName="descendantText" presStyleLbl="alignAccFollowNode1" presStyleIdx="4" presStyleCnt="5">
        <dgm:presLayoutVars>
          <dgm:bulletEnabled/>
        </dgm:presLayoutVars>
      </dgm:prSet>
      <dgm:spPr/>
    </dgm:pt>
  </dgm:ptLst>
  <dgm:cxnLst>
    <dgm:cxn modelId="{73FCB30E-5A5E-104B-B8CB-AE68E281575A}" type="presOf" srcId="{9DA2E0C9-0974-49DD-BEED-7862C66C1C21}" destId="{6F26ECF6-2DBC-2F45-BE29-0E1B88F0A702}" srcOrd="0" destOrd="0" presId="urn:microsoft.com/office/officeart/2016/7/layout/VerticalSolidActionList"/>
    <dgm:cxn modelId="{50CB4E10-725D-E74D-8D45-E3B4D598C6D4}" type="presOf" srcId="{8D47B0A9-AC33-40F0-AED1-E7B4E1D64AC0}" destId="{4EDAE154-06EF-564F-8BD8-CC83D1416855}" srcOrd="0" destOrd="0" presId="urn:microsoft.com/office/officeart/2016/7/layout/VerticalSolidActionList"/>
    <dgm:cxn modelId="{7FCA7F10-97ED-7D43-B5F3-5092D02729A4}" type="presOf" srcId="{CB6F31FE-C6CC-428D-A84D-2CA3DF9A6E7E}" destId="{1E649181-32C3-E744-A10E-DC8F29BE8370}" srcOrd="0" destOrd="0" presId="urn:microsoft.com/office/officeart/2016/7/layout/VerticalSolidActionList"/>
    <dgm:cxn modelId="{23615D23-2440-4562-A8F3-00427EBA1C0A}" srcId="{883E5826-796B-4A86-89FC-12E7BE1737BD}" destId="{E265F538-B1A4-4E6B-B497-8151211DE538}" srcOrd="2" destOrd="0" parTransId="{E9EB24D0-5503-4830-A73A-618D1304D0E1}" sibTransId="{1B7F02FA-5B98-4C82-965E-1B10ECE65E1E}"/>
    <dgm:cxn modelId="{E450DC2C-45C6-E547-8DFA-8D0880797CF4}" type="presOf" srcId="{C5964028-C2B5-4D5B-897F-76021D25EEF8}" destId="{7031F4A5-9B3C-BD45-932D-C6796E4D4B9B}" srcOrd="0" destOrd="0" presId="urn:microsoft.com/office/officeart/2016/7/layout/VerticalSolidActionList"/>
    <dgm:cxn modelId="{B2800038-85D9-4201-8F52-F7C1555EA333}" srcId="{883E5826-796B-4A86-89FC-12E7BE1737BD}" destId="{8EA0C595-57A0-4575-AD45-14BB3579719C}" srcOrd="4" destOrd="0" parTransId="{7B2A99C4-75F3-4ACB-BDA3-20C9B99990C3}" sibTransId="{EFBD6A75-4889-475A-A935-C475ED6C74A9}"/>
    <dgm:cxn modelId="{86564A40-45AC-6146-A39D-46C71D21C5FD}" type="presOf" srcId="{8EA0C595-57A0-4575-AD45-14BB3579719C}" destId="{9EB9CC40-7499-B541-9DBD-7E34B9954F7D}" srcOrd="0" destOrd="0" presId="urn:microsoft.com/office/officeart/2016/7/layout/VerticalSolidActionList"/>
    <dgm:cxn modelId="{8F862242-CB99-487D-B981-2AAC473453CB}" srcId="{883E5826-796B-4A86-89FC-12E7BE1737BD}" destId="{BED21BA6-3525-426B-A7C2-43BC1B6A94A0}" srcOrd="1" destOrd="0" parTransId="{91F62D4D-A28E-4F38-B889-1D146FCD5BD0}" sibTransId="{D2E90C31-1EF5-4FD4-BCA3-34F10DED1BF8}"/>
    <dgm:cxn modelId="{9AFDBC48-A9BF-F64A-8DCB-C694F5562B93}" type="presOf" srcId="{883E5826-796B-4A86-89FC-12E7BE1737BD}" destId="{B3C7E0B1-5F22-C746-95C5-9B2492EB42A5}" srcOrd="0" destOrd="0" presId="urn:microsoft.com/office/officeart/2016/7/layout/VerticalSolidActionList"/>
    <dgm:cxn modelId="{E229B655-52DC-4602-AEA9-344AF9606D91}" srcId="{8EA0C595-57A0-4575-AD45-14BB3579719C}" destId="{E18EA9E5-F69C-44D4-AE26-1EE45910478D}" srcOrd="0" destOrd="0" parTransId="{EE5C6CA1-1446-4D41-B6D2-9BC64157DA7A}" sibTransId="{3BEED67D-00A8-4392-B9BC-90E240410082}"/>
    <dgm:cxn modelId="{354A816E-8A9A-4625-9181-CFF783ADB006}" srcId="{E265F538-B1A4-4E6B-B497-8151211DE538}" destId="{FBE998A7-2289-4E6F-A923-124508C0B5A3}" srcOrd="0" destOrd="0" parTransId="{7522E287-C14B-4986-B184-B28071A6BA84}" sibTransId="{9DAAAF99-0BFD-4DED-BA6A-AC64B3AB5E21}"/>
    <dgm:cxn modelId="{52F6CC96-D1F8-FE42-815A-FC748069841A}" type="presOf" srcId="{E265F538-B1A4-4E6B-B497-8151211DE538}" destId="{4ACBE5E4-0F5B-8440-8CF5-936BAC6EC075}" srcOrd="0" destOrd="0" presId="urn:microsoft.com/office/officeart/2016/7/layout/VerticalSolidActionList"/>
    <dgm:cxn modelId="{CF340BAC-4749-B94F-B057-CE19763CDDC4}" type="presOf" srcId="{FBE998A7-2289-4E6F-A923-124508C0B5A3}" destId="{5491B6C0-F63F-4D44-9D0A-B51E034E3AA3}" srcOrd="0" destOrd="0" presId="urn:microsoft.com/office/officeart/2016/7/layout/VerticalSolidActionList"/>
    <dgm:cxn modelId="{B418B2AF-C0A3-4709-ACFF-844E5AB592D0}" srcId="{883E5826-796B-4A86-89FC-12E7BE1737BD}" destId="{81889D75-E210-4774-A40D-B2B5660CC7D3}" srcOrd="3" destOrd="0" parTransId="{F9453B50-5B17-4E64-9ABB-5E1013860A3C}" sibTransId="{06A82BE8-3791-4133-9F51-F0E28DC98496}"/>
    <dgm:cxn modelId="{920F93B1-FF55-4151-A2E5-112441444E99}" srcId="{BED21BA6-3525-426B-A7C2-43BC1B6A94A0}" destId="{9DA2E0C9-0974-49DD-BEED-7862C66C1C21}" srcOrd="0" destOrd="0" parTransId="{4AC52BE5-14F5-4EFA-ABE2-A57CC4EDD536}" sibTransId="{1384F968-5398-4F6F-9E24-6BAB95D4E0F3}"/>
    <dgm:cxn modelId="{BF5244C5-A18E-48BF-9401-70B9373F2340}" srcId="{883E5826-796B-4A86-89FC-12E7BE1737BD}" destId="{C5964028-C2B5-4D5B-897F-76021D25EEF8}" srcOrd="0" destOrd="0" parTransId="{97CA2281-50F9-445F-AA57-6BD00F2B695D}" sibTransId="{8BC55D61-A993-467E-A8D8-2F330D109C7B}"/>
    <dgm:cxn modelId="{4B24EBCD-075D-A143-9EF4-51D2575729AF}" type="presOf" srcId="{BED21BA6-3525-426B-A7C2-43BC1B6A94A0}" destId="{3F932896-A2FE-1B40-BC38-3373887B789D}" srcOrd="0" destOrd="0" presId="urn:microsoft.com/office/officeart/2016/7/layout/VerticalSolidActionList"/>
    <dgm:cxn modelId="{E1B8D1D2-C2A9-41E3-953B-BF311037F9D5}" srcId="{C5964028-C2B5-4D5B-897F-76021D25EEF8}" destId="{8D47B0A9-AC33-40F0-AED1-E7B4E1D64AC0}" srcOrd="0" destOrd="0" parTransId="{007B128F-79EC-46E8-99E7-479FDCC27FC5}" sibTransId="{D9C45874-64E6-4E16-8205-B2C89112AE40}"/>
    <dgm:cxn modelId="{7FE697D8-0CB5-4976-A5EF-99C3F9D14235}" srcId="{81889D75-E210-4774-A40D-B2B5660CC7D3}" destId="{CB6F31FE-C6CC-428D-A84D-2CA3DF9A6E7E}" srcOrd="0" destOrd="0" parTransId="{1C8B77AF-A014-429F-80EE-7797BC01F3E0}" sibTransId="{E5C44370-07CC-471A-813F-16D1BC0F2F6D}"/>
    <dgm:cxn modelId="{D48CD6E2-EA93-4340-8376-38F288E2534D}" type="presOf" srcId="{81889D75-E210-4774-A40D-B2B5660CC7D3}" destId="{81728ACB-A5D7-9246-B51B-B401CDDD92CA}" srcOrd="0" destOrd="0" presId="urn:microsoft.com/office/officeart/2016/7/layout/VerticalSolidActionList"/>
    <dgm:cxn modelId="{FE1688F0-342F-6745-99DC-9251A4190D6C}" type="presOf" srcId="{E18EA9E5-F69C-44D4-AE26-1EE45910478D}" destId="{AD8152FC-3D9C-DB44-A198-497ACD383E12}" srcOrd="0" destOrd="0" presId="urn:microsoft.com/office/officeart/2016/7/layout/VerticalSolidActionList"/>
    <dgm:cxn modelId="{23CE6B8A-F9A7-2E4F-8E98-7B5FAE9CCF10}" type="presParOf" srcId="{B3C7E0B1-5F22-C746-95C5-9B2492EB42A5}" destId="{6A468EDB-DF67-2247-BEB9-1F4819C36CA3}" srcOrd="0" destOrd="0" presId="urn:microsoft.com/office/officeart/2016/7/layout/VerticalSolidActionList"/>
    <dgm:cxn modelId="{E9C8F7A0-D8DE-F94A-A9E3-BD3ADCB05FFE}" type="presParOf" srcId="{6A468EDB-DF67-2247-BEB9-1F4819C36CA3}" destId="{7031F4A5-9B3C-BD45-932D-C6796E4D4B9B}" srcOrd="0" destOrd="0" presId="urn:microsoft.com/office/officeart/2016/7/layout/VerticalSolidActionList"/>
    <dgm:cxn modelId="{E8B97FB1-1355-A941-8130-3A5C97327987}" type="presParOf" srcId="{6A468EDB-DF67-2247-BEB9-1F4819C36CA3}" destId="{4EDAE154-06EF-564F-8BD8-CC83D1416855}" srcOrd="1" destOrd="0" presId="urn:microsoft.com/office/officeart/2016/7/layout/VerticalSolidActionList"/>
    <dgm:cxn modelId="{8F46B7B8-0B5F-0246-BBB6-31B5C74ED72C}" type="presParOf" srcId="{B3C7E0B1-5F22-C746-95C5-9B2492EB42A5}" destId="{D2AD958E-D10A-D94E-A893-A2FB1F3114C8}" srcOrd="1" destOrd="0" presId="urn:microsoft.com/office/officeart/2016/7/layout/VerticalSolidActionList"/>
    <dgm:cxn modelId="{CCC6B168-A368-C643-BF45-AB8CA50C0D5D}" type="presParOf" srcId="{B3C7E0B1-5F22-C746-95C5-9B2492EB42A5}" destId="{282EDF6C-7DBB-1049-BE91-C74CF99C6854}" srcOrd="2" destOrd="0" presId="urn:microsoft.com/office/officeart/2016/7/layout/VerticalSolidActionList"/>
    <dgm:cxn modelId="{7F4A4974-A08A-0A45-BBA8-61B433B8D1C8}" type="presParOf" srcId="{282EDF6C-7DBB-1049-BE91-C74CF99C6854}" destId="{3F932896-A2FE-1B40-BC38-3373887B789D}" srcOrd="0" destOrd="0" presId="urn:microsoft.com/office/officeart/2016/7/layout/VerticalSolidActionList"/>
    <dgm:cxn modelId="{82E5C1D3-AB2A-E346-B659-9EFF6E178FC8}" type="presParOf" srcId="{282EDF6C-7DBB-1049-BE91-C74CF99C6854}" destId="{6F26ECF6-2DBC-2F45-BE29-0E1B88F0A702}" srcOrd="1" destOrd="0" presId="urn:microsoft.com/office/officeart/2016/7/layout/VerticalSolidActionList"/>
    <dgm:cxn modelId="{FD334707-8828-1F4C-B174-18EEF63D6AD8}" type="presParOf" srcId="{B3C7E0B1-5F22-C746-95C5-9B2492EB42A5}" destId="{750208A3-392D-A84C-A6AC-825604AE4CBD}" srcOrd="3" destOrd="0" presId="urn:microsoft.com/office/officeart/2016/7/layout/VerticalSolidActionList"/>
    <dgm:cxn modelId="{BC95B847-139E-6A4A-A3A5-ACD62E8FD9BA}" type="presParOf" srcId="{B3C7E0B1-5F22-C746-95C5-9B2492EB42A5}" destId="{B469F58B-7AA3-2D4A-A84B-6FCA312581DA}" srcOrd="4" destOrd="0" presId="urn:microsoft.com/office/officeart/2016/7/layout/VerticalSolidActionList"/>
    <dgm:cxn modelId="{57CCEBE8-E7FE-5747-AA84-6750DED18492}" type="presParOf" srcId="{B469F58B-7AA3-2D4A-A84B-6FCA312581DA}" destId="{4ACBE5E4-0F5B-8440-8CF5-936BAC6EC075}" srcOrd="0" destOrd="0" presId="urn:microsoft.com/office/officeart/2016/7/layout/VerticalSolidActionList"/>
    <dgm:cxn modelId="{A8FCC646-E6D6-1740-9302-35947A55837D}" type="presParOf" srcId="{B469F58B-7AA3-2D4A-A84B-6FCA312581DA}" destId="{5491B6C0-F63F-4D44-9D0A-B51E034E3AA3}" srcOrd="1" destOrd="0" presId="urn:microsoft.com/office/officeart/2016/7/layout/VerticalSolidActionList"/>
    <dgm:cxn modelId="{2185F0EB-A29D-EF48-B061-3EAE05810249}" type="presParOf" srcId="{B3C7E0B1-5F22-C746-95C5-9B2492EB42A5}" destId="{F6AD06C9-2538-154A-8CEF-80648F34DD52}" srcOrd="5" destOrd="0" presId="urn:microsoft.com/office/officeart/2016/7/layout/VerticalSolidActionList"/>
    <dgm:cxn modelId="{2B85B951-1550-084D-A605-6CE31204B692}" type="presParOf" srcId="{B3C7E0B1-5F22-C746-95C5-9B2492EB42A5}" destId="{AF0CB893-8FBA-C74A-AF27-530CBCC7F872}" srcOrd="6" destOrd="0" presId="urn:microsoft.com/office/officeart/2016/7/layout/VerticalSolidActionList"/>
    <dgm:cxn modelId="{8B050CA1-F7BC-4946-BBDB-61F9B321CACF}" type="presParOf" srcId="{AF0CB893-8FBA-C74A-AF27-530CBCC7F872}" destId="{81728ACB-A5D7-9246-B51B-B401CDDD92CA}" srcOrd="0" destOrd="0" presId="urn:microsoft.com/office/officeart/2016/7/layout/VerticalSolidActionList"/>
    <dgm:cxn modelId="{FBB33C87-9DC3-9A4C-A901-EE673B074139}" type="presParOf" srcId="{AF0CB893-8FBA-C74A-AF27-530CBCC7F872}" destId="{1E649181-32C3-E744-A10E-DC8F29BE8370}" srcOrd="1" destOrd="0" presId="urn:microsoft.com/office/officeart/2016/7/layout/VerticalSolidActionList"/>
    <dgm:cxn modelId="{CA48A2A1-BC38-844D-BC32-0F7F544F25EF}" type="presParOf" srcId="{B3C7E0B1-5F22-C746-95C5-9B2492EB42A5}" destId="{C858281C-9B0E-014F-921B-150BF9BFDE76}" srcOrd="7" destOrd="0" presId="urn:microsoft.com/office/officeart/2016/7/layout/VerticalSolidActionList"/>
    <dgm:cxn modelId="{A3F41DC2-59F3-B247-81DD-DCB282CC8A01}" type="presParOf" srcId="{B3C7E0B1-5F22-C746-95C5-9B2492EB42A5}" destId="{852AC26B-E458-E149-B8EA-EFB676478C52}" srcOrd="8" destOrd="0" presId="urn:microsoft.com/office/officeart/2016/7/layout/VerticalSolidActionList"/>
    <dgm:cxn modelId="{79962458-A782-2540-BE09-C2613475FEC0}" type="presParOf" srcId="{852AC26B-E458-E149-B8EA-EFB676478C52}" destId="{9EB9CC40-7499-B541-9DBD-7E34B9954F7D}" srcOrd="0" destOrd="0" presId="urn:microsoft.com/office/officeart/2016/7/layout/VerticalSolidActionList"/>
    <dgm:cxn modelId="{729DBCB1-0C5A-5C4E-B0BA-65BBC0617136}" type="presParOf" srcId="{852AC26B-E458-E149-B8EA-EFB676478C52}" destId="{AD8152FC-3D9C-DB44-A198-497ACD383E12}"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71FF6E-86C3-5E43-B812-2020DD1C2062}">
      <dsp:nvSpPr>
        <dsp:cNvPr id="0" name=""/>
        <dsp:cNvSpPr/>
      </dsp:nvSpPr>
      <dsp:spPr>
        <a:xfrm>
          <a:off x="0" y="55688"/>
          <a:ext cx="5239469" cy="1407656"/>
        </a:xfrm>
        <a:prstGeom prst="roundRect">
          <a:avLst/>
        </a:prstGeom>
        <a:solidFill>
          <a:schemeClr val="accent2">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Use manageable shift lengths (e.g., 8–12 hours).</a:t>
          </a:r>
        </a:p>
      </dsp:txBody>
      <dsp:txXfrm>
        <a:off x="68716" y="124404"/>
        <a:ext cx="5102037" cy="1270224"/>
      </dsp:txXfrm>
    </dsp:sp>
    <dsp:sp modelId="{AE5DBA70-0DEC-D449-9137-7AD27B04266E}">
      <dsp:nvSpPr>
        <dsp:cNvPr id="0" name=""/>
        <dsp:cNvSpPr/>
      </dsp:nvSpPr>
      <dsp:spPr>
        <a:xfrm>
          <a:off x="0" y="1535345"/>
          <a:ext cx="5239469" cy="1407656"/>
        </a:xfrm>
        <a:prstGeom prst="roundRect">
          <a:avLst/>
        </a:prstGeom>
        <a:solidFill>
          <a:schemeClr val="accent2">
            <a:hueOff val="-1978932"/>
            <a:satOff val="0"/>
            <a:lumOff val="-8039"/>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Ensure a large enough team (5–9 people minimum).</a:t>
          </a:r>
        </a:p>
      </dsp:txBody>
      <dsp:txXfrm>
        <a:off x="68716" y="1604061"/>
        <a:ext cx="5102037" cy="1270224"/>
      </dsp:txXfrm>
    </dsp:sp>
    <dsp:sp modelId="{82F9E676-4410-4749-8E78-2BC4095B8D30}">
      <dsp:nvSpPr>
        <dsp:cNvPr id="0" name=""/>
        <dsp:cNvSpPr/>
      </dsp:nvSpPr>
      <dsp:spPr>
        <a:xfrm>
          <a:off x="0" y="3015001"/>
          <a:ext cx="5239469" cy="1407656"/>
        </a:xfrm>
        <a:prstGeom prst="roundRect">
          <a:avLst/>
        </a:prstGeom>
        <a:solidFill>
          <a:schemeClr val="accent2">
            <a:hueOff val="-3957863"/>
            <a:satOff val="0"/>
            <a:lumOff val="-16079"/>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Adopt follow-the-sun models for global teams.</a:t>
          </a:r>
        </a:p>
      </dsp:txBody>
      <dsp:txXfrm>
        <a:off x="68716" y="3083717"/>
        <a:ext cx="5102037" cy="1270224"/>
      </dsp:txXfrm>
    </dsp:sp>
    <dsp:sp modelId="{5C083D3D-21CE-144C-A06C-A763B3797D33}">
      <dsp:nvSpPr>
        <dsp:cNvPr id="0" name=""/>
        <dsp:cNvSpPr/>
      </dsp:nvSpPr>
      <dsp:spPr>
        <a:xfrm>
          <a:off x="0" y="4494657"/>
          <a:ext cx="5239469" cy="1407656"/>
        </a:xfrm>
        <a:prstGeom prst="roundRect">
          <a:avLst/>
        </a:prstGeom>
        <a:solidFill>
          <a:schemeClr val="accent2">
            <a:hueOff val="-5936795"/>
            <a:satOff val="0"/>
            <a:lumOff val="-24118"/>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Tools like PagerDuty or Opsgenie help manage schedules automatically.</a:t>
          </a:r>
        </a:p>
      </dsp:txBody>
      <dsp:txXfrm>
        <a:off x="68716" y="4563373"/>
        <a:ext cx="5102037" cy="1270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175609-0951-9D41-8CC2-258C6F089E16}">
      <dsp:nvSpPr>
        <dsp:cNvPr id="0" name=""/>
        <dsp:cNvSpPr/>
      </dsp:nvSpPr>
      <dsp:spPr>
        <a:xfrm>
          <a:off x="0" y="0"/>
          <a:ext cx="3529210" cy="3783012"/>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5151" tIns="330200" rIns="275151" bIns="330200" numCol="1" spcCol="1270" anchor="t" anchorCtr="0">
          <a:noAutofit/>
        </a:bodyPr>
        <a:lstStyle/>
        <a:p>
          <a:pPr marL="0" lvl="0" indent="0" algn="l" defTabSz="1155700">
            <a:lnSpc>
              <a:spcPct val="90000"/>
            </a:lnSpc>
            <a:spcBef>
              <a:spcPct val="0"/>
            </a:spcBef>
            <a:spcAft>
              <a:spcPct val="35000"/>
            </a:spcAft>
            <a:buNone/>
          </a:pPr>
          <a:r>
            <a:rPr lang="en-US" sz="2600" kern="1200"/>
            <a:t>Aim for fewer than 2 urgent pages per on-call shift.</a:t>
          </a:r>
        </a:p>
      </dsp:txBody>
      <dsp:txXfrm>
        <a:off x="0" y="1437544"/>
        <a:ext cx="3529210" cy="2269807"/>
      </dsp:txXfrm>
    </dsp:sp>
    <dsp:sp modelId="{A6813F07-FD51-3849-9505-F575E61F1AEA}">
      <dsp:nvSpPr>
        <dsp:cNvPr id="0" name=""/>
        <dsp:cNvSpPr/>
      </dsp:nvSpPr>
      <dsp:spPr>
        <a:xfrm>
          <a:off x="1197153" y="378301"/>
          <a:ext cx="1134903" cy="1134903"/>
        </a:xfrm>
        <a:prstGeom prst="ellipse">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88481" tIns="12700" rIns="88481"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363356" y="544504"/>
        <a:ext cx="802497" cy="802497"/>
      </dsp:txXfrm>
    </dsp:sp>
    <dsp:sp modelId="{A96D7879-CB67-0041-AFAB-982BA943B48D}">
      <dsp:nvSpPr>
        <dsp:cNvPr id="0" name=""/>
        <dsp:cNvSpPr/>
      </dsp:nvSpPr>
      <dsp:spPr>
        <a:xfrm>
          <a:off x="0" y="3782940"/>
          <a:ext cx="3529210" cy="72"/>
        </a:xfrm>
        <a:prstGeom prst="rect">
          <a:avLst/>
        </a:prstGeom>
        <a:solidFill>
          <a:schemeClr val="accent2">
            <a:hueOff val="-1187359"/>
            <a:satOff val="0"/>
            <a:lumOff val="-4824"/>
            <a:alphaOff val="0"/>
          </a:schemeClr>
        </a:solidFill>
        <a:ln w="9525" cap="flat" cmpd="sng" algn="ctr">
          <a:solidFill>
            <a:schemeClr val="accent2">
              <a:hueOff val="-1187359"/>
              <a:satOff val="0"/>
              <a:lumOff val="-4824"/>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B184CA8B-3775-934E-8157-BF2C4B5CE596}">
      <dsp:nvSpPr>
        <dsp:cNvPr id="0" name=""/>
        <dsp:cNvSpPr/>
      </dsp:nvSpPr>
      <dsp:spPr>
        <a:xfrm>
          <a:off x="3882132" y="0"/>
          <a:ext cx="3529210" cy="3783012"/>
        </a:xfrm>
        <a:prstGeom prst="rect">
          <a:avLst/>
        </a:prstGeom>
        <a:solidFill>
          <a:schemeClr val="accent2">
            <a:tint val="40000"/>
            <a:alpha val="90000"/>
            <a:hueOff val="-3236055"/>
            <a:satOff val="-24784"/>
            <a:lumOff val="-2099"/>
            <a:alphaOff val="0"/>
          </a:schemeClr>
        </a:solidFill>
        <a:ln w="9525" cap="flat" cmpd="sng" algn="ctr">
          <a:solidFill>
            <a:schemeClr val="accent2">
              <a:tint val="40000"/>
              <a:alpha val="90000"/>
              <a:hueOff val="-3236055"/>
              <a:satOff val="-24784"/>
              <a:lumOff val="-209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5151" tIns="330200" rIns="275151" bIns="330200" numCol="1" spcCol="1270" anchor="t" anchorCtr="0">
          <a:noAutofit/>
        </a:bodyPr>
        <a:lstStyle/>
        <a:p>
          <a:pPr marL="0" lvl="0" indent="0" algn="l" defTabSz="1155700">
            <a:lnSpc>
              <a:spcPct val="90000"/>
            </a:lnSpc>
            <a:spcBef>
              <a:spcPct val="0"/>
            </a:spcBef>
            <a:spcAft>
              <a:spcPct val="35000"/>
            </a:spcAft>
            <a:buNone/>
          </a:pPr>
          <a:r>
            <a:rPr lang="en-US" sz="2600" kern="1200"/>
            <a:t>Tune alert thresholds to avoid “noise.”</a:t>
          </a:r>
        </a:p>
      </dsp:txBody>
      <dsp:txXfrm>
        <a:off x="3882132" y="1437544"/>
        <a:ext cx="3529210" cy="2269807"/>
      </dsp:txXfrm>
    </dsp:sp>
    <dsp:sp modelId="{11473153-F392-3F48-BC6E-80B8768671B9}">
      <dsp:nvSpPr>
        <dsp:cNvPr id="0" name=""/>
        <dsp:cNvSpPr/>
      </dsp:nvSpPr>
      <dsp:spPr>
        <a:xfrm>
          <a:off x="5079285" y="378301"/>
          <a:ext cx="1134903" cy="1134903"/>
        </a:xfrm>
        <a:prstGeom prst="ellipse">
          <a:avLst/>
        </a:prstGeom>
        <a:solidFill>
          <a:schemeClr val="accent2">
            <a:hueOff val="-2374718"/>
            <a:satOff val="0"/>
            <a:lumOff val="-9647"/>
            <a:alphaOff val="0"/>
          </a:schemeClr>
        </a:solidFill>
        <a:ln w="9525" cap="flat" cmpd="sng" algn="ctr">
          <a:solidFill>
            <a:schemeClr val="accent2">
              <a:hueOff val="-2374718"/>
              <a:satOff val="0"/>
              <a:lumOff val="-9647"/>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88481" tIns="12700" rIns="88481"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5245488" y="544504"/>
        <a:ext cx="802497" cy="802497"/>
      </dsp:txXfrm>
    </dsp:sp>
    <dsp:sp modelId="{0B9E69A1-67A7-844B-B65F-9C3310043CEA}">
      <dsp:nvSpPr>
        <dsp:cNvPr id="0" name=""/>
        <dsp:cNvSpPr/>
      </dsp:nvSpPr>
      <dsp:spPr>
        <a:xfrm>
          <a:off x="3882132" y="3782940"/>
          <a:ext cx="3529210" cy="72"/>
        </a:xfrm>
        <a:prstGeom prst="rect">
          <a:avLst/>
        </a:prstGeom>
        <a:solidFill>
          <a:schemeClr val="accent2">
            <a:hueOff val="-3562077"/>
            <a:satOff val="0"/>
            <a:lumOff val="-14471"/>
            <a:alphaOff val="0"/>
          </a:schemeClr>
        </a:solidFill>
        <a:ln w="9525" cap="flat" cmpd="sng" algn="ctr">
          <a:solidFill>
            <a:schemeClr val="accent2">
              <a:hueOff val="-3562077"/>
              <a:satOff val="0"/>
              <a:lumOff val="-14471"/>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D81717FE-2DC0-124C-9CD5-A8EE014134EF}">
      <dsp:nvSpPr>
        <dsp:cNvPr id="0" name=""/>
        <dsp:cNvSpPr/>
      </dsp:nvSpPr>
      <dsp:spPr>
        <a:xfrm>
          <a:off x="7764264" y="0"/>
          <a:ext cx="3529210" cy="3783012"/>
        </a:xfrm>
        <a:prstGeom prst="rect">
          <a:avLst/>
        </a:prstGeom>
        <a:solidFill>
          <a:schemeClr val="accent2">
            <a:tint val="40000"/>
            <a:alpha val="90000"/>
            <a:hueOff val="-6472109"/>
            <a:satOff val="-49567"/>
            <a:lumOff val="-4198"/>
            <a:alphaOff val="0"/>
          </a:schemeClr>
        </a:solidFill>
        <a:ln w="9525" cap="flat" cmpd="sng" algn="ctr">
          <a:solidFill>
            <a:schemeClr val="accent2">
              <a:tint val="40000"/>
              <a:alpha val="90000"/>
              <a:hueOff val="-6472109"/>
              <a:satOff val="-49567"/>
              <a:lumOff val="-419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5151" tIns="330200" rIns="275151" bIns="330200" numCol="1" spcCol="1270" anchor="t" anchorCtr="0">
          <a:noAutofit/>
        </a:bodyPr>
        <a:lstStyle/>
        <a:p>
          <a:pPr marL="0" lvl="0" indent="0" algn="l" defTabSz="1155700">
            <a:lnSpc>
              <a:spcPct val="90000"/>
            </a:lnSpc>
            <a:spcBef>
              <a:spcPct val="0"/>
            </a:spcBef>
            <a:spcAft>
              <a:spcPct val="35000"/>
            </a:spcAft>
            <a:buNone/>
          </a:pPr>
          <a:r>
            <a:rPr lang="en-US" sz="2600" kern="1200"/>
            <a:t>Rotate duties fairly and limit after-hours disruptions.</a:t>
          </a:r>
        </a:p>
      </dsp:txBody>
      <dsp:txXfrm>
        <a:off x="7764264" y="1437544"/>
        <a:ext cx="3529210" cy="2269807"/>
      </dsp:txXfrm>
    </dsp:sp>
    <dsp:sp modelId="{6B0C8224-D1ED-2D41-A3D9-2B7A44BC7198}">
      <dsp:nvSpPr>
        <dsp:cNvPr id="0" name=""/>
        <dsp:cNvSpPr/>
      </dsp:nvSpPr>
      <dsp:spPr>
        <a:xfrm>
          <a:off x="8961417" y="378301"/>
          <a:ext cx="1134903" cy="1134903"/>
        </a:xfrm>
        <a:prstGeom prst="ellipse">
          <a:avLst/>
        </a:prstGeom>
        <a:solidFill>
          <a:schemeClr val="accent2">
            <a:hueOff val="-4749436"/>
            <a:satOff val="0"/>
            <a:lumOff val="-19294"/>
            <a:alphaOff val="0"/>
          </a:schemeClr>
        </a:solidFill>
        <a:ln w="9525" cap="flat" cmpd="sng" algn="ctr">
          <a:solidFill>
            <a:schemeClr val="accent2">
              <a:hueOff val="-4749436"/>
              <a:satOff val="0"/>
              <a:lumOff val="-19294"/>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88481" tIns="12700" rIns="88481"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9127620" y="544504"/>
        <a:ext cx="802497" cy="802497"/>
      </dsp:txXfrm>
    </dsp:sp>
    <dsp:sp modelId="{339F0DEE-018A-A84A-8A17-8BA8A944D97C}">
      <dsp:nvSpPr>
        <dsp:cNvPr id="0" name=""/>
        <dsp:cNvSpPr/>
      </dsp:nvSpPr>
      <dsp:spPr>
        <a:xfrm>
          <a:off x="7764264" y="3782940"/>
          <a:ext cx="3529210" cy="72"/>
        </a:xfrm>
        <a:prstGeom prst="rect">
          <a:avLst/>
        </a:prstGeom>
        <a:solidFill>
          <a:schemeClr val="accent2">
            <a:hueOff val="-5936795"/>
            <a:satOff val="0"/>
            <a:lumOff val="-24118"/>
            <a:alphaOff val="0"/>
          </a:schemeClr>
        </a:solidFill>
        <a:ln w="9525" cap="flat" cmpd="sng" algn="ctr">
          <a:solidFill>
            <a:schemeClr val="accent2">
              <a:hueOff val="-5936795"/>
              <a:satOff val="0"/>
              <a:lumOff val="-24118"/>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94608D-D924-4C65-A447-63E289D86061}">
      <dsp:nvSpPr>
        <dsp:cNvPr id="0" name=""/>
        <dsp:cNvSpPr/>
      </dsp:nvSpPr>
      <dsp:spPr>
        <a:xfrm>
          <a:off x="734987" y="204006"/>
          <a:ext cx="2024437" cy="202443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15C9305-FEA7-400A-99A4-0F454F6900C6}">
      <dsp:nvSpPr>
        <dsp:cNvPr id="0" name=""/>
        <dsp:cNvSpPr/>
      </dsp:nvSpPr>
      <dsp:spPr>
        <a:xfrm>
          <a:off x="1166424" y="635443"/>
          <a:ext cx="1161562" cy="1161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1E5FBBA-3907-419C-B781-268051739271}">
      <dsp:nvSpPr>
        <dsp:cNvPr id="0" name=""/>
        <dsp:cNvSpPr/>
      </dsp:nvSpPr>
      <dsp:spPr>
        <a:xfrm>
          <a:off x="87831" y="2859006"/>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Provide runbooks for common problems.</a:t>
          </a:r>
        </a:p>
      </dsp:txBody>
      <dsp:txXfrm>
        <a:off x="87831" y="2859006"/>
        <a:ext cx="3318750" cy="720000"/>
      </dsp:txXfrm>
    </dsp:sp>
    <dsp:sp modelId="{CFD45534-F6CF-4250-9DAF-8D656899F9CD}">
      <dsp:nvSpPr>
        <dsp:cNvPr id="0" name=""/>
        <dsp:cNvSpPr/>
      </dsp:nvSpPr>
      <dsp:spPr>
        <a:xfrm>
          <a:off x="4634518" y="204006"/>
          <a:ext cx="2024437" cy="202443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B558AF-00F1-4E8E-B685-CF211B90D0AD}">
      <dsp:nvSpPr>
        <dsp:cNvPr id="0" name=""/>
        <dsp:cNvSpPr/>
      </dsp:nvSpPr>
      <dsp:spPr>
        <a:xfrm>
          <a:off x="5065956" y="635443"/>
          <a:ext cx="1161562" cy="1161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64B3567-6E69-49F0-96B5-F768417075D4}">
      <dsp:nvSpPr>
        <dsp:cNvPr id="0" name=""/>
        <dsp:cNvSpPr/>
      </dsp:nvSpPr>
      <dsp:spPr>
        <a:xfrm>
          <a:off x="3987362" y="2859006"/>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Use centralized dashboards for real-time monitoring.</a:t>
          </a:r>
        </a:p>
      </dsp:txBody>
      <dsp:txXfrm>
        <a:off x="3987362" y="2859006"/>
        <a:ext cx="3318750" cy="720000"/>
      </dsp:txXfrm>
    </dsp:sp>
    <dsp:sp modelId="{1C996140-8B13-460E-AEB1-15C1419520CB}">
      <dsp:nvSpPr>
        <dsp:cNvPr id="0" name=""/>
        <dsp:cNvSpPr/>
      </dsp:nvSpPr>
      <dsp:spPr>
        <a:xfrm>
          <a:off x="8534050" y="204006"/>
          <a:ext cx="2024437" cy="2024437"/>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675788-1F17-49FC-8F4F-2E6BF405D039}">
      <dsp:nvSpPr>
        <dsp:cNvPr id="0" name=""/>
        <dsp:cNvSpPr/>
      </dsp:nvSpPr>
      <dsp:spPr>
        <a:xfrm>
          <a:off x="8965487" y="635443"/>
          <a:ext cx="1161562" cy="1161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6D99984-5034-4681-A5B5-5A6571ED6C5C}">
      <dsp:nvSpPr>
        <dsp:cNvPr id="0" name=""/>
        <dsp:cNvSpPr/>
      </dsp:nvSpPr>
      <dsp:spPr>
        <a:xfrm>
          <a:off x="7886893" y="2859006"/>
          <a:ext cx="331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a:t>Integrate alerts with chatops tools (e.g., Slack, Microsoft Teams).</a:t>
          </a:r>
        </a:p>
      </dsp:txBody>
      <dsp:txXfrm>
        <a:off x="7886893" y="2859006"/>
        <a:ext cx="331875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B67135-4FB4-2C48-A115-0910F131B44A}">
      <dsp:nvSpPr>
        <dsp:cNvPr id="0" name=""/>
        <dsp:cNvSpPr/>
      </dsp:nvSpPr>
      <dsp:spPr>
        <a:xfrm>
          <a:off x="0" y="8425"/>
          <a:ext cx="11293200" cy="119778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Escalation paths must be clear and time-bound.</a:t>
          </a:r>
        </a:p>
      </dsp:txBody>
      <dsp:txXfrm>
        <a:off x="58471" y="66896"/>
        <a:ext cx="11176258" cy="1080845"/>
      </dsp:txXfrm>
    </dsp:sp>
    <dsp:sp modelId="{D148B76F-5129-D742-ABC5-1268E0385CA7}">
      <dsp:nvSpPr>
        <dsp:cNvPr id="0" name=""/>
        <dsp:cNvSpPr/>
      </dsp:nvSpPr>
      <dsp:spPr>
        <a:xfrm>
          <a:off x="0" y="1292612"/>
          <a:ext cx="11293200" cy="119778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Use handoff summaries between shifts to maintain awareness.</a:t>
          </a:r>
        </a:p>
      </dsp:txBody>
      <dsp:txXfrm>
        <a:off x="58471" y="1351083"/>
        <a:ext cx="11176258" cy="1080845"/>
      </dsp:txXfrm>
    </dsp:sp>
    <dsp:sp modelId="{CEDF5AB6-DBD1-F84D-AB78-9A04E99A7A68}">
      <dsp:nvSpPr>
        <dsp:cNvPr id="0" name=""/>
        <dsp:cNvSpPr/>
      </dsp:nvSpPr>
      <dsp:spPr>
        <a:xfrm>
          <a:off x="0" y="2576800"/>
          <a:ext cx="11293200" cy="119778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Blameless postmortems help build team trust and continuous learning.</a:t>
          </a:r>
        </a:p>
      </dsp:txBody>
      <dsp:txXfrm>
        <a:off x="58471" y="2635271"/>
        <a:ext cx="11176258" cy="10808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25713B-4AC7-4F78-9F72-77FF9C00CA6C}">
      <dsp:nvSpPr>
        <dsp:cNvPr id="0" name=""/>
        <dsp:cNvSpPr/>
      </dsp:nvSpPr>
      <dsp:spPr>
        <a:xfrm>
          <a:off x="118952" y="1869986"/>
          <a:ext cx="906443" cy="90644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6A5606-626E-4B60-ACB5-0EC6F325D87C}">
      <dsp:nvSpPr>
        <dsp:cNvPr id="0" name=""/>
        <dsp:cNvSpPr/>
      </dsp:nvSpPr>
      <dsp:spPr>
        <a:xfrm>
          <a:off x="309305" y="2060339"/>
          <a:ext cx="525737" cy="5257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D5B930-6FCE-45E7-93F8-87A490C99AEB}">
      <dsp:nvSpPr>
        <dsp:cNvPr id="0" name=""/>
        <dsp:cNvSpPr/>
      </dsp:nvSpPr>
      <dsp:spPr>
        <a:xfrm>
          <a:off x="1219633" y="1869986"/>
          <a:ext cx="2136616" cy="90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Offer compensatory time off or on-call bonuses.</a:t>
          </a:r>
        </a:p>
      </dsp:txBody>
      <dsp:txXfrm>
        <a:off x="1219633" y="1869986"/>
        <a:ext cx="2136616" cy="906443"/>
      </dsp:txXfrm>
    </dsp:sp>
    <dsp:sp modelId="{06793AC6-B71E-4CB6-8430-019334C89B2B}">
      <dsp:nvSpPr>
        <dsp:cNvPr id="0" name=""/>
        <dsp:cNvSpPr/>
      </dsp:nvSpPr>
      <dsp:spPr>
        <a:xfrm>
          <a:off x="3728538" y="1869986"/>
          <a:ext cx="906443" cy="90644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E8B206-C1DE-4371-B840-8A390DAD6EE1}">
      <dsp:nvSpPr>
        <dsp:cNvPr id="0" name=""/>
        <dsp:cNvSpPr/>
      </dsp:nvSpPr>
      <dsp:spPr>
        <a:xfrm>
          <a:off x="3918891" y="2060339"/>
          <a:ext cx="525737" cy="5257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A5AB50F-B67E-4BA3-9410-195B64F09A60}">
      <dsp:nvSpPr>
        <dsp:cNvPr id="0" name=""/>
        <dsp:cNvSpPr/>
      </dsp:nvSpPr>
      <dsp:spPr>
        <a:xfrm>
          <a:off x="4829219" y="1869986"/>
          <a:ext cx="2136616" cy="90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Build a culture of psychological safety.</a:t>
          </a:r>
        </a:p>
      </dsp:txBody>
      <dsp:txXfrm>
        <a:off x="4829219" y="1869986"/>
        <a:ext cx="2136616" cy="906443"/>
      </dsp:txXfrm>
    </dsp:sp>
    <dsp:sp modelId="{C94C13E8-4C45-47DF-8753-B8D8A57C35FE}">
      <dsp:nvSpPr>
        <dsp:cNvPr id="0" name=""/>
        <dsp:cNvSpPr/>
      </dsp:nvSpPr>
      <dsp:spPr>
        <a:xfrm>
          <a:off x="118952" y="3181573"/>
          <a:ext cx="906443" cy="90644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26EB7C-730E-4DA4-BDC8-5781E82BF699}">
      <dsp:nvSpPr>
        <dsp:cNvPr id="0" name=""/>
        <dsp:cNvSpPr/>
      </dsp:nvSpPr>
      <dsp:spPr>
        <a:xfrm>
          <a:off x="309305" y="3371926"/>
          <a:ext cx="525737" cy="5257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A6C3112-2E7D-4EEB-AEBB-A5732477DEE6}">
      <dsp:nvSpPr>
        <dsp:cNvPr id="0" name=""/>
        <dsp:cNvSpPr/>
      </dsp:nvSpPr>
      <dsp:spPr>
        <a:xfrm>
          <a:off x="1219633" y="3181573"/>
          <a:ext cx="2136616" cy="9064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a:t>Conduct regular retrospectives to improve the experience.</a:t>
          </a:r>
        </a:p>
      </dsp:txBody>
      <dsp:txXfrm>
        <a:off x="1219633" y="3181573"/>
        <a:ext cx="2136616" cy="90644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927FAD-459F-9F45-8755-AFAC1890895B}">
      <dsp:nvSpPr>
        <dsp:cNvPr id="0" name=""/>
        <dsp:cNvSpPr/>
      </dsp:nvSpPr>
      <dsp:spPr>
        <a:xfrm>
          <a:off x="0" y="715425"/>
          <a:ext cx="3176212" cy="2016894"/>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F1566A-6419-5C4A-BEDB-69B85FAFAA63}">
      <dsp:nvSpPr>
        <dsp:cNvPr id="0" name=""/>
        <dsp:cNvSpPr/>
      </dsp:nvSpPr>
      <dsp:spPr>
        <a:xfrm>
          <a:off x="352912" y="1050692"/>
          <a:ext cx="3176212" cy="2016894"/>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Lack of clear documentation or outdated contacts.</a:t>
          </a:r>
        </a:p>
      </dsp:txBody>
      <dsp:txXfrm>
        <a:off x="411985" y="1109765"/>
        <a:ext cx="3058066" cy="1898748"/>
      </dsp:txXfrm>
    </dsp:sp>
    <dsp:sp modelId="{4E39B48F-4783-A249-B382-115AEF6050AD}">
      <dsp:nvSpPr>
        <dsp:cNvPr id="0" name=""/>
        <dsp:cNvSpPr/>
      </dsp:nvSpPr>
      <dsp:spPr>
        <a:xfrm>
          <a:off x="3882037" y="715425"/>
          <a:ext cx="3176212" cy="2016894"/>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2AF21D-0E95-2041-BE1D-4AFBC940604A}">
      <dsp:nvSpPr>
        <dsp:cNvPr id="0" name=""/>
        <dsp:cNvSpPr/>
      </dsp:nvSpPr>
      <dsp:spPr>
        <a:xfrm>
          <a:off x="4234950" y="1050692"/>
          <a:ext cx="3176212" cy="2016894"/>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Overloading engineers with excessive alerts.</a:t>
          </a:r>
        </a:p>
      </dsp:txBody>
      <dsp:txXfrm>
        <a:off x="4294023" y="1109765"/>
        <a:ext cx="3058066" cy="1898748"/>
      </dsp:txXfrm>
    </dsp:sp>
    <dsp:sp modelId="{E25F1E04-2059-D04D-B76E-8C89A4A13320}">
      <dsp:nvSpPr>
        <dsp:cNvPr id="0" name=""/>
        <dsp:cNvSpPr/>
      </dsp:nvSpPr>
      <dsp:spPr>
        <a:xfrm>
          <a:off x="7764075" y="715425"/>
          <a:ext cx="3176212" cy="2016894"/>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FDA048-B78A-6140-B51C-6E87CE1ACDEC}">
      <dsp:nvSpPr>
        <dsp:cNvPr id="0" name=""/>
        <dsp:cNvSpPr/>
      </dsp:nvSpPr>
      <dsp:spPr>
        <a:xfrm>
          <a:off x="8116987" y="1050692"/>
          <a:ext cx="3176212" cy="2016894"/>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t>Allowing burnout or creating fear of being on-call.</a:t>
          </a:r>
        </a:p>
      </dsp:txBody>
      <dsp:txXfrm>
        <a:off x="8176060" y="1109765"/>
        <a:ext cx="3058066" cy="189874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DAE154-06EF-564F-8BD8-CC83D1416855}">
      <dsp:nvSpPr>
        <dsp:cNvPr id="0" name=""/>
        <dsp:cNvSpPr/>
      </dsp:nvSpPr>
      <dsp:spPr>
        <a:xfrm>
          <a:off x="1416957" y="2589"/>
          <a:ext cx="5667830" cy="1136035"/>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9972" tIns="288553" rIns="109972" bIns="288553" numCol="1" spcCol="1270" anchor="ctr" anchorCtr="0">
          <a:noAutofit/>
        </a:bodyPr>
        <a:lstStyle/>
        <a:p>
          <a:pPr marL="0" lvl="0" indent="0" algn="l" defTabSz="755650">
            <a:lnSpc>
              <a:spcPct val="90000"/>
            </a:lnSpc>
            <a:spcBef>
              <a:spcPct val="0"/>
            </a:spcBef>
            <a:spcAft>
              <a:spcPct val="35000"/>
            </a:spcAft>
            <a:buNone/>
          </a:pPr>
          <a:r>
            <a:rPr lang="en-US" sz="1700" kern="1200"/>
            <a:t>Automate scheduling and alert routing.</a:t>
          </a:r>
        </a:p>
      </dsp:txBody>
      <dsp:txXfrm>
        <a:off x="1416957" y="2589"/>
        <a:ext cx="5667830" cy="1136035"/>
      </dsp:txXfrm>
    </dsp:sp>
    <dsp:sp modelId="{7031F4A5-9B3C-BD45-932D-C6796E4D4B9B}">
      <dsp:nvSpPr>
        <dsp:cNvPr id="0" name=""/>
        <dsp:cNvSpPr/>
      </dsp:nvSpPr>
      <dsp:spPr>
        <a:xfrm>
          <a:off x="0" y="2589"/>
          <a:ext cx="1416957" cy="1136035"/>
        </a:xfrm>
        <a:prstGeom prst="rect">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74981" tIns="112215" rIns="74981" bIns="112215" numCol="1" spcCol="1270" anchor="ctr" anchorCtr="0">
          <a:noAutofit/>
        </a:bodyPr>
        <a:lstStyle/>
        <a:p>
          <a:pPr marL="0" lvl="0" indent="0" algn="ctr" defTabSz="933450">
            <a:lnSpc>
              <a:spcPct val="90000"/>
            </a:lnSpc>
            <a:spcBef>
              <a:spcPct val="0"/>
            </a:spcBef>
            <a:spcAft>
              <a:spcPct val="35000"/>
            </a:spcAft>
            <a:buNone/>
          </a:pPr>
          <a:r>
            <a:rPr lang="en-US" sz="2100" kern="1200"/>
            <a:t>Automate</a:t>
          </a:r>
        </a:p>
      </dsp:txBody>
      <dsp:txXfrm>
        <a:off x="0" y="2589"/>
        <a:ext cx="1416957" cy="1136035"/>
      </dsp:txXfrm>
    </dsp:sp>
    <dsp:sp modelId="{6F26ECF6-2DBC-2F45-BE29-0E1B88F0A702}">
      <dsp:nvSpPr>
        <dsp:cNvPr id="0" name=""/>
        <dsp:cNvSpPr/>
      </dsp:nvSpPr>
      <dsp:spPr>
        <a:xfrm>
          <a:off x="1416957" y="1206786"/>
          <a:ext cx="5667830" cy="1136035"/>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9972" tIns="288553" rIns="109972" bIns="288553" numCol="1" spcCol="1270" anchor="ctr" anchorCtr="0">
          <a:noAutofit/>
        </a:bodyPr>
        <a:lstStyle/>
        <a:p>
          <a:pPr marL="0" lvl="0" indent="0" algn="l" defTabSz="755650">
            <a:lnSpc>
              <a:spcPct val="90000"/>
            </a:lnSpc>
            <a:spcBef>
              <a:spcPct val="0"/>
            </a:spcBef>
            <a:spcAft>
              <a:spcPct val="35000"/>
            </a:spcAft>
            <a:buNone/>
          </a:pPr>
          <a:r>
            <a:rPr lang="en-US" sz="1700" kern="1200"/>
            <a:t>Keep shift lengths humane.</a:t>
          </a:r>
        </a:p>
      </dsp:txBody>
      <dsp:txXfrm>
        <a:off x="1416957" y="1206786"/>
        <a:ext cx="5667830" cy="1136035"/>
      </dsp:txXfrm>
    </dsp:sp>
    <dsp:sp modelId="{3F932896-A2FE-1B40-BC38-3373887B789D}">
      <dsp:nvSpPr>
        <dsp:cNvPr id="0" name=""/>
        <dsp:cNvSpPr/>
      </dsp:nvSpPr>
      <dsp:spPr>
        <a:xfrm>
          <a:off x="0" y="1206786"/>
          <a:ext cx="1416957" cy="1136035"/>
        </a:xfrm>
        <a:prstGeom prst="rect">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74981" tIns="112215" rIns="74981" bIns="112215" numCol="1" spcCol="1270" anchor="ctr" anchorCtr="0">
          <a:noAutofit/>
        </a:bodyPr>
        <a:lstStyle/>
        <a:p>
          <a:pPr marL="0" lvl="0" indent="0" algn="ctr" defTabSz="933450">
            <a:lnSpc>
              <a:spcPct val="90000"/>
            </a:lnSpc>
            <a:spcBef>
              <a:spcPct val="0"/>
            </a:spcBef>
            <a:spcAft>
              <a:spcPct val="35000"/>
            </a:spcAft>
            <a:buNone/>
          </a:pPr>
          <a:r>
            <a:rPr lang="en-US" sz="2100" kern="1200" dirty="0"/>
            <a:t>Shifts</a:t>
          </a:r>
        </a:p>
      </dsp:txBody>
      <dsp:txXfrm>
        <a:off x="0" y="1206786"/>
        <a:ext cx="1416957" cy="1136035"/>
      </dsp:txXfrm>
    </dsp:sp>
    <dsp:sp modelId="{5491B6C0-F63F-4D44-9D0A-B51E034E3AA3}">
      <dsp:nvSpPr>
        <dsp:cNvPr id="0" name=""/>
        <dsp:cNvSpPr/>
      </dsp:nvSpPr>
      <dsp:spPr>
        <a:xfrm>
          <a:off x="1416957" y="2410983"/>
          <a:ext cx="5667830" cy="1136035"/>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9972" tIns="288553" rIns="109972" bIns="288553" numCol="1" spcCol="1270" anchor="ctr" anchorCtr="0">
          <a:noAutofit/>
        </a:bodyPr>
        <a:lstStyle/>
        <a:p>
          <a:pPr marL="0" lvl="0" indent="0" algn="l" defTabSz="755650">
            <a:lnSpc>
              <a:spcPct val="90000"/>
            </a:lnSpc>
            <a:spcBef>
              <a:spcPct val="0"/>
            </a:spcBef>
            <a:spcAft>
              <a:spcPct val="35000"/>
            </a:spcAft>
            <a:buNone/>
          </a:pPr>
          <a:r>
            <a:rPr lang="en-US" sz="1700" kern="1200"/>
            <a:t>Rotate equitably.</a:t>
          </a:r>
        </a:p>
      </dsp:txBody>
      <dsp:txXfrm>
        <a:off x="1416957" y="2410983"/>
        <a:ext cx="5667830" cy="1136035"/>
      </dsp:txXfrm>
    </dsp:sp>
    <dsp:sp modelId="{4ACBE5E4-0F5B-8440-8CF5-936BAC6EC075}">
      <dsp:nvSpPr>
        <dsp:cNvPr id="0" name=""/>
        <dsp:cNvSpPr/>
      </dsp:nvSpPr>
      <dsp:spPr>
        <a:xfrm>
          <a:off x="0" y="2410983"/>
          <a:ext cx="1416957" cy="1136035"/>
        </a:xfrm>
        <a:prstGeom prst="rect">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74981" tIns="112215" rIns="74981" bIns="112215" numCol="1" spcCol="1270" anchor="ctr" anchorCtr="0">
          <a:noAutofit/>
        </a:bodyPr>
        <a:lstStyle/>
        <a:p>
          <a:pPr marL="0" lvl="0" indent="0" algn="ctr" defTabSz="933450">
            <a:lnSpc>
              <a:spcPct val="90000"/>
            </a:lnSpc>
            <a:spcBef>
              <a:spcPct val="0"/>
            </a:spcBef>
            <a:spcAft>
              <a:spcPct val="35000"/>
            </a:spcAft>
            <a:buNone/>
          </a:pPr>
          <a:r>
            <a:rPr lang="en-US" sz="2100" kern="1200"/>
            <a:t>Rotate</a:t>
          </a:r>
        </a:p>
      </dsp:txBody>
      <dsp:txXfrm>
        <a:off x="0" y="2410983"/>
        <a:ext cx="1416957" cy="1136035"/>
      </dsp:txXfrm>
    </dsp:sp>
    <dsp:sp modelId="{1E649181-32C3-E744-A10E-DC8F29BE8370}">
      <dsp:nvSpPr>
        <dsp:cNvPr id="0" name=""/>
        <dsp:cNvSpPr/>
      </dsp:nvSpPr>
      <dsp:spPr>
        <a:xfrm>
          <a:off x="1416957" y="3615181"/>
          <a:ext cx="5667830" cy="1136035"/>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9972" tIns="288553" rIns="109972" bIns="288553" numCol="1" spcCol="1270" anchor="ctr" anchorCtr="0">
          <a:noAutofit/>
        </a:bodyPr>
        <a:lstStyle/>
        <a:p>
          <a:pPr marL="0" lvl="0" indent="0" algn="l" defTabSz="755650">
            <a:lnSpc>
              <a:spcPct val="90000"/>
            </a:lnSpc>
            <a:spcBef>
              <a:spcPct val="0"/>
            </a:spcBef>
            <a:spcAft>
              <a:spcPct val="35000"/>
            </a:spcAft>
            <a:buNone/>
          </a:pPr>
          <a:r>
            <a:rPr lang="en-US" sz="1700" kern="1200"/>
            <a:t>Provide training, tooling, and support.</a:t>
          </a:r>
        </a:p>
      </dsp:txBody>
      <dsp:txXfrm>
        <a:off x="1416957" y="3615181"/>
        <a:ext cx="5667830" cy="1136035"/>
      </dsp:txXfrm>
    </dsp:sp>
    <dsp:sp modelId="{81728ACB-A5D7-9246-B51B-B401CDDD92CA}">
      <dsp:nvSpPr>
        <dsp:cNvPr id="0" name=""/>
        <dsp:cNvSpPr/>
      </dsp:nvSpPr>
      <dsp:spPr>
        <a:xfrm>
          <a:off x="0" y="3615181"/>
          <a:ext cx="1416957" cy="1136035"/>
        </a:xfrm>
        <a:prstGeom prst="rect">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74981" tIns="112215" rIns="74981" bIns="112215" numCol="1" spcCol="1270" anchor="ctr" anchorCtr="0">
          <a:noAutofit/>
        </a:bodyPr>
        <a:lstStyle/>
        <a:p>
          <a:pPr marL="0" lvl="0" indent="0" algn="ctr" defTabSz="933450">
            <a:lnSpc>
              <a:spcPct val="90000"/>
            </a:lnSpc>
            <a:spcBef>
              <a:spcPct val="0"/>
            </a:spcBef>
            <a:spcAft>
              <a:spcPct val="35000"/>
            </a:spcAft>
            <a:buNone/>
          </a:pPr>
          <a:r>
            <a:rPr lang="en-US" sz="2100" kern="1200" dirty="0"/>
            <a:t>Support</a:t>
          </a:r>
        </a:p>
      </dsp:txBody>
      <dsp:txXfrm>
        <a:off x="0" y="3615181"/>
        <a:ext cx="1416957" cy="1136035"/>
      </dsp:txXfrm>
    </dsp:sp>
    <dsp:sp modelId="{AD8152FC-3D9C-DB44-A198-497ACD383E12}">
      <dsp:nvSpPr>
        <dsp:cNvPr id="0" name=""/>
        <dsp:cNvSpPr/>
      </dsp:nvSpPr>
      <dsp:spPr>
        <a:xfrm>
          <a:off x="1416957" y="4819378"/>
          <a:ext cx="5667830" cy="1136035"/>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9972" tIns="288553" rIns="109972" bIns="288553" numCol="1" spcCol="1270" anchor="ctr" anchorCtr="0">
          <a:noAutofit/>
        </a:bodyPr>
        <a:lstStyle/>
        <a:p>
          <a:pPr marL="0" lvl="0" indent="0" algn="l" defTabSz="755650">
            <a:lnSpc>
              <a:spcPct val="90000"/>
            </a:lnSpc>
            <a:spcBef>
              <a:spcPct val="0"/>
            </a:spcBef>
            <a:spcAft>
              <a:spcPct val="35000"/>
            </a:spcAft>
            <a:buNone/>
          </a:pPr>
          <a:r>
            <a:rPr lang="en-US" sz="1700" kern="1200"/>
            <a:t>Encourage feedback and adapt policies regularly.</a:t>
          </a:r>
        </a:p>
      </dsp:txBody>
      <dsp:txXfrm>
        <a:off x="1416957" y="4819378"/>
        <a:ext cx="5667830" cy="1136035"/>
      </dsp:txXfrm>
    </dsp:sp>
    <dsp:sp modelId="{9EB9CC40-7499-B541-9DBD-7E34B9954F7D}">
      <dsp:nvSpPr>
        <dsp:cNvPr id="0" name=""/>
        <dsp:cNvSpPr/>
      </dsp:nvSpPr>
      <dsp:spPr>
        <a:xfrm>
          <a:off x="0" y="4819378"/>
          <a:ext cx="1416957" cy="1136035"/>
        </a:xfrm>
        <a:prstGeom prst="rect">
          <a:avLst/>
        </a:prstGeom>
        <a:solidFill>
          <a:schemeClr val="accent1">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2">
          <a:scrgbClr r="0" g="0" b="0"/>
        </a:fillRef>
        <a:effectRef idx="1">
          <a:scrgbClr r="0" g="0" b="0"/>
        </a:effectRef>
        <a:fontRef idx="minor">
          <a:schemeClr val="dk1"/>
        </a:fontRef>
      </dsp:style>
      <dsp:txBody>
        <a:bodyPr spcFirstLastPara="0" vert="horz" wrap="square" lIns="74981" tIns="112215" rIns="74981" bIns="112215" numCol="1" spcCol="1270" anchor="ctr" anchorCtr="0">
          <a:noAutofit/>
        </a:bodyPr>
        <a:lstStyle/>
        <a:p>
          <a:pPr marL="0" lvl="0" indent="0" algn="ctr" defTabSz="933450">
            <a:lnSpc>
              <a:spcPct val="90000"/>
            </a:lnSpc>
            <a:spcBef>
              <a:spcPct val="0"/>
            </a:spcBef>
            <a:spcAft>
              <a:spcPct val="35000"/>
            </a:spcAft>
            <a:buNone/>
          </a:pPr>
          <a:r>
            <a:rPr lang="en-US" sz="2100" kern="1200" dirty="0"/>
            <a:t>Feedback</a:t>
          </a:r>
        </a:p>
      </dsp:txBody>
      <dsp:txXfrm>
        <a:off x="0" y="4819378"/>
        <a:ext cx="1416957" cy="113603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D90FCB-9162-2D45-809D-14F57C1C1EC7}" type="datetimeFigureOut">
              <a:rPr lang="en-US" smtClean="0"/>
              <a:t>7/6/25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8F3237-4B51-9342-9B60-3FA6A3ED7607}" type="slidenum">
              <a:rPr lang="en-US" smtClean="0"/>
              <a:t>‹#›</a:t>
            </a:fld>
            <a:endParaRPr lang="en-US"/>
          </a:p>
        </p:txBody>
      </p:sp>
    </p:spTree>
    <p:extLst>
      <p:ext uri="{BB962C8B-B14F-4D97-AF65-F5344CB8AC3E}">
        <p14:creationId xmlns:p14="http://schemas.microsoft.com/office/powerpoint/2010/main" val="3193422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48F3237-4B51-9342-9B60-3FA6A3ED7607}" type="slidenum">
              <a:rPr lang="en-US" smtClean="0"/>
              <a:t>3</a:t>
            </a:fld>
            <a:endParaRPr lang="en-US"/>
          </a:p>
        </p:txBody>
      </p:sp>
    </p:spTree>
    <p:extLst>
      <p:ext uri="{BB962C8B-B14F-4D97-AF65-F5344CB8AC3E}">
        <p14:creationId xmlns:p14="http://schemas.microsoft.com/office/powerpoint/2010/main" val="3954959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Sunday, July 6, 2025</a:t>
            </a:fld>
            <a:endParaRPr lang="en-US" dirty="0"/>
          </a:p>
        </p:txBody>
      </p:sp>
    </p:spTree>
    <p:extLst>
      <p:ext uri="{BB962C8B-B14F-4D97-AF65-F5344CB8AC3E}">
        <p14:creationId xmlns:p14="http://schemas.microsoft.com/office/powerpoint/2010/main" val="20872944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Sunday, July 6, 2025</a:t>
            </a:fld>
            <a:endParaRPr lang="en-US"/>
          </a:p>
        </p:txBody>
      </p:sp>
      <p:sp>
        <p:nvSpPr>
          <p:cNvPr id="5" name="Footer Placeholder 4">
            <a:extLst>
              <a:ext uri="{FF2B5EF4-FFF2-40B4-BE49-F238E27FC236}">
                <a16:creationId xmlns:a16="http://schemas.microsoft.com/office/drawing/2014/main"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B5EC161-BA80-4E93-AEB1-B61E38C098BB}"/>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80287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Sunday, July 6, 2025</a:t>
            </a:fld>
            <a:endParaRPr lang="en-US"/>
          </a:p>
        </p:txBody>
      </p:sp>
      <p:sp>
        <p:nvSpPr>
          <p:cNvPr id="5" name="Footer Placeholder 4">
            <a:extLst>
              <a:ext uri="{FF2B5EF4-FFF2-40B4-BE49-F238E27FC236}">
                <a16:creationId xmlns:a16="http://schemas.microsoft.com/office/drawing/2014/main"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9C87180-7248-4741-8E3B-9AAFB414DD95}"/>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489598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9" name="Date Placeholder 3">
            <a:extLst>
              <a:ext uri="{FF2B5EF4-FFF2-40B4-BE49-F238E27FC236}">
                <a16:creationId xmlns:a16="http://schemas.microsoft.com/office/drawing/2014/main"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Sunday, July 6, 2025</a:t>
            </a:fld>
            <a:endParaRPr lang="en-US" dirty="0"/>
          </a:p>
        </p:txBody>
      </p:sp>
    </p:spTree>
    <p:extLst>
      <p:ext uri="{BB962C8B-B14F-4D97-AF65-F5344CB8AC3E}">
        <p14:creationId xmlns:p14="http://schemas.microsoft.com/office/powerpoint/2010/main" val="1991343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Sunday, July 6, 2025</a:t>
            </a:fld>
            <a:endParaRPr lang="en-US"/>
          </a:p>
        </p:txBody>
      </p:sp>
      <p:sp>
        <p:nvSpPr>
          <p:cNvPr id="5" name="Footer Placeholder 4">
            <a:extLst>
              <a:ext uri="{FF2B5EF4-FFF2-40B4-BE49-F238E27FC236}">
                <a16:creationId xmlns:a16="http://schemas.microsoft.com/office/drawing/2014/main"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926CD73-9984-4E1D-BD74-37115C1F4C57}"/>
              </a:ext>
            </a:extLst>
          </p:cNvPr>
          <p:cNvSpPr>
            <a:spLocks noGrp="1"/>
          </p:cNvSpPr>
          <p:nvPr>
            <p:ph type="sldNum" sz="quarter" idx="12"/>
          </p:nvPr>
        </p:nvSpPr>
        <p:spPr/>
        <p:txBody>
          <a:bodyPr rIns="219456"/>
          <a:lstStyle/>
          <a:p>
            <a:fld id="{0D309695-DEC3-40DA-9DF5-330280C9D0E8}" type="slidenum">
              <a:rPr lang="en-US" smtClean="0"/>
              <a:t>‹#›</a:t>
            </a:fld>
            <a:endParaRPr lang="en-US"/>
          </a:p>
        </p:txBody>
      </p:sp>
      <p:cxnSp>
        <p:nvCxnSpPr>
          <p:cNvPr id="8" name="Straight Connector 7">
            <a:extLst>
              <a:ext uri="{FF2B5EF4-FFF2-40B4-BE49-F238E27FC236}">
                <a16:creationId xmlns:a16="http://schemas.microsoft.com/office/drawing/2014/main"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2913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Sunday, July 6, 2025</a:t>
            </a:fld>
            <a:endParaRPr lang="en-US"/>
          </a:p>
        </p:txBody>
      </p:sp>
      <p:sp>
        <p:nvSpPr>
          <p:cNvPr id="6" name="Footer Placeholder 5">
            <a:extLst>
              <a:ext uri="{FF2B5EF4-FFF2-40B4-BE49-F238E27FC236}">
                <a16:creationId xmlns:a16="http://schemas.microsoft.com/office/drawing/2014/main"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2D7FB2AC-9F49-4D35-8C5E-ECECC6B13134}"/>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4197516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Sunday, July 6, 2025</a:t>
            </a:fld>
            <a:endParaRPr lang="en-US" dirty="0"/>
          </a:p>
        </p:txBody>
      </p:sp>
      <p:sp>
        <p:nvSpPr>
          <p:cNvPr id="8" name="Footer Placeholder 7">
            <a:extLst>
              <a:ext uri="{FF2B5EF4-FFF2-40B4-BE49-F238E27FC236}">
                <a16:creationId xmlns:a16="http://schemas.microsoft.com/office/drawing/2014/main"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57E419C-3010-4562-BA4B-ECBC2DBE629E}"/>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759410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Sunday, July 6, 2025</a:t>
            </a:fld>
            <a:endParaRPr lang="en-US"/>
          </a:p>
        </p:txBody>
      </p:sp>
      <p:sp>
        <p:nvSpPr>
          <p:cNvPr id="4" name="Footer Placeholder 3">
            <a:extLst>
              <a:ext uri="{FF2B5EF4-FFF2-40B4-BE49-F238E27FC236}">
                <a16:creationId xmlns:a16="http://schemas.microsoft.com/office/drawing/2014/main"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91E2120-410F-4382-81AB-37F161F72150}"/>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2124435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Sunday, July 6, 2025</a:t>
            </a:fld>
            <a:endParaRPr lang="en-US"/>
          </a:p>
        </p:txBody>
      </p:sp>
      <p:sp>
        <p:nvSpPr>
          <p:cNvPr id="3" name="Footer Placeholder 2">
            <a:extLst>
              <a:ext uri="{FF2B5EF4-FFF2-40B4-BE49-F238E27FC236}">
                <a16:creationId xmlns:a16="http://schemas.microsoft.com/office/drawing/2014/main"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4FC1178-3E0E-449A-B799-009C04C069AF}"/>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853358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Sunday, July 6, 2025</a:t>
            </a:fld>
            <a:endParaRPr lang="en-US"/>
          </a:p>
        </p:txBody>
      </p:sp>
      <p:sp>
        <p:nvSpPr>
          <p:cNvPr id="6" name="Footer Placeholder 5">
            <a:extLst>
              <a:ext uri="{FF2B5EF4-FFF2-40B4-BE49-F238E27FC236}">
                <a16:creationId xmlns:a16="http://schemas.microsoft.com/office/drawing/2014/main"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502BC00-0803-4A53-8657-91CE0DB80E54}"/>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422630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Sunday, July 6, 2025</a:t>
            </a:fld>
            <a:endParaRPr lang="en-US"/>
          </a:p>
        </p:txBody>
      </p:sp>
      <p:sp>
        <p:nvSpPr>
          <p:cNvPr id="6" name="Footer Placeholder 5">
            <a:extLst>
              <a:ext uri="{FF2B5EF4-FFF2-40B4-BE49-F238E27FC236}">
                <a16:creationId xmlns:a16="http://schemas.microsoft.com/office/drawing/2014/main"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86693AF-08A9-4388-A9B8-174D53955998}"/>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3474535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Sunday, July 6, 2025</a:t>
            </a:fld>
            <a:endParaRPr lang="en-US" dirty="0"/>
          </a:p>
        </p:txBody>
      </p:sp>
    </p:spTree>
    <p:extLst>
      <p:ext uri="{BB962C8B-B14F-4D97-AF65-F5344CB8AC3E}">
        <p14:creationId xmlns:p14="http://schemas.microsoft.com/office/powerpoint/2010/main" val="2643225185"/>
      </p:ext>
    </p:extLst>
  </p:cSld>
  <p:clrMap bg1="dk1" tx1="lt1" bg2="dk2" tx2="lt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2800" i="1" kern="1200">
          <a:solidFill>
            <a:schemeClr val="tx2"/>
          </a:solidFill>
          <a:latin typeface="+mj-lt"/>
          <a:ea typeface="+mj-ea"/>
          <a:cs typeface="+mj-cs"/>
        </a:defRPr>
      </a:lvl1pPr>
    </p:titleStyle>
    <p:bodyStyle>
      <a:lvl1pPr marL="450000" indent="-448056" algn="l" defTabSz="914400" rtl="0" eaLnBrk="1" latinLnBrk="0" hangingPunct="1">
        <a:lnSpc>
          <a:spcPct val="140000"/>
        </a:lnSpc>
        <a:spcBef>
          <a:spcPts val="1000"/>
        </a:spcBef>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2E5B6AE-5EFE-45F0-A2AE-ED771CA3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ABCCA9-22A9-5993-0B64-6301D26CB9F5}"/>
              </a:ext>
            </a:extLst>
          </p:cNvPr>
          <p:cNvSpPr>
            <a:spLocks noGrp="1"/>
          </p:cNvSpPr>
          <p:nvPr>
            <p:ph type="ctrTitle"/>
          </p:nvPr>
        </p:nvSpPr>
        <p:spPr>
          <a:xfrm>
            <a:off x="448055" y="655200"/>
            <a:ext cx="5432045" cy="1969200"/>
          </a:xfrm>
        </p:spPr>
        <p:txBody>
          <a:bodyPr anchor="b">
            <a:normAutofit/>
          </a:bodyPr>
          <a:lstStyle/>
          <a:p>
            <a:r>
              <a:rPr lang="en-US" sz="4500" b="1"/>
              <a:t>Pager Rotation Duties in DevOps</a:t>
            </a:r>
            <a:br>
              <a:rPr lang="en-US" sz="4500"/>
            </a:br>
            <a:endParaRPr lang="en-US" sz="4500"/>
          </a:p>
        </p:txBody>
      </p:sp>
      <p:sp>
        <p:nvSpPr>
          <p:cNvPr id="3" name="Subtitle 2">
            <a:extLst>
              <a:ext uri="{FF2B5EF4-FFF2-40B4-BE49-F238E27FC236}">
                <a16:creationId xmlns:a16="http://schemas.microsoft.com/office/drawing/2014/main" id="{6D7301B4-4B64-F616-7B07-96DCE9CEF3D7}"/>
              </a:ext>
            </a:extLst>
          </p:cNvPr>
          <p:cNvSpPr>
            <a:spLocks noGrp="1"/>
          </p:cNvSpPr>
          <p:nvPr>
            <p:ph type="subTitle" idx="1"/>
          </p:nvPr>
        </p:nvSpPr>
        <p:spPr>
          <a:xfrm>
            <a:off x="448055" y="2624400"/>
            <a:ext cx="5432045" cy="3326456"/>
          </a:xfrm>
        </p:spPr>
        <p:txBody>
          <a:bodyPr>
            <a:normAutofit/>
          </a:bodyPr>
          <a:lstStyle/>
          <a:p>
            <a:pPr>
              <a:lnSpc>
                <a:spcPct val="110000"/>
              </a:lnSpc>
            </a:pPr>
            <a:r>
              <a:rPr lang="en-US" sz="3500" dirty="0"/>
              <a:t>A guide to industry best practices for managing on-call responsibilities in modern software operations.</a:t>
            </a:r>
          </a:p>
          <a:p>
            <a:pPr>
              <a:lnSpc>
                <a:spcPct val="110000"/>
              </a:lnSpc>
            </a:pPr>
            <a:endParaRPr lang="en-US" sz="3500" dirty="0"/>
          </a:p>
        </p:txBody>
      </p:sp>
      <p:cxnSp>
        <p:nvCxnSpPr>
          <p:cNvPr id="11" name="Straight Connector 10">
            <a:extLst>
              <a:ext uri="{FF2B5EF4-FFF2-40B4-BE49-F238E27FC236}">
                <a16:creationId xmlns:a16="http://schemas.microsoft.com/office/drawing/2014/main" id="{D255B435-D9F3-4A31-B89E-36741390DB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0000" y="450000"/>
            <a:ext cx="5432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67F6F074-B5DB-C987-6520-626CF5B26723}"/>
              </a:ext>
            </a:extLst>
          </p:cNvPr>
          <p:cNvPicPr>
            <a:picLocks noChangeAspect="1"/>
          </p:cNvPicPr>
          <p:nvPr/>
        </p:nvPicPr>
        <p:blipFill>
          <a:blip r:embed="rId2"/>
          <a:srcRect l="17559" r="21136"/>
          <a:stretch>
            <a:fillRect/>
          </a:stretch>
        </p:blipFill>
        <p:spPr>
          <a:xfrm>
            <a:off x="6311900" y="10"/>
            <a:ext cx="5880100" cy="6857990"/>
          </a:xfrm>
          <a:prstGeom prst="rect">
            <a:avLst/>
          </a:prstGeom>
        </p:spPr>
      </p:pic>
    </p:spTree>
    <p:extLst>
      <p:ext uri="{BB962C8B-B14F-4D97-AF65-F5344CB8AC3E}">
        <p14:creationId xmlns:p14="http://schemas.microsoft.com/office/powerpoint/2010/main" val="2398547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E21CA63-4B99-4925-8CAF-F408D7AB0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C07F40-48AE-8172-A2A2-3094684C56C6}"/>
              </a:ext>
            </a:extLst>
          </p:cNvPr>
          <p:cNvSpPr>
            <a:spLocks noGrp="1"/>
          </p:cNvSpPr>
          <p:nvPr>
            <p:ph type="title"/>
          </p:nvPr>
        </p:nvSpPr>
        <p:spPr>
          <a:xfrm>
            <a:off x="448056" y="388799"/>
            <a:ext cx="2854800" cy="5965199"/>
          </a:xfrm>
        </p:spPr>
        <p:txBody>
          <a:bodyPr>
            <a:normAutofit/>
          </a:bodyPr>
          <a:lstStyle/>
          <a:p>
            <a:r>
              <a:rPr lang="en-US" dirty="0"/>
              <a:t>Summary of Best Practices</a:t>
            </a:r>
            <a:endParaRPr lang="en-US"/>
          </a:p>
        </p:txBody>
      </p:sp>
      <p:cxnSp>
        <p:nvCxnSpPr>
          <p:cNvPr id="11" name="Straight Connector 10">
            <a:extLst>
              <a:ext uri="{FF2B5EF4-FFF2-40B4-BE49-F238E27FC236}">
                <a16:creationId xmlns:a16="http://schemas.microsoft.com/office/drawing/2014/main" id="{7F935FD8-9F2E-4F15-8ED9-1C692DA6F3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440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F5D3D76B-2856-973B-6519-4C489F11C0E1}"/>
              </a:ext>
            </a:extLst>
          </p:cNvPr>
          <p:cNvGraphicFramePr>
            <a:graphicFrameLocks noGrp="1"/>
          </p:cNvGraphicFramePr>
          <p:nvPr>
            <p:ph idx="1"/>
            <p:extLst>
              <p:ext uri="{D42A27DB-BD31-4B8C-83A1-F6EECF244321}">
                <p14:modId xmlns:p14="http://schemas.microsoft.com/office/powerpoint/2010/main" val="993224493"/>
              </p:ext>
            </p:extLst>
          </p:nvPr>
        </p:nvGraphicFramePr>
        <p:xfrm>
          <a:off x="4194000" y="449997"/>
          <a:ext cx="7084788" cy="5958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3358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5C1EE-128A-CA02-EF2F-4A026070C839}"/>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BD55DF86-D47D-5A8B-19D0-1E7CE97990BB}"/>
              </a:ext>
            </a:extLst>
          </p:cNvPr>
          <p:cNvSpPr>
            <a:spLocks noGrp="1"/>
          </p:cNvSpPr>
          <p:nvPr>
            <p:ph idx="1"/>
          </p:nvPr>
        </p:nvSpPr>
        <p:spPr/>
        <p:txBody>
          <a:bodyPr/>
          <a:lstStyle/>
          <a:p>
            <a:r>
              <a:rPr lang="en-US" dirty="0"/>
              <a:t>PagerDuty. (n.d.). </a:t>
            </a:r>
            <a:r>
              <a:rPr lang="en-US" i="1" dirty="0"/>
              <a:t>On-call rotations and schedules</a:t>
            </a:r>
            <a:r>
              <a:rPr lang="en-US" dirty="0"/>
              <a:t>. Retrieved July 5, 2025, from https://</a:t>
            </a:r>
            <a:r>
              <a:rPr lang="en-US" dirty="0" err="1"/>
              <a:t>www.pagerduty.com</a:t>
            </a:r>
            <a:r>
              <a:rPr lang="en-US" dirty="0"/>
              <a:t>/resources/incident-management-response/learn/call-rotations-schedules/</a:t>
            </a:r>
          </a:p>
          <a:p>
            <a:r>
              <a:rPr lang="en-US" dirty="0"/>
              <a:t>Hakia. (2023). </a:t>
            </a:r>
            <a:r>
              <a:rPr lang="en-US" i="1" dirty="0"/>
              <a:t>Managing on-call rotations effectively for SRE teams</a:t>
            </a:r>
            <a:r>
              <a:rPr lang="en-US" dirty="0"/>
              <a:t>. Retrieved July 5, 2025, from https://</a:t>
            </a:r>
            <a:r>
              <a:rPr lang="en-US" dirty="0" err="1"/>
              <a:t>www.hakia.com</a:t>
            </a:r>
            <a:r>
              <a:rPr lang="en-US" dirty="0"/>
              <a:t>/posts/managing-on-call-rotations-effectively-for-</a:t>
            </a:r>
            <a:r>
              <a:rPr lang="en-US" dirty="0" err="1"/>
              <a:t>sre</a:t>
            </a:r>
            <a:r>
              <a:rPr lang="en-US" dirty="0"/>
              <a:t>-teams</a:t>
            </a:r>
          </a:p>
          <a:p>
            <a:endParaRPr lang="en-US" dirty="0"/>
          </a:p>
        </p:txBody>
      </p:sp>
    </p:spTree>
    <p:extLst>
      <p:ext uri="{BB962C8B-B14F-4D97-AF65-F5344CB8AC3E}">
        <p14:creationId xmlns:p14="http://schemas.microsoft.com/office/powerpoint/2010/main" val="893113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ECF803-D252-4700-A23E-171E66176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0795" cap="flat" cmpd="sng" algn="ctr">
            <a:noFill/>
            <a:prstDash val="solid"/>
          </a:ln>
          <a:effectLst/>
          <a:extLst>
            <a:ext uri="{91240B29-F687-4F45-9708-019B960494DF}">
              <a14:hiddenLine xmlns:a14="http://schemas.microsoft.com/office/drawing/2010/main" w="1079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906B69-8F85-7383-2C6D-FAF83851C91C}"/>
              </a:ext>
            </a:extLst>
          </p:cNvPr>
          <p:cNvSpPr>
            <a:spLocks noGrp="1"/>
          </p:cNvSpPr>
          <p:nvPr>
            <p:ph type="title"/>
          </p:nvPr>
        </p:nvSpPr>
        <p:spPr>
          <a:xfrm>
            <a:off x="448056" y="228600"/>
            <a:ext cx="6647688" cy="6190488"/>
          </a:xfrm>
        </p:spPr>
        <p:txBody>
          <a:bodyPr>
            <a:normAutofit/>
          </a:bodyPr>
          <a:lstStyle/>
          <a:p>
            <a:r>
              <a:rPr lang="en-US" sz="6400"/>
              <a:t>What Is Pager Rotation?</a:t>
            </a:r>
          </a:p>
        </p:txBody>
      </p:sp>
      <p:cxnSp>
        <p:nvCxnSpPr>
          <p:cNvPr id="14" name="Straight Connector 13">
            <a:extLst>
              <a:ext uri="{FF2B5EF4-FFF2-40B4-BE49-F238E27FC236}">
                <a16:creationId xmlns:a16="http://schemas.microsoft.com/office/drawing/2014/main" id="{6056C755-5D84-4773-863C-7605ACE635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8663" y="450000"/>
            <a:ext cx="0" cy="5966675"/>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3CC6049-FD98-3698-DC83-9759C35A9200}"/>
              </a:ext>
            </a:extLst>
          </p:cNvPr>
          <p:cNvSpPr>
            <a:spLocks noGrp="1"/>
          </p:cNvSpPr>
          <p:nvPr>
            <p:ph idx="1"/>
          </p:nvPr>
        </p:nvSpPr>
        <p:spPr>
          <a:xfrm>
            <a:off x="7964424" y="329184"/>
            <a:ext cx="3310128" cy="6089904"/>
          </a:xfrm>
        </p:spPr>
        <p:txBody>
          <a:bodyPr>
            <a:normAutofit/>
          </a:bodyPr>
          <a:lstStyle/>
          <a:p>
            <a:r>
              <a:rPr lang="en-US" dirty="0"/>
              <a:t>Pager rotation is the process of assigning team members scheduled times to respond to critical alerts and incidents in production systems. This is essential in DevOps and Site Reliability Engineering (SRE) to ensure 24/7 uptime and incident resolution.</a:t>
            </a:r>
          </a:p>
        </p:txBody>
      </p:sp>
    </p:spTree>
    <p:extLst>
      <p:ext uri="{BB962C8B-B14F-4D97-AF65-F5344CB8AC3E}">
        <p14:creationId xmlns:p14="http://schemas.microsoft.com/office/powerpoint/2010/main" val="686649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ECF803-D252-4700-A23E-171E661760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0795" cap="flat" cmpd="sng" algn="ctr">
            <a:noFill/>
            <a:prstDash val="solid"/>
          </a:ln>
          <a:effectLst/>
          <a:extLst>
            <a:ext uri="{91240B29-F687-4F45-9708-019B960494DF}">
              <a14:hiddenLine xmlns:a14="http://schemas.microsoft.com/office/drawing/2010/main" w="10795"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91C1A22-13DE-D1DE-7B83-FF9E3A850167}"/>
              </a:ext>
            </a:extLst>
          </p:cNvPr>
          <p:cNvSpPr>
            <a:spLocks noGrp="1"/>
          </p:cNvSpPr>
          <p:nvPr>
            <p:ph type="title"/>
          </p:nvPr>
        </p:nvSpPr>
        <p:spPr>
          <a:xfrm>
            <a:off x="448056" y="228600"/>
            <a:ext cx="4690872" cy="6190488"/>
          </a:xfrm>
        </p:spPr>
        <p:txBody>
          <a:bodyPr>
            <a:normAutofit/>
          </a:bodyPr>
          <a:lstStyle/>
          <a:p>
            <a:r>
              <a:rPr lang="en-US" sz="6400"/>
              <a:t>Why It Matters</a:t>
            </a:r>
          </a:p>
        </p:txBody>
      </p:sp>
      <p:cxnSp>
        <p:nvCxnSpPr>
          <p:cNvPr id="10" name="Straight Connector 9">
            <a:extLst>
              <a:ext uri="{FF2B5EF4-FFF2-40B4-BE49-F238E27FC236}">
                <a16:creationId xmlns:a16="http://schemas.microsoft.com/office/drawing/2014/main" id="{867E0F8D-CD95-42E8-B49E-DFFDB4AF11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9600" y="450000"/>
            <a:ext cx="0" cy="5966675"/>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D11696E-99E0-1335-61D8-DAA3BC6575F3}"/>
              </a:ext>
            </a:extLst>
          </p:cNvPr>
          <p:cNvSpPr>
            <a:spLocks noGrp="1"/>
          </p:cNvSpPr>
          <p:nvPr>
            <p:ph idx="1"/>
          </p:nvPr>
        </p:nvSpPr>
        <p:spPr>
          <a:xfrm>
            <a:off x="6099048" y="329184"/>
            <a:ext cx="5184648" cy="6089904"/>
          </a:xfrm>
        </p:spPr>
        <p:txBody>
          <a:bodyPr>
            <a:normAutofit/>
          </a:bodyPr>
          <a:lstStyle/>
          <a:p>
            <a:r>
              <a:rPr lang="en-US" dirty="0"/>
              <a:t>Without clear pager rotation, critical alerts may be missed or delayed, risking outages and SLO violations. Relying on the same individuals leads to burnout and alert fatigue. A well-structured rotation spreads responsibility, improves response times, and encourages healthier alerting practices—supporting both system reliability and team well-being.</a:t>
            </a:r>
          </a:p>
        </p:txBody>
      </p:sp>
    </p:spTree>
    <p:extLst>
      <p:ext uri="{BB962C8B-B14F-4D97-AF65-F5344CB8AC3E}">
        <p14:creationId xmlns:p14="http://schemas.microsoft.com/office/powerpoint/2010/main" val="2722146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E21CA63-4B99-4925-8CAF-F408D7AB0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B4BC8B-20E5-FCE5-4F88-193CD5469F9D}"/>
              </a:ext>
            </a:extLst>
          </p:cNvPr>
          <p:cNvSpPr>
            <a:spLocks noGrp="1"/>
          </p:cNvSpPr>
          <p:nvPr>
            <p:ph type="title"/>
          </p:nvPr>
        </p:nvSpPr>
        <p:spPr>
          <a:xfrm>
            <a:off x="450000" y="388799"/>
            <a:ext cx="4694400" cy="5965199"/>
          </a:xfrm>
        </p:spPr>
        <p:txBody>
          <a:bodyPr>
            <a:normAutofit/>
          </a:bodyPr>
          <a:lstStyle/>
          <a:p>
            <a:r>
              <a:rPr lang="en-US" b="1"/>
              <a:t>Designing an Effective Rotation</a:t>
            </a:r>
            <a:br>
              <a:rPr lang="en-US"/>
            </a:br>
            <a:endParaRPr lang="en-US"/>
          </a:p>
        </p:txBody>
      </p:sp>
      <p:cxnSp>
        <p:nvCxnSpPr>
          <p:cNvPr id="14" name="Straight Connector 13">
            <a:extLst>
              <a:ext uri="{FF2B5EF4-FFF2-40B4-BE49-F238E27FC236}">
                <a16:creationId xmlns:a16="http://schemas.microsoft.com/office/drawing/2014/main" id="{7F935FD8-9F2E-4F15-8ED9-1C692DA6F3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2926"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a16="http://schemas.microsoft.com/office/drawing/2014/main" id="{073D71DA-8819-DAE1-F670-727BFB48215B}"/>
              </a:ext>
            </a:extLst>
          </p:cNvPr>
          <p:cNvGraphicFramePr>
            <a:graphicFrameLocks noGrp="1"/>
          </p:cNvGraphicFramePr>
          <p:nvPr>
            <p:ph idx="1"/>
            <p:extLst>
              <p:ext uri="{D42A27DB-BD31-4B8C-83A1-F6EECF244321}">
                <p14:modId xmlns:p14="http://schemas.microsoft.com/office/powerpoint/2010/main" val="592419669"/>
              </p:ext>
            </p:extLst>
          </p:nvPr>
        </p:nvGraphicFramePr>
        <p:xfrm>
          <a:off x="6044400" y="449997"/>
          <a:ext cx="5239469" cy="5958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6414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CFC294A-7FF8-4114-B0AD-F3B7F15EF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6E05C1-AF07-31EE-4B6F-476CB2A02E42}"/>
              </a:ext>
            </a:extLst>
          </p:cNvPr>
          <p:cNvSpPr>
            <a:spLocks noGrp="1"/>
          </p:cNvSpPr>
          <p:nvPr>
            <p:ph type="title"/>
          </p:nvPr>
        </p:nvSpPr>
        <p:spPr>
          <a:xfrm>
            <a:off x="448056" y="226800"/>
            <a:ext cx="11301984" cy="984885"/>
          </a:xfrm>
        </p:spPr>
        <p:txBody>
          <a:bodyPr>
            <a:normAutofit/>
          </a:bodyPr>
          <a:lstStyle/>
          <a:p>
            <a:r>
              <a:rPr lang="en-US" sz="6400"/>
              <a:t>Alert Load &amp; Noise Reduction</a:t>
            </a:r>
          </a:p>
        </p:txBody>
      </p:sp>
      <p:cxnSp>
        <p:nvCxnSpPr>
          <p:cNvPr id="11" name="Straight Connector 10">
            <a:extLst>
              <a:ext uri="{FF2B5EF4-FFF2-40B4-BE49-F238E27FC236}">
                <a16:creationId xmlns:a16="http://schemas.microsoft.com/office/drawing/2014/main" id="{493FE3F6-2B23-4E4E-AA49-C212646DC7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16092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D231EB7E-B45A-2E61-F4F9-A40748550FA6}"/>
              </a:ext>
            </a:extLst>
          </p:cNvPr>
          <p:cNvGraphicFramePr>
            <a:graphicFrameLocks noGrp="1"/>
          </p:cNvGraphicFramePr>
          <p:nvPr>
            <p:ph idx="1"/>
            <p:extLst>
              <p:ext uri="{D42A27DB-BD31-4B8C-83A1-F6EECF244321}">
                <p14:modId xmlns:p14="http://schemas.microsoft.com/office/powerpoint/2010/main" val="382583423"/>
              </p:ext>
            </p:extLst>
          </p:nvPr>
        </p:nvGraphicFramePr>
        <p:xfrm>
          <a:off x="450000" y="2059200"/>
          <a:ext cx="11293475" cy="37830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7488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C4AC91-30B8-4B0B-A187-C39F191319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F16427-B7AB-5E6C-57B0-4DC7DEA031D4}"/>
              </a:ext>
            </a:extLst>
          </p:cNvPr>
          <p:cNvSpPr>
            <a:spLocks noGrp="1"/>
          </p:cNvSpPr>
          <p:nvPr>
            <p:ph type="title"/>
          </p:nvPr>
        </p:nvSpPr>
        <p:spPr>
          <a:xfrm>
            <a:off x="448056" y="389970"/>
            <a:ext cx="11301984" cy="860400"/>
          </a:xfrm>
        </p:spPr>
        <p:txBody>
          <a:bodyPr anchor="b">
            <a:normAutofit/>
          </a:bodyPr>
          <a:lstStyle/>
          <a:p>
            <a:pPr algn="ctr"/>
            <a:r>
              <a:rPr lang="en-US" dirty="0"/>
              <a:t>Tools and Documentation</a:t>
            </a:r>
          </a:p>
        </p:txBody>
      </p:sp>
      <p:cxnSp>
        <p:nvCxnSpPr>
          <p:cNvPr id="11" name="Straight Connector 10">
            <a:extLst>
              <a:ext uri="{FF2B5EF4-FFF2-40B4-BE49-F238E27FC236}">
                <a16:creationId xmlns:a16="http://schemas.microsoft.com/office/drawing/2014/main" id="{493FE3F6-2B23-4E4E-AA49-C212646DC7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9400" y="16092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425E2822-2605-D7C3-D438-E61E11A90298}"/>
              </a:ext>
            </a:extLst>
          </p:cNvPr>
          <p:cNvGraphicFramePr>
            <a:graphicFrameLocks noGrp="1"/>
          </p:cNvGraphicFramePr>
          <p:nvPr>
            <p:ph idx="1"/>
            <p:extLst>
              <p:ext uri="{D42A27DB-BD31-4B8C-83A1-F6EECF244321}">
                <p14:modId xmlns:p14="http://schemas.microsoft.com/office/powerpoint/2010/main" val="2438638437"/>
              </p:ext>
            </p:extLst>
          </p:nvPr>
        </p:nvGraphicFramePr>
        <p:xfrm>
          <a:off x="450000" y="2059200"/>
          <a:ext cx="11293475" cy="37830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8436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FBDE7-65C1-861A-E0CD-679A2B95280D}"/>
              </a:ext>
            </a:extLst>
          </p:cNvPr>
          <p:cNvSpPr>
            <a:spLocks noGrp="1"/>
          </p:cNvSpPr>
          <p:nvPr>
            <p:ph type="title"/>
          </p:nvPr>
        </p:nvSpPr>
        <p:spPr/>
        <p:txBody>
          <a:bodyPr/>
          <a:lstStyle/>
          <a:p>
            <a:pPr algn="ctr"/>
            <a:r>
              <a:rPr lang="en-US"/>
              <a:t>Escalation and Handoff Practices</a:t>
            </a:r>
            <a:endParaRPr lang="en-US" dirty="0"/>
          </a:p>
        </p:txBody>
      </p:sp>
      <p:graphicFrame>
        <p:nvGraphicFramePr>
          <p:cNvPr id="5" name="Content Placeholder 2">
            <a:extLst>
              <a:ext uri="{FF2B5EF4-FFF2-40B4-BE49-F238E27FC236}">
                <a16:creationId xmlns:a16="http://schemas.microsoft.com/office/drawing/2014/main" id="{EED70485-98C3-F8B4-DB88-3F771D920F82}"/>
              </a:ext>
            </a:extLst>
          </p:cNvPr>
          <p:cNvGraphicFramePr>
            <a:graphicFrameLocks noGrp="1"/>
          </p:cNvGraphicFramePr>
          <p:nvPr>
            <p:ph idx="1"/>
          </p:nvPr>
        </p:nvGraphicFramePr>
        <p:xfrm>
          <a:off x="448056" y="1735200"/>
          <a:ext cx="11293200" cy="3783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6115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E21CA63-4B99-4925-8CAF-F408D7AB0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57CF56-9945-72D0-34E5-54686F6FE6CD}"/>
              </a:ext>
            </a:extLst>
          </p:cNvPr>
          <p:cNvSpPr>
            <a:spLocks noGrp="1"/>
          </p:cNvSpPr>
          <p:nvPr>
            <p:ph type="title"/>
          </p:nvPr>
        </p:nvSpPr>
        <p:spPr>
          <a:xfrm>
            <a:off x="448056" y="388799"/>
            <a:ext cx="2854800" cy="5965199"/>
          </a:xfrm>
        </p:spPr>
        <p:txBody>
          <a:bodyPr>
            <a:normAutofit/>
          </a:bodyPr>
          <a:lstStyle/>
          <a:p>
            <a:r>
              <a:rPr lang="en-US" dirty="0"/>
              <a:t>Supporting the On-Call Engineer</a:t>
            </a:r>
            <a:endParaRPr lang="en-US"/>
          </a:p>
        </p:txBody>
      </p:sp>
      <p:cxnSp>
        <p:nvCxnSpPr>
          <p:cNvPr id="11" name="Straight Connector 10">
            <a:extLst>
              <a:ext uri="{FF2B5EF4-FFF2-40B4-BE49-F238E27FC236}">
                <a16:creationId xmlns:a16="http://schemas.microsoft.com/office/drawing/2014/main" id="{7F935FD8-9F2E-4F15-8ED9-1C692DA6F3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7440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1F66A09E-8318-81F6-3DC8-DE6F4B07A3C1}"/>
              </a:ext>
            </a:extLst>
          </p:cNvPr>
          <p:cNvGraphicFramePr>
            <a:graphicFrameLocks noGrp="1"/>
          </p:cNvGraphicFramePr>
          <p:nvPr>
            <p:ph idx="1"/>
            <p:extLst>
              <p:ext uri="{D42A27DB-BD31-4B8C-83A1-F6EECF244321}">
                <p14:modId xmlns:p14="http://schemas.microsoft.com/office/powerpoint/2010/main" val="1809384995"/>
              </p:ext>
            </p:extLst>
          </p:nvPr>
        </p:nvGraphicFramePr>
        <p:xfrm>
          <a:off x="4194000" y="449997"/>
          <a:ext cx="7084788" cy="59580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58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060DC-9BCA-CD65-8E4B-D01449A7A525}"/>
              </a:ext>
            </a:extLst>
          </p:cNvPr>
          <p:cNvSpPr>
            <a:spLocks noGrp="1"/>
          </p:cNvSpPr>
          <p:nvPr>
            <p:ph type="title"/>
          </p:nvPr>
        </p:nvSpPr>
        <p:spPr/>
        <p:txBody>
          <a:bodyPr/>
          <a:lstStyle/>
          <a:p>
            <a:pPr algn="ctr"/>
            <a:r>
              <a:rPr lang="en-US" dirty="0"/>
              <a:t>Common Pitfalls to Avoid</a:t>
            </a:r>
          </a:p>
        </p:txBody>
      </p:sp>
      <p:graphicFrame>
        <p:nvGraphicFramePr>
          <p:cNvPr id="5" name="Content Placeholder 2">
            <a:extLst>
              <a:ext uri="{FF2B5EF4-FFF2-40B4-BE49-F238E27FC236}">
                <a16:creationId xmlns:a16="http://schemas.microsoft.com/office/drawing/2014/main" id="{A34CD4BF-7909-D197-F956-E340E5BBB303}"/>
              </a:ext>
            </a:extLst>
          </p:cNvPr>
          <p:cNvGraphicFramePr>
            <a:graphicFrameLocks noGrp="1"/>
          </p:cNvGraphicFramePr>
          <p:nvPr>
            <p:ph idx="1"/>
          </p:nvPr>
        </p:nvGraphicFramePr>
        <p:xfrm>
          <a:off x="448056" y="1735200"/>
          <a:ext cx="11293200" cy="3783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4506670"/>
      </p:ext>
    </p:extLst>
  </p:cSld>
  <p:clrMapOvr>
    <a:masterClrMapping/>
  </p:clrMapOvr>
</p:sld>
</file>

<file path=ppt/theme/theme1.xml><?xml version="1.0" encoding="utf-8"?>
<a:theme xmlns:a="http://schemas.openxmlformats.org/drawingml/2006/main" name="ThinLineVTI">
  <a:themeElements>
    <a:clrScheme name="ThinLines Color Scheme">
      <a:dk1>
        <a:sysClr val="windowText" lastClr="000000"/>
      </a:dk1>
      <a:lt1>
        <a:sysClr val="window" lastClr="FFFFFF"/>
      </a:lt1>
      <a:dk2>
        <a:srgbClr val="000000"/>
      </a:dk2>
      <a:lt2>
        <a:srgbClr val="FFFFFF"/>
      </a:lt2>
      <a:accent1>
        <a:srgbClr val="00BAC8"/>
      </a:accent1>
      <a:accent2>
        <a:srgbClr val="794DFF"/>
      </a:accent2>
      <a:accent3>
        <a:srgbClr val="00D17D"/>
      </a:accent3>
      <a:accent4>
        <a:srgbClr val="404040"/>
      </a:accent4>
      <a:accent5>
        <a:srgbClr val="FE5D21"/>
      </a:accent5>
      <a:accent6>
        <a:srgbClr val="B3B3B3"/>
      </a:accent6>
      <a:hlink>
        <a:srgbClr val="3E8FF1"/>
      </a:hlink>
      <a:folHlink>
        <a:srgbClr val="939393"/>
      </a:folHlink>
    </a:clrScheme>
    <a:fontScheme name="Custom 3">
      <a:majorFont>
        <a:latin typeface="Sagona Book"/>
        <a:ea typeface=""/>
        <a:cs typeface=""/>
      </a:majorFont>
      <a:minorFont>
        <a:latin typeface="Univer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TotalTime>
  <Words>427</Words>
  <Application>Microsoft Macintosh PowerPoint</Application>
  <PresentationFormat>Widescreen</PresentationFormat>
  <Paragraphs>49</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Arial</vt:lpstr>
      <vt:lpstr>Calibri Light</vt:lpstr>
      <vt:lpstr>Sagona Book</vt:lpstr>
      <vt:lpstr>Univers</vt:lpstr>
      <vt:lpstr>ThinLineVTI</vt:lpstr>
      <vt:lpstr>Pager Rotation Duties in DevOps </vt:lpstr>
      <vt:lpstr>What Is Pager Rotation?</vt:lpstr>
      <vt:lpstr>Why It Matters</vt:lpstr>
      <vt:lpstr>Designing an Effective Rotation </vt:lpstr>
      <vt:lpstr>Alert Load &amp; Noise Reduction</vt:lpstr>
      <vt:lpstr>Tools and Documentation</vt:lpstr>
      <vt:lpstr>Escalation and Handoff Practices</vt:lpstr>
      <vt:lpstr>Supporting the On-Call Engineer</vt:lpstr>
      <vt:lpstr>Common Pitfalls to Avoid</vt:lpstr>
      <vt:lpstr>Summary of Best Practices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Anton DeCesare</dc:creator>
  <cp:lastModifiedBy>Anton DeCesare</cp:lastModifiedBy>
  <cp:revision>1</cp:revision>
  <dcterms:created xsi:type="dcterms:W3CDTF">2025-07-06T13:54:05Z</dcterms:created>
  <dcterms:modified xsi:type="dcterms:W3CDTF">2025-07-06T14:10:46Z</dcterms:modified>
</cp:coreProperties>
</file>