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85"/>
  </p:normalViewPr>
  <p:slideViewPr>
    <p:cSldViewPr snapToGrid="0">
      <p:cViewPr varScale="1">
        <p:scale>
          <a:sx n="117" d="100"/>
          <a:sy n="117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A29C89-FDC8-4B24-9F14-06F6995A9B5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2E920D1-1EE1-4D6B-A044-5C51D7545716}">
      <dgm:prSet/>
      <dgm:spPr/>
      <dgm:t>
        <a:bodyPr/>
        <a:lstStyle/>
        <a:p>
          <a:r>
            <a:rPr lang="en-US"/>
            <a:t>Enforce branch protections to restrict direct pushes to main branches.</a:t>
          </a:r>
        </a:p>
      </dgm:t>
    </dgm:pt>
    <dgm:pt modelId="{EA72A82F-1D2A-4AD7-AC0B-E16ECB216380}" type="parTrans" cxnId="{D1818CBE-1AC9-4AE3-9A24-61B89211879C}">
      <dgm:prSet/>
      <dgm:spPr/>
      <dgm:t>
        <a:bodyPr/>
        <a:lstStyle/>
        <a:p>
          <a:endParaRPr lang="en-US"/>
        </a:p>
      </dgm:t>
    </dgm:pt>
    <dgm:pt modelId="{C003780E-1DB8-425C-88F6-5E722A5D2196}" type="sibTrans" cxnId="{D1818CBE-1AC9-4AE3-9A24-61B89211879C}">
      <dgm:prSet/>
      <dgm:spPr/>
      <dgm:t>
        <a:bodyPr/>
        <a:lstStyle/>
        <a:p>
          <a:endParaRPr lang="en-US"/>
        </a:p>
      </dgm:t>
    </dgm:pt>
    <dgm:pt modelId="{8F7D7DD6-8964-4396-B71D-FA07B751BB28}">
      <dgm:prSet/>
      <dgm:spPr/>
      <dgm:t>
        <a:bodyPr/>
        <a:lstStyle/>
        <a:p>
          <a:r>
            <a:rPr lang="en-US"/>
            <a:t>Require pull request (PR) reviews before merging code.</a:t>
          </a:r>
        </a:p>
      </dgm:t>
    </dgm:pt>
    <dgm:pt modelId="{5E59029D-69F1-4C5A-8023-857B613ADFA9}" type="parTrans" cxnId="{295A4CDB-03DC-44A2-BA02-EC7EBE0D25FB}">
      <dgm:prSet/>
      <dgm:spPr/>
      <dgm:t>
        <a:bodyPr/>
        <a:lstStyle/>
        <a:p>
          <a:endParaRPr lang="en-US"/>
        </a:p>
      </dgm:t>
    </dgm:pt>
    <dgm:pt modelId="{333BA6AD-5F81-4335-8F2B-39FA6C4A3A6C}" type="sibTrans" cxnId="{295A4CDB-03DC-44A2-BA02-EC7EBE0D25FB}">
      <dgm:prSet/>
      <dgm:spPr/>
      <dgm:t>
        <a:bodyPr/>
        <a:lstStyle/>
        <a:p>
          <a:endParaRPr lang="en-US"/>
        </a:p>
      </dgm:t>
    </dgm:pt>
    <dgm:pt modelId="{9B499AC4-3838-44DE-B92D-2015C1757D5C}">
      <dgm:prSet/>
      <dgm:spPr/>
      <dgm:t>
        <a:bodyPr/>
        <a:lstStyle/>
        <a:p>
          <a:r>
            <a:rPr lang="en-US"/>
            <a:t>Use commit signing (e.g., GPG) to verify code authorship.</a:t>
          </a:r>
        </a:p>
      </dgm:t>
    </dgm:pt>
    <dgm:pt modelId="{A2CE3581-E766-4DDC-9219-5528DD059F1B}" type="parTrans" cxnId="{BA7EE97B-FFCC-43CC-88F1-0B704733096A}">
      <dgm:prSet/>
      <dgm:spPr/>
      <dgm:t>
        <a:bodyPr/>
        <a:lstStyle/>
        <a:p>
          <a:endParaRPr lang="en-US"/>
        </a:p>
      </dgm:t>
    </dgm:pt>
    <dgm:pt modelId="{91B32DBC-E3CD-4467-9BC8-A404ECDBA303}" type="sibTrans" cxnId="{BA7EE97B-FFCC-43CC-88F1-0B704733096A}">
      <dgm:prSet/>
      <dgm:spPr/>
      <dgm:t>
        <a:bodyPr/>
        <a:lstStyle/>
        <a:p>
          <a:endParaRPr lang="en-US"/>
        </a:p>
      </dgm:t>
    </dgm:pt>
    <dgm:pt modelId="{28DECAC6-BA38-4E24-9200-791A905A4F32}">
      <dgm:prSet/>
      <dgm:spPr/>
      <dgm:t>
        <a:bodyPr/>
        <a:lstStyle/>
        <a:p>
          <a:r>
            <a:rPr lang="en-US"/>
            <a:t>Implement automated CI/CD pipelines that reject code with vulnerabilities or failing tests.</a:t>
          </a:r>
        </a:p>
      </dgm:t>
    </dgm:pt>
    <dgm:pt modelId="{1DDE967F-65FF-4D49-8839-94460AEA27C1}" type="parTrans" cxnId="{ADA8ADBB-571E-46E9-B7AE-8AB58B6C88C4}">
      <dgm:prSet/>
      <dgm:spPr/>
      <dgm:t>
        <a:bodyPr/>
        <a:lstStyle/>
        <a:p>
          <a:endParaRPr lang="en-US"/>
        </a:p>
      </dgm:t>
    </dgm:pt>
    <dgm:pt modelId="{1581A75E-B6FB-48B9-A964-B4D9D3D32B7C}" type="sibTrans" cxnId="{ADA8ADBB-571E-46E9-B7AE-8AB58B6C88C4}">
      <dgm:prSet/>
      <dgm:spPr/>
      <dgm:t>
        <a:bodyPr/>
        <a:lstStyle/>
        <a:p>
          <a:endParaRPr lang="en-US"/>
        </a:p>
      </dgm:t>
    </dgm:pt>
    <dgm:pt modelId="{19603609-06A7-46FF-AD7E-47267711DAB8}" type="pres">
      <dgm:prSet presAssocID="{89A29C89-FDC8-4B24-9F14-06F6995A9B56}" presName="root" presStyleCnt="0">
        <dgm:presLayoutVars>
          <dgm:dir/>
          <dgm:resizeHandles val="exact"/>
        </dgm:presLayoutVars>
      </dgm:prSet>
      <dgm:spPr/>
    </dgm:pt>
    <dgm:pt modelId="{745FE0EA-DF0C-4313-BC7A-17A30DFF0C35}" type="pres">
      <dgm:prSet presAssocID="{C2E920D1-1EE1-4D6B-A044-5C51D7545716}" presName="compNode" presStyleCnt="0"/>
      <dgm:spPr/>
    </dgm:pt>
    <dgm:pt modelId="{A6C4D0DC-C604-4D04-8376-6070053BEBCF}" type="pres">
      <dgm:prSet presAssocID="{C2E920D1-1EE1-4D6B-A044-5C51D7545716}" presName="bgRect" presStyleLbl="bgShp" presStyleIdx="0" presStyleCnt="4"/>
      <dgm:spPr/>
    </dgm:pt>
    <dgm:pt modelId="{DBA5C8C4-4B7F-488F-B4A6-80DA8C2E0935}" type="pres">
      <dgm:prSet presAssocID="{C2E920D1-1EE1-4D6B-A044-5C51D754571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EF6807C4-D396-4429-B833-3825DA3708A2}" type="pres">
      <dgm:prSet presAssocID="{C2E920D1-1EE1-4D6B-A044-5C51D7545716}" presName="spaceRect" presStyleCnt="0"/>
      <dgm:spPr/>
    </dgm:pt>
    <dgm:pt modelId="{88D9C49F-BD01-420C-8011-CC6EDB3110DD}" type="pres">
      <dgm:prSet presAssocID="{C2E920D1-1EE1-4D6B-A044-5C51D7545716}" presName="parTx" presStyleLbl="revTx" presStyleIdx="0" presStyleCnt="4">
        <dgm:presLayoutVars>
          <dgm:chMax val="0"/>
          <dgm:chPref val="0"/>
        </dgm:presLayoutVars>
      </dgm:prSet>
      <dgm:spPr/>
    </dgm:pt>
    <dgm:pt modelId="{34C32E98-8BF0-4F2E-8BA5-B756176E2992}" type="pres">
      <dgm:prSet presAssocID="{C003780E-1DB8-425C-88F6-5E722A5D2196}" presName="sibTrans" presStyleCnt="0"/>
      <dgm:spPr/>
    </dgm:pt>
    <dgm:pt modelId="{57C1AD61-9684-49C8-9C7A-3F4F29C866AE}" type="pres">
      <dgm:prSet presAssocID="{8F7D7DD6-8964-4396-B71D-FA07B751BB28}" presName="compNode" presStyleCnt="0"/>
      <dgm:spPr/>
    </dgm:pt>
    <dgm:pt modelId="{35300571-D573-48B8-AED2-B52A25E1E717}" type="pres">
      <dgm:prSet presAssocID="{8F7D7DD6-8964-4396-B71D-FA07B751BB28}" presName="bgRect" presStyleLbl="bgShp" presStyleIdx="1" presStyleCnt="4"/>
      <dgm:spPr/>
    </dgm:pt>
    <dgm:pt modelId="{641EC1D2-7845-4A2D-AB68-D37CDBA15B4C}" type="pres">
      <dgm:prSet presAssocID="{8F7D7DD6-8964-4396-B71D-FA07B751BB2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E7394E26-F95D-4F2C-A2EE-D22423B6A87C}" type="pres">
      <dgm:prSet presAssocID="{8F7D7DD6-8964-4396-B71D-FA07B751BB28}" presName="spaceRect" presStyleCnt="0"/>
      <dgm:spPr/>
    </dgm:pt>
    <dgm:pt modelId="{254A35C3-1CE8-443F-AB6D-9D38985E0CF3}" type="pres">
      <dgm:prSet presAssocID="{8F7D7DD6-8964-4396-B71D-FA07B751BB28}" presName="parTx" presStyleLbl="revTx" presStyleIdx="1" presStyleCnt="4">
        <dgm:presLayoutVars>
          <dgm:chMax val="0"/>
          <dgm:chPref val="0"/>
        </dgm:presLayoutVars>
      </dgm:prSet>
      <dgm:spPr/>
    </dgm:pt>
    <dgm:pt modelId="{D9A66F81-F9BB-4194-9410-1B5B44AC7C3F}" type="pres">
      <dgm:prSet presAssocID="{333BA6AD-5F81-4335-8F2B-39FA6C4A3A6C}" presName="sibTrans" presStyleCnt="0"/>
      <dgm:spPr/>
    </dgm:pt>
    <dgm:pt modelId="{F581B232-58A5-4653-8751-4916B309E394}" type="pres">
      <dgm:prSet presAssocID="{9B499AC4-3838-44DE-B92D-2015C1757D5C}" presName="compNode" presStyleCnt="0"/>
      <dgm:spPr/>
    </dgm:pt>
    <dgm:pt modelId="{5AC0FBFA-2094-4744-BDD5-BEE71D5439C3}" type="pres">
      <dgm:prSet presAssocID="{9B499AC4-3838-44DE-B92D-2015C1757D5C}" presName="bgRect" presStyleLbl="bgShp" presStyleIdx="2" presStyleCnt="4"/>
      <dgm:spPr/>
    </dgm:pt>
    <dgm:pt modelId="{CE049A71-AA15-40D3-A623-7AF2A7D14F0C}" type="pres">
      <dgm:prSet presAssocID="{9B499AC4-3838-44DE-B92D-2015C1757D5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3690547F-B49C-4F70-991A-9179C0868EF4}" type="pres">
      <dgm:prSet presAssocID="{9B499AC4-3838-44DE-B92D-2015C1757D5C}" presName="spaceRect" presStyleCnt="0"/>
      <dgm:spPr/>
    </dgm:pt>
    <dgm:pt modelId="{1FAA8C8B-53A5-45E8-9FBC-85123E029659}" type="pres">
      <dgm:prSet presAssocID="{9B499AC4-3838-44DE-B92D-2015C1757D5C}" presName="parTx" presStyleLbl="revTx" presStyleIdx="2" presStyleCnt="4">
        <dgm:presLayoutVars>
          <dgm:chMax val="0"/>
          <dgm:chPref val="0"/>
        </dgm:presLayoutVars>
      </dgm:prSet>
      <dgm:spPr/>
    </dgm:pt>
    <dgm:pt modelId="{C654A30B-7F32-4B9D-B0C5-9EE909005E93}" type="pres">
      <dgm:prSet presAssocID="{91B32DBC-E3CD-4467-9BC8-A404ECDBA303}" presName="sibTrans" presStyleCnt="0"/>
      <dgm:spPr/>
    </dgm:pt>
    <dgm:pt modelId="{C726C345-79CA-4396-BA21-16CC3B6A3F66}" type="pres">
      <dgm:prSet presAssocID="{28DECAC6-BA38-4E24-9200-791A905A4F32}" presName="compNode" presStyleCnt="0"/>
      <dgm:spPr/>
    </dgm:pt>
    <dgm:pt modelId="{855A8412-A092-4495-B856-3011FDFE1D1D}" type="pres">
      <dgm:prSet presAssocID="{28DECAC6-BA38-4E24-9200-791A905A4F32}" presName="bgRect" presStyleLbl="bgShp" presStyleIdx="3" presStyleCnt="4"/>
      <dgm:spPr/>
    </dgm:pt>
    <dgm:pt modelId="{8BE82ABF-0603-47DB-AAEF-F5FF03D03A80}" type="pres">
      <dgm:prSet presAssocID="{28DECAC6-BA38-4E24-9200-791A905A4F3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F3E4345-883F-4DFD-925B-6C9D0DA047BC}" type="pres">
      <dgm:prSet presAssocID="{28DECAC6-BA38-4E24-9200-791A905A4F32}" presName="spaceRect" presStyleCnt="0"/>
      <dgm:spPr/>
    </dgm:pt>
    <dgm:pt modelId="{1FACBC97-57A3-433C-8764-72BC6AC2203C}" type="pres">
      <dgm:prSet presAssocID="{28DECAC6-BA38-4E24-9200-791A905A4F3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E021A21-CC57-4F07-A3CD-0D371D6D57CB}" type="presOf" srcId="{89A29C89-FDC8-4B24-9F14-06F6995A9B56}" destId="{19603609-06A7-46FF-AD7E-47267711DAB8}" srcOrd="0" destOrd="0" presId="urn:microsoft.com/office/officeart/2018/2/layout/IconVerticalSolidList"/>
    <dgm:cxn modelId="{AFE89D26-94E6-4BC1-86F8-85E87CF84EE8}" type="presOf" srcId="{8F7D7DD6-8964-4396-B71D-FA07B751BB28}" destId="{254A35C3-1CE8-443F-AB6D-9D38985E0CF3}" srcOrd="0" destOrd="0" presId="urn:microsoft.com/office/officeart/2018/2/layout/IconVerticalSolidList"/>
    <dgm:cxn modelId="{BA7EE97B-FFCC-43CC-88F1-0B704733096A}" srcId="{89A29C89-FDC8-4B24-9F14-06F6995A9B56}" destId="{9B499AC4-3838-44DE-B92D-2015C1757D5C}" srcOrd="2" destOrd="0" parTransId="{A2CE3581-E766-4DDC-9219-5528DD059F1B}" sibTransId="{91B32DBC-E3CD-4467-9BC8-A404ECDBA303}"/>
    <dgm:cxn modelId="{9EAA78AC-2748-4259-B871-9E0790299373}" type="presOf" srcId="{C2E920D1-1EE1-4D6B-A044-5C51D7545716}" destId="{88D9C49F-BD01-420C-8011-CC6EDB3110DD}" srcOrd="0" destOrd="0" presId="urn:microsoft.com/office/officeart/2018/2/layout/IconVerticalSolidList"/>
    <dgm:cxn modelId="{ADA8ADBB-571E-46E9-B7AE-8AB58B6C88C4}" srcId="{89A29C89-FDC8-4B24-9F14-06F6995A9B56}" destId="{28DECAC6-BA38-4E24-9200-791A905A4F32}" srcOrd="3" destOrd="0" parTransId="{1DDE967F-65FF-4D49-8839-94460AEA27C1}" sibTransId="{1581A75E-B6FB-48B9-A964-B4D9D3D32B7C}"/>
    <dgm:cxn modelId="{D1818CBE-1AC9-4AE3-9A24-61B89211879C}" srcId="{89A29C89-FDC8-4B24-9F14-06F6995A9B56}" destId="{C2E920D1-1EE1-4D6B-A044-5C51D7545716}" srcOrd="0" destOrd="0" parTransId="{EA72A82F-1D2A-4AD7-AC0B-E16ECB216380}" sibTransId="{C003780E-1DB8-425C-88F6-5E722A5D2196}"/>
    <dgm:cxn modelId="{295A4CDB-03DC-44A2-BA02-EC7EBE0D25FB}" srcId="{89A29C89-FDC8-4B24-9F14-06F6995A9B56}" destId="{8F7D7DD6-8964-4396-B71D-FA07B751BB28}" srcOrd="1" destOrd="0" parTransId="{5E59029D-69F1-4C5A-8023-857B613ADFA9}" sibTransId="{333BA6AD-5F81-4335-8F2B-39FA6C4A3A6C}"/>
    <dgm:cxn modelId="{886A31E4-4AB4-42B9-BB22-EF78F6DF2E24}" type="presOf" srcId="{9B499AC4-3838-44DE-B92D-2015C1757D5C}" destId="{1FAA8C8B-53A5-45E8-9FBC-85123E029659}" srcOrd="0" destOrd="0" presId="urn:microsoft.com/office/officeart/2018/2/layout/IconVerticalSolidList"/>
    <dgm:cxn modelId="{98229DF4-7175-4371-B612-394CB0C84125}" type="presOf" srcId="{28DECAC6-BA38-4E24-9200-791A905A4F32}" destId="{1FACBC97-57A3-433C-8764-72BC6AC2203C}" srcOrd="0" destOrd="0" presId="urn:microsoft.com/office/officeart/2018/2/layout/IconVerticalSolidList"/>
    <dgm:cxn modelId="{E0C8EDBB-BCC9-4634-9D65-E9C14EBD5D57}" type="presParOf" srcId="{19603609-06A7-46FF-AD7E-47267711DAB8}" destId="{745FE0EA-DF0C-4313-BC7A-17A30DFF0C35}" srcOrd="0" destOrd="0" presId="urn:microsoft.com/office/officeart/2018/2/layout/IconVerticalSolidList"/>
    <dgm:cxn modelId="{AB18B5C9-966F-4BFA-BADA-703ED5E950B2}" type="presParOf" srcId="{745FE0EA-DF0C-4313-BC7A-17A30DFF0C35}" destId="{A6C4D0DC-C604-4D04-8376-6070053BEBCF}" srcOrd="0" destOrd="0" presId="urn:microsoft.com/office/officeart/2018/2/layout/IconVerticalSolidList"/>
    <dgm:cxn modelId="{F18DE8AE-88E3-413C-A705-CF9239E9B594}" type="presParOf" srcId="{745FE0EA-DF0C-4313-BC7A-17A30DFF0C35}" destId="{DBA5C8C4-4B7F-488F-B4A6-80DA8C2E0935}" srcOrd="1" destOrd="0" presId="urn:microsoft.com/office/officeart/2018/2/layout/IconVerticalSolidList"/>
    <dgm:cxn modelId="{6FCBF290-2DF0-4F51-8E81-F79CD10D2FD1}" type="presParOf" srcId="{745FE0EA-DF0C-4313-BC7A-17A30DFF0C35}" destId="{EF6807C4-D396-4429-B833-3825DA3708A2}" srcOrd="2" destOrd="0" presId="urn:microsoft.com/office/officeart/2018/2/layout/IconVerticalSolidList"/>
    <dgm:cxn modelId="{324A4B55-3A80-4B61-9AEB-C576BEB00558}" type="presParOf" srcId="{745FE0EA-DF0C-4313-BC7A-17A30DFF0C35}" destId="{88D9C49F-BD01-420C-8011-CC6EDB3110DD}" srcOrd="3" destOrd="0" presId="urn:microsoft.com/office/officeart/2018/2/layout/IconVerticalSolidList"/>
    <dgm:cxn modelId="{A28947DD-2C86-4B43-9BFB-735FC3C94B1D}" type="presParOf" srcId="{19603609-06A7-46FF-AD7E-47267711DAB8}" destId="{34C32E98-8BF0-4F2E-8BA5-B756176E2992}" srcOrd="1" destOrd="0" presId="urn:microsoft.com/office/officeart/2018/2/layout/IconVerticalSolidList"/>
    <dgm:cxn modelId="{6972AB34-6878-46D9-A203-2CAE516A01CB}" type="presParOf" srcId="{19603609-06A7-46FF-AD7E-47267711DAB8}" destId="{57C1AD61-9684-49C8-9C7A-3F4F29C866AE}" srcOrd="2" destOrd="0" presId="urn:microsoft.com/office/officeart/2018/2/layout/IconVerticalSolidList"/>
    <dgm:cxn modelId="{0FD3C95E-69F1-41C4-92C8-DE2141C06F56}" type="presParOf" srcId="{57C1AD61-9684-49C8-9C7A-3F4F29C866AE}" destId="{35300571-D573-48B8-AED2-B52A25E1E717}" srcOrd="0" destOrd="0" presId="urn:microsoft.com/office/officeart/2018/2/layout/IconVerticalSolidList"/>
    <dgm:cxn modelId="{DAA829AB-E25B-4F0C-B3B9-A70E36C42C5A}" type="presParOf" srcId="{57C1AD61-9684-49C8-9C7A-3F4F29C866AE}" destId="{641EC1D2-7845-4A2D-AB68-D37CDBA15B4C}" srcOrd="1" destOrd="0" presId="urn:microsoft.com/office/officeart/2018/2/layout/IconVerticalSolidList"/>
    <dgm:cxn modelId="{16CECF33-4362-441D-AF89-C471A32C04DE}" type="presParOf" srcId="{57C1AD61-9684-49C8-9C7A-3F4F29C866AE}" destId="{E7394E26-F95D-4F2C-A2EE-D22423B6A87C}" srcOrd="2" destOrd="0" presId="urn:microsoft.com/office/officeart/2018/2/layout/IconVerticalSolidList"/>
    <dgm:cxn modelId="{F1856536-717E-4B05-A0F1-058678D5290C}" type="presParOf" srcId="{57C1AD61-9684-49C8-9C7A-3F4F29C866AE}" destId="{254A35C3-1CE8-443F-AB6D-9D38985E0CF3}" srcOrd="3" destOrd="0" presId="urn:microsoft.com/office/officeart/2018/2/layout/IconVerticalSolidList"/>
    <dgm:cxn modelId="{EA37C837-D115-41E9-9807-1D3173AEAC85}" type="presParOf" srcId="{19603609-06A7-46FF-AD7E-47267711DAB8}" destId="{D9A66F81-F9BB-4194-9410-1B5B44AC7C3F}" srcOrd="3" destOrd="0" presId="urn:microsoft.com/office/officeart/2018/2/layout/IconVerticalSolidList"/>
    <dgm:cxn modelId="{9CA034FD-6565-49CC-8AD6-394A227BA7FD}" type="presParOf" srcId="{19603609-06A7-46FF-AD7E-47267711DAB8}" destId="{F581B232-58A5-4653-8751-4916B309E394}" srcOrd="4" destOrd="0" presId="urn:microsoft.com/office/officeart/2018/2/layout/IconVerticalSolidList"/>
    <dgm:cxn modelId="{D5963302-06C6-4172-BA41-E47DB0C41A1F}" type="presParOf" srcId="{F581B232-58A5-4653-8751-4916B309E394}" destId="{5AC0FBFA-2094-4744-BDD5-BEE71D5439C3}" srcOrd="0" destOrd="0" presId="urn:microsoft.com/office/officeart/2018/2/layout/IconVerticalSolidList"/>
    <dgm:cxn modelId="{B065EFC7-240C-4A34-87F6-8E47755BEA31}" type="presParOf" srcId="{F581B232-58A5-4653-8751-4916B309E394}" destId="{CE049A71-AA15-40D3-A623-7AF2A7D14F0C}" srcOrd="1" destOrd="0" presId="urn:microsoft.com/office/officeart/2018/2/layout/IconVerticalSolidList"/>
    <dgm:cxn modelId="{ED073B5A-1F49-4504-AC53-67DBCDEAD5AD}" type="presParOf" srcId="{F581B232-58A5-4653-8751-4916B309E394}" destId="{3690547F-B49C-4F70-991A-9179C0868EF4}" srcOrd="2" destOrd="0" presId="urn:microsoft.com/office/officeart/2018/2/layout/IconVerticalSolidList"/>
    <dgm:cxn modelId="{2396351A-6EDD-4D43-938E-5E5A8A45DAD8}" type="presParOf" srcId="{F581B232-58A5-4653-8751-4916B309E394}" destId="{1FAA8C8B-53A5-45E8-9FBC-85123E029659}" srcOrd="3" destOrd="0" presId="urn:microsoft.com/office/officeart/2018/2/layout/IconVerticalSolidList"/>
    <dgm:cxn modelId="{4AC2F786-22CB-4F19-9648-B4C3F1644A70}" type="presParOf" srcId="{19603609-06A7-46FF-AD7E-47267711DAB8}" destId="{C654A30B-7F32-4B9D-B0C5-9EE909005E93}" srcOrd="5" destOrd="0" presId="urn:microsoft.com/office/officeart/2018/2/layout/IconVerticalSolidList"/>
    <dgm:cxn modelId="{A1C7228D-0607-4174-8F76-F235E29EC61F}" type="presParOf" srcId="{19603609-06A7-46FF-AD7E-47267711DAB8}" destId="{C726C345-79CA-4396-BA21-16CC3B6A3F66}" srcOrd="6" destOrd="0" presId="urn:microsoft.com/office/officeart/2018/2/layout/IconVerticalSolidList"/>
    <dgm:cxn modelId="{A8D687E5-347D-42EC-9E89-A9A55E562323}" type="presParOf" srcId="{C726C345-79CA-4396-BA21-16CC3B6A3F66}" destId="{855A8412-A092-4495-B856-3011FDFE1D1D}" srcOrd="0" destOrd="0" presId="urn:microsoft.com/office/officeart/2018/2/layout/IconVerticalSolidList"/>
    <dgm:cxn modelId="{17A0A7D6-1100-4DFB-8892-664897F45D23}" type="presParOf" srcId="{C726C345-79CA-4396-BA21-16CC3B6A3F66}" destId="{8BE82ABF-0603-47DB-AAEF-F5FF03D03A80}" srcOrd="1" destOrd="0" presId="urn:microsoft.com/office/officeart/2018/2/layout/IconVerticalSolidList"/>
    <dgm:cxn modelId="{C43BC4AF-13DD-43D4-A392-C129DBC57A7A}" type="presParOf" srcId="{C726C345-79CA-4396-BA21-16CC3B6A3F66}" destId="{FF3E4345-883F-4DFD-925B-6C9D0DA047BC}" srcOrd="2" destOrd="0" presId="urn:microsoft.com/office/officeart/2018/2/layout/IconVerticalSolidList"/>
    <dgm:cxn modelId="{51531C85-EE0A-40DE-9AF8-FE716E0752CC}" type="presParOf" srcId="{C726C345-79CA-4396-BA21-16CC3B6A3F66}" destId="{1FACBC97-57A3-433C-8764-72BC6AC2203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F6F0D6-DA0E-46D6-BB62-DE6A203F23C8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8ADDE78-4730-4928-9E5B-2C0B70746F61}">
      <dgm:prSet/>
      <dgm:spPr/>
      <dgm:t>
        <a:bodyPr/>
        <a:lstStyle/>
        <a:p>
          <a:r>
            <a:rPr lang="en-US"/>
            <a:t>Use automated tools to scan for exposed secrets (e.g., API keys, credentials).</a:t>
          </a:r>
        </a:p>
      </dgm:t>
    </dgm:pt>
    <dgm:pt modelId="{A512414A-9CF7-4037-B6E9-3C43C305E253}" type="parTrans" cxnId="{F6ABB582-01AB-4066-8A79-3D7E943D6555}">
      <dgm:prSet/>
      <dgm:spPr/>
      <dgm:t>
        <a:bodyPr/>
        <a:lstStyle/>
        <a:p>
          <a:endParaRPr lang="en-US"/>
        </a:p>
      </dgm:t>
    </dgm:pt>
    <dgm:pt modelId="{70922E62-6B63-42E6-BE40-510A920AFE46}" type="sibTrans" cxnId="{F6ABB582-01AB-4066-8A79-3D7E943D6555}">
      <dgm:prSet/>
      <dgm:spPr/>
      <dgm:t>
        <a:bodyPr/>
        <a:lstStyle/>
        <a:p>
          <a:endParaRPr lang="en-US"/>
        </a:p>
      </dgm:t>
    </dgm:pt>
    <dgm:pt modelId="{7D4D2549-6464-4F4E-BED7-B7FEED9D53E2}">
      <dgm:prSet/>
      <dgm:spPr/>
      <dgm:t>
        <a:bodyPr/>
        <a:lstStyle/>
        <a:p>
          <a:r>
            <a:rPr lang="en-US"/>
            <a:t>Continuously monitor third-party dependencies for known vulnerabilities.</a:t>
          </a:r>
        </a:p>
      </dgm:t>
    </dgm:pt>
    <dgm:pt modelId="{4FC2EFC0-FF46-409A-8BF1-5B87BE327312}" type="parTrans" cxnId="{B67DBD4A-0993-48DD-BDED-7B5CB512DB1E}">
      <dgm:prSet/>
      <dgm:spPr/>
      <dgm:t>
        <a:bodyPr/>
        <a:lstStyle/>
        <a:p>
          <a:endParaRPr lang="en-US"/>
        </a:p>
      </dgm:t>
    </dgm:pt>
    <dgm:pt modelId="{50F865F0-D48B-4747-960F-5AEAC8F834CA}" type="sibTrans" cxnId="{B67DBD4A-0993-48DD-BDED-7B5CB512DB1E}">
      <dgm:prSet/>
      <dgm:spPr/>
      <dgm:t>
        <a:bodyPr/>
        <a:lstStyle/>
        <a:p>
          <a:endParaRPr lang="en-US"/>
        </a:p>
      </dgm:t>
    </dgm:pt>
    <dgm:pt modelId="{D8C6D9A2-62DC-4458-8C2B-D24D4975F362}">
      <dgm:prSet/>
      <dgm:spPr/>
      <dgm:t>
        <a:bodyPr/>
        <a:lstStyle/>
        <a:p>
          <a:r>
            <a:rPr lang="en-US"/>
            <a:t>Examples of tools: GitHub Advanced Security, GitGuardian, Snyk, Trivy.</a:t>
          </a:r>
        </a:p>
      </dgm:t>
    </dgm:pt>
    <dgm:pt modelId="{ADE94FFB-F713-4B2E-99FD-AA63B17F7B7E}" type="parTrans" cxnId="{36DDC0E8-A2E9-4D31-8233-20CF4FA54E0F}">
      <dgm:prSet/>
      <dgm:spPr/>
      <dgm:t>
        <a:bodyPr/>
        <a:lstStyle/>
        <a:p>
          <a:endParaRPr lang="en-US"/>
        </a:p>
      </dgm:t>
    </dgm:pt>
    <dgm:pt modelId="{C570A1FD-B949-48C4-90A1-A0FAE9A7D3A9}" type="sibTrans" cxnId="{36DDC0E8-A2E9-4D31-8233-20CF4FA54E0F}">
      <dgm:prSet/>
      <dgm:spPr/>
      <dgm:t>
        <a:bodyPr/>
        <a:lstStyle/>
        <a:p>
          <a:endParaRPr lang="en-US"/>
        </a:p>
      </dgm:t>
    </dgm:pt>
    <dgm:pt modelId="{3BF5F725-D1B2-4518-8243-4943F9CCF230}">
      <dgm:prSet/>
      <dgm:spPr/>
      <dgm:t>
        <a:bodyPr/>
        <a:lstStyle/>
        <a:p>
          <a:r>
            <a:rPr lang="en-US"/>
            <a:t>Block commits with hardcoded secrets using pre-commit hooks.</a:t>
          </a:r>
        </a:p>
      </dgm:t>
    </dgm:pt>
    <dgm:pt modelId="{43ED71B5-7EF3-46D2-BDD3-60B27682CE08}" type="parTrans" cxnId="{0FFE48FE-5072-49D4-83BD-019E7116F7B9}">
      <dgm:prSet/>
      <dgm:spPr/>
      <dgm:t>
        <a:bodyPr/>
        <a:lstStyle/>
        <a:p>
          <a:endParaRPr lang="en-US"/>
        </a:p>
      </dgm:t>
    </dgm:pt>
    <dgm:pt modelId="{1F7FCFF6-03DA-4907-ACC3-19667E1A8F03}" type="sibTrans" cxnId="{0FFE48FE-5072-49D4-83BD-019E7116F7B9}">
      <dgm:prSet/>
      <dgm:spPr/>
      <dgm:t>
        <a:bodyPr/>
        <a:lstStyle/>
        <a:p>
          <a:endParaRPr lang="en-US"/>
        </a:p>
      </dgm:t>
    </dgm:pt>
    <dgm:pt modelId="{1F796430-937A-6144-96DF-0E4EACBE9008}" type="pres">
      <dgm:prSet presAssocID="{AAF6F0D6-DA0E-46D6-BB62-DE6A203F23C8}" presName="vert0" presStyleCnt="0">
        <dgm:presLayoutVars>
          <dgm:dir/>
          <dgm:animOne val="branch"/>
          <dgm:animLvl val="lvl"/>
        </dgm:presLayoutVars>
      </dgm:prSet>
      <dgm:spPr/>
    </dgm:pt>
    <dgm:pt modelId="{E428F110-63FC-8040-8B39-4C437FA3B06B}" type="pres">
      <dgm:prSet presAssocID="{18ADDE78-4730-4928-9E5B-2C0B70746F61}" presName="thickLine" presStyleLbl="alignNode1" presStyleIdx="0" presStyleCnt="4"/>
      <dgm:spPr/>
    </dgm:pt>
    <dgm:pt modelId="{4C6E2D15-42D5-1145-BD4C-B914EA320E8F}" type="pres">
      <dgm:prSet presAssocID="{18ADDE78-4730-4928-9E5B-2C0B70746F61}" presName="horz1" presStyleCnt="0"/>
      <dgm:spPr/>
    </dgm:pt>
    <dgm:pt modelId="{BB078317-C7F3-1740-B5F1-BE09227DB7AB}" type="pres">
      <dgm:prSet presAssocID="{18ADDE78-4730-4928-9E5B-2C0B70746F61}" presName="tx1" presStyleLbl="revTx" presStyleIdx="0" presStyleCnt="4"/>
      <dgm:spPr/>
    </dgm:pt>
    <dgm:pt modelId="{D3F4DEAA-4A8B-5742-8FB9-DB7587FC2ADB}" type="pres">
      <dgm:prSet presAssocID="{18ADDE78-4730-4928-9E5B-2C0B70746F61}" presName="vert1" presStyleCnt="0"/>
      <dgm:spPr/>
    </dgm:pt>
    <dgm:pt modelId="{CDFD50AC-3556-634E-8054-47C99515834A}" type="pres">
      <dgm:prSet presAssocID="{7D4D2549-6464-4F4E-BED7-B7FEED9D53E2}" presName="thickLine" presStyleLbl="alignNode1" presStyleIdx="1" presStyleCnt="4"/>
      <dgm:spPr/>
    </dgm:pt>
    <dgm:pt modelId="{E462FE43-CE19-7240-A38B-AFABCDCF0B20}" type="pres">
      <dgm:prSet presAssocID="{7D4D2549-6464-4F4E-BED7-B7FEED9D53E2}" presName="horz1" presStyleCnt="0"/>
      <dgm:spPr/>
    </dgm:pt>
    <dgm:pt modelId="{5E6EF842-045E-0445-B4CC-E495EC296FA7}" type="pres">
      <dgm:prSet presAssocID="{7D4D2549-6464-4F4E-BED7-B7FEED9D53E2}" presName="tx1" presStyleLbl="revTx" presStyleIdx="1" presStyleCnt="4"/>
      <dgm:spPr/>
    </dgm:pt>
    <dgm:pt modelId="{BBB5CF49-843D-CF46-ABF0-915EEB9191D8}" type="pres">
      <dgm:prSet presAssocID="{7D4D2549-6464-4F4E-BED7-B7FEED9D53E2}" presName="vert1" presStyleCnt="0"/>
      <dgm:spPr/>
    </dgm:pt>
    <dgm:pt modelId="{264E377D-5E89-D44C-8C0D-A2442365F9A6}" type="pres">
      <dgm:prSet presAssocID="{D8C6D9A2-62DC-4458-8C2B-D24D4975F362}" presName="thickLine" presStyleLbl="alignNode1" presStyleIdx="2" presStyleCnt="4"/>
      <dgm:spPr/>
    </dgm:pt>
    <dgm:pt modelId="{0A607617-D77E-9742-80B5-B71E8A25A4BD}" type="pres">
      <dgm:prSet presAssocID="{D8C6D9A2-62DC-4458-8C2B-D24D4975F362}" presName="horz1" presStyleCnt="0"/>
      <dgm:spPr/>
    </dgm:pt>
    <dgm:pt modelId="{1F3F4089-C8B7-5E4B-A0E2-A431BB8925CD}" type="pres">
      <dgm:prSet presAssocID="{D8C6D9A2-62DC-4458-8C2B-D24D4975F362}" presName="tx1" presStyleLbl="revTx" presStyleIdx="2" presStyleCnt="4"/>
      <dgm:spPr/>
    </dgm:pt>
    <dgm:pt modelId="{048794F1-B1B4-384E-9D2F-E7ECDC467FDD}" type="pres">
      <dgm:prSet presAssocID="{D8C6D9A2-62DC-4458-8C2B-D24D4975F362}" presName="vert1" presStyleCnt="0"/>
      <dgm:spPr/>
    </dgm:pt>
    <dgm:pt modelId="{99396E47-1E47-954B-B3C5-CE4FF470F861}" type="pres">
      <dgm:prSet presAssocID="{3BF5F725-D1B2-4518-8243-4943F9CCF230}" presName="thickLine" presStyleLbl="alignNode1" presStyleIdx="3" presStyleCnt="4"/>
      <dgm:spPr/>
    </dgm:pt>
    <dgm:pt modelId="{6E355944-453D-8F40-AD95-6E8236D8F4CF}" type="pres">
      <dgm:prSet presAssocID="{3BF5F725-D1B2-4518-8243-4943F9CCF230}" presName="horz1" presStyleCnt="0"/>
      <dgm:spPr/>
    </dgm:pt>
    <dgm:pt modelId="{562BDF96-6A82-3940-B1C5-A544D8BE7626}" type="pres">
      <dgm:prSet presAssocID="{3BF5F725-D1B2-4518-8243-4943F9CCF230}" presName="tx1" presStyleLbl="revTx" presStyleIdx="3" presStyleCnt="4"/>
      <dgm:spPr/>
    </dgm:pt>
    <dgm:pt modelId="{B70856AF-CD33-7E42-A2C4-D2AD6EF827AE}" type="pres">
      <dgm:prSet presAssocID="{3BF5F725-D1B2-4518-8243-4943F9CCF230}" presName="vert1" presStyleCnt="0"/>
      <dgm:spPr/>
    </dgm:pt>
  </dgm:ptLst>
  <dgm:cxnLst>
    <dgm:cxn modelId="{B67DBD4A-0993-48DD-BDED-7B5CB512DB1E}" srcId="{AAF6F0D6-DA0E-46D6-BB62-DE6A203F23C8}" destId="{7D4D2549-6464-4F4E-BED7-B7FEED9D53E2}" srcOrd="1" destOrd="0" parTransId="{4FC2EFC0-FF46-409A-8BF1-5B87BE327312}" sibTransId="{50F865F0-D48B-4747-960F-5AEAC8F834CA}"/>
    <dgm:cxn modelId="{F6ABB582-01AB-4066-8A79-3D7E943D6555}" srcId="{AAF6F0D6-DA0E-46D6-BB62-DE6A203F23C8}" destId="{18ADDE78-4730-4928-9E5B-2C0B70746F61}" srcOrd="0" destOrd="0" parTransId="{A512414A-9CF7-4037-B6E9-3C43C305E253}" sibTransId="{70922E62-6B63-42E6-BE40-510A920AFE46}"/>
    <dgm:cxn modelId="{037DD2AA-0702-2347-8BE2-0CCFA935AA35}" type="presOf" srcId="{AAF6F0D6-DA0E-46D6-BB62-DE6A203F23C8}" destId="{1F796430-937A-6144-96DF-0E4EACBE9008}" srcOrd="0" destOrd="0" presId="urn:microsoft.com/office/officeart/2008/layout/LinedList"/>
    <dgm:cxn modelId="{3FDCA5D6-0264-044F-8620-92031B608311}" type="presOf" srcId="{3BF5F725-D1B2-4518-8243-4943F9CCF230}" destId="{562BDF96-6A82-3940-B1C5-A544D8BE7626}" srcOrd="0" destOrd="0" presId="urn:microsoft.com/office/officeart/2008/layout/LinedList"/>
    <dgm:cxn modelId="{813BD0E2-F5D1-7944-8A23-8E7516AF211A}" type="presOf" srcId="{18ADDE78-4730-4928-9E5B-2C0B70746F61}" destId="{BB078317-C7F3-1740-B5F1-BE09227DB7AB}" srcOrd="0" destOrd="0" presId="urn:microsoft.com/office/officeart/2008/layout/LinedList"/>
    <dgm:cxn modelId="{A19CCCE5-CA05-C54D-94BE-F8BA1985B576}" type="presOf" srcId="{D8C6D9A2-62DC-4458-8C2B-D24D4975F362}" destId="{1F3F4089-C8B7-5E4B-A0E2-A431BB8925CD}" srcOrd="0" destOrd="0" presId="urn:microsoft.com/office/officeart/2008/layout/LinedList"/>
    <dgm:cxn modelId="{36DDC0E8-A2E9-4D31-8233-20CF4FA54E0F}" srcId="{AAF6F0D6-DA0E-46D6-BB62-DE6A203F23C8}" destId="{D8C6D9A2-62DC-4458-8C2B-D24D4975F362}" srcOrd="2" destOrd="0" parTransId="{ADE94FFB-F713-4B2E-99FD-AA63B17F7B7E}" sibTransId="{C570A1FD-B949-48C4-90A1-A0FAE9A7D3A9}"/>
    <dgm:cxn modelId="{CB8CA9FD-8731-0644-9E44-796CD2C81723}" type="presOf" srcId="{7D4D2549-6464-4F4E-BED7-B7FEED9D53E2}" destId="{5E6EF842-045E-0445-B4CC-E495EC296FA7}" srcOrd="0" destOrd="0" presId="urn:microsoft.com/office/officeart/2008/layout/LinedList"/>
    <dgm:cxn modelId="{0FFE48FE-5072-49D4-83BD-019E7116F7B9}" srcId="{AAF6F0D6-DA0E-46D6-BB62-DE6A203F23C8}" destId="{3BF5F725-D1B2-4518-8243-4943F9CCF230}" srcOrd="3" destOrd="0" parTransId="{43ED71B5-7EF3-46D2-BDD3-60B27682CE08}" sibTransId="{1F7FCFF6-03DA-4907-ACC3-19667E1A8F03}"/>
    <dgm:cxn modelId="{9644809A-2796-F142-A0B6-E14BFFDD0EAB}" type="presParOf" srcId="{1F796430-937A-6144-96DF-0E4EACBE9008}" destId="{E428F110-63FC-8040-8B39-4C437FA3B06B}" srcOrd="0" destOrd="0" presId="urn:microsoft.com/office/officeart/2008/layout/LinedList"/>
    <dgm:cxn modelId="{6B447EDD-03E3-B34A-99DC-21E4B15EA83B}" type="presParOf" srcId="{1F796430-937A-6144-96DF-0E4EACBE9008}" destId="{4C6E2D15-42D5-1145-BD4C-B914EA320E8F}" srcOrd="1" destOrd="0" presId="urn:microsoft.com/office/officeart/2008/layout/LinedList"/>
    <dgm:cxn modelId="{26ECBDA0-FB5A-DD44-8E50-C93EF5B3B487}" type="presParOf" srcId="{4C6E2D15-42D5-1145-BD4C-B914EA320E8F}" destId="{BB078317-C7F3-1740-B5F1-BE09227DB7AB}" srcOrd="0" destOrd="0" presId="urn:microsoft.com/office/officeart/2008/layout/LinedList"/>
    <dgm:cxn modelId="{10CA8145-0733-FC40-A57D-F0F122A00E47}" type="presParOf" srcId="{4C6E2D15-42D5-1145-BD4C-B914EA320E8F}" destId="{D3F4DEAA-4A8B-5742-8FB9-DB7587FC2ADB}" srcOrd="1" destOrd="0" presId="urn:microsoft.com/office/officeart/2008/layout/LinedList"/>
    <dgm:cxn modelId="{1EC6CA74-8378-7348-B858-92D95F574400}" type="presParOf" srcId="{1F796430-937A-6144-96DF-0E4EACBE9008}" destId="{CDFD50AC-3556-634E-8054-47C99515834A}" srcOrd="2" destOrd="0" presId="urn:microsoft.com/office/officeart/2008/layout/LinedList"/>
    <dgm:cxn modelId="{B0E7A149-5610-184E-BCFF-2FAB83983F97}" type="presParOf" srcId="{1F796430-937A-6144-96DF-0E4EACBE9008}" destId="{E462FE43-CE19-7240-A38B-AFABCDCF0B20}" srcOrd="3" destOrd="0" presId="urn:microsoft.com/office/officeart/2008/layout/LinedList"/>
    <dgm:cxn modelId="{B878F871-6F97-C748-8D5D-85864D2EC76C}" type="presParOf" srcId="{E462FE43-CE19-7240-A38B-AFABCDCF0B20}" destId="{5E6EF842-045E-0445-B4CC-E495EC296FA7}" srcOrd="0" destOrd="0" presId="urn:microsoft.com/office/officeart/2008/layout/LinedList"/>
    <dgm:cxn modelId="{484C71F7-648D-A54C-9526-75311EA56A04}" type="presParOf" srcId="{E462FE43-CE19-7240-A38B-AFABCDCF0B20}" destId="{BBB5CF49-843D-CF46-ABF0-915EEB9191D8}" srcOrd="1" destOrd="0" presId="urn:microsoft.com/office/officeart/2008/layout/LinedList"/>
    <dgm:cxn modelId="{EC6D8706-9E38-E244-B791-9A5876B0147B}" type="presParOf" srcId="{1F796430-937A-6144-96DF-0E4EACBE9008}" destId="{264E377D-5E89-D44C-8C0D-A2442365F9A6}" srcOrd="4" destOrd="0" presId="urn:microsoft.com/office/officeart/2008/layout/LinedList"/>
    <dgm:cxn modelId="{F3D68429-5B38-FB42-9D88-94DD5C6050D0}" type="presParOf" srcId="{1F796430-937A-6144-96DF-0E4EACBE9008}" destId="{0A607617-D77E-9742-80B5-B71E8A25A4BD}" srcOrd="5" destOrd="0" presId="urn:microsoft.com/office/officeart/2008/layout/LinedList"/>
    <dgm:cxn modelId="{1AA2D2ED-CDB7-3A4D-8FB9-9BE1143BDBF3}" type="presParOf" srcId="{0A607617-D77E-9742-80B5-B71E8A25A4BD}" destId="{1F3F4089-C8B7-5E4B-A0E2-A431BB8925CD}" srcOrd="0" destOrd="0" presId="urn:microsoft.com/office/officeart/2008/layout/LinedList"/>
    <dgm:cxn modelId="{D288229D-F678-8544-A199-41BCF447C6AD}" type="presParOf" srcId="{0A607617-D77E-9742-80B5-B71E8A25A4BD}" destId="{048794F1-B1B4-384E-9D2F-E7ECDC467FDD}" srcOrd="1" destOrd="0" presId="urn:microsoft.com/office/officeart/2008/layout/LinedList"/>
    <dgm:cxn modelId="{137B99AD-2C44-EA42-A731-409C5B097D5A}" type="presParOf" srcId="{1F796430-937A-6144-96DF-0E4EACBE9008}" destId="{99396E47-1E47-954B-B3C5-CE4FF470F861}" srcOrd="6" destOrd="0" presId="urn:microsoft.com/office/officeart/2008/layout/LinedList"/>
    <dgm:cxn modelId="{AAE562D3-85F1-3142-A3E6-C84E68BBBDA5}" type="presParOf" srcId="{1F796430-937A-6144-96DF-0E4EACBE9008}" destId="{6E355944-453D-8F40-AD95-6E8236D8F4CF}" srcOrd="7" destOrd="0" presId="urn:microsoft.com/office/officeart/2008/layout/LinedList"/>
    <dgm:cxn modelId="{AF2C1E39-E048-914F-921F-D2BFEA179940}" type="presParOf" srcId="{6E355944-453D-8F40-AD95-6E8236D8F4CF}" destId="{562BDF96-6A82-3940-B1C5-A544D8BE7626}" srcOrd="0" destOrd="0" presId="urn:microsoft.com/office/officeart/2008/layout/LinedList"/>
    <dgm:cxn modelId="{FE87C1D1-27C4-AD43-A5B3-58D58C8DA035}" type="presParOf" srcId="{6E355944-453D-8F40-AD95-6E8236D8F4CF}" destId="{B70856AF-CD33-7E42-A2C4-D2AD6EF827A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753237-1594-4ED3-8DBB-C8470B09FA6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C8D9F7B-6290-431D-8B38-E62BE912FF6B}">
      <dgm:prSet/>
      <dgm:spPr/>
      <dgm:t>
        <a:bodyPr/>
        <a:lstStyle/>
        <a:p>
          <a:r>
            <a:rPr lang="en-US"/>
            <a:t>Shared repositories are essential but must be secured.</a:t>
          </a:r>
        </a:p>
      </dgm:t>
    </dgm:pt>
    <dgm:pt modelId="{5C2B6D50-392E-435F-B7A7-FE1E14203279}" type="parTrans" cxnId="{EEAB3FC8-5270-40AC-8316-E6738B11B0A0}">
      <dgm:prSet/>
      <dgm:spPr/>
      <dgm:t>
        <a:bodyPr/>
        <a:lstStyle/>
        <a:p>
          <a:endParaRPr lang="en-US"/>
        </a:p>
      </dgm:t>
    </dgm:pt>
    <dgm:pt modelId="{50595A66-B243-4D58-A744-F6AA1F8FE34E}" type="sibTrans" cxnId="{EEAB3FC8-5270-40AC-8316-E6738B11B0A0}">
      <dgm:prSet/>
      <dgm:spPr/>
      <dgm:t>
        <a:bodyPr/>
        <a:lstStyle/>
        <a:p>
          <a:endParaRPr lang="en-US"/>
        </a:p>
      </dgm:t>
    </dgm:pt>
    <dgm:pt modelId="{40E23E42-288C-4328-B92E-4429FFE3D878}">
      <dgm:prSet/>
      <dgm:spPr/>
      <dgm:t>
        <a:bodyPr/>
        <a:lstStyle/>
        <a:p>
          <a:r>
            <a:rPr lang="en-US"/>
            <a:t>Use layered controls: access management, code protection, automated scans, and monitoring.</a:t>
          </a:r>
        </a:p>
      </dgm:t>
    </dgm:pt>
    <dgm:pt modelId="{6254CEAC-BD85-4D44-8488-F794B607F151}" type="parTrans" cxnId="{C8F2622A-4389-4C4E-9FD8-0F4D4B803D69}">
      <dgm:prSet/>
      <dgm:spPr/>
      <dgm:t>
        <a:bodyPr/>
        <a:lstStyle/>
        <a:p>
          <a:endParaRPr lang="en-US"/>
        </a:p>
      </dgm:t>
    </dgm:pt>
    <dgm:pt modelId="{F287AFFB-E375-449D-8222-5AB1D7010E0C}" type="sibTrans" cxnId="{C8F2622A-4389-4C4E-9FD8-0F4D4B803D69}">
      <dgm:prSet/>
      <dgm:spPr/>
      <dgm:t>
        <a:bodyPr/>
        <a:lstStyle/>
        <a:p>
          <a:endParaRPr lang="en-US"/>
        </a:p>
      </dgm:t>
    </dgm:pt>
    <dgm:pt modelId="{990F23C1-B31C-482A-BF91-B64AFAB89803}">
      <dgm:prSet/>
      <dgm:spPr/>
      <dgm:t>
        <a:bodyPr/>
        <a:lstStyle/>
        <a:p>
          <a:r>
            <a:rPr lang="en-US"/>
            <a:t>Security is a continuous process—automate where possible and educate developers.</a:t>
          </a:r>
        </a:p>
      </dgm:t>
    </dgm:pt>
    <dgm:pt modelId="{C0BC994A-75E0-4970-B3B9-5EB355D89473}" type="parTrans" cxnId="{9CF45E35-8D69-41FD-8A45-E2F9C5680DBA}">
      <dgm:prSet/>
      <dgm:spPr/>
      <dgm:t>
        <a:bodyPr/>
        <a:lstStyle/>
        <a:p>
          <a:endParaRPr lang="en-US"/>
        </a:p>
      </dgm:t>
    </dgm:pt>
    <dgm:pt modelId="{7487E11F-B0B2-45FA-B2EA-090E675DE215}" type="sibTrans" cxnId="{9CF45E35-8D69-41FD-8A45-E2F9C5680DBA}">
      <dgm:prSet/>
      <dgm:spPr/>
      <dgm:t>
        <a:bodyPr/>
        <a:lstStyle/>
        <a:p>
          <a:endParaRPr lang="en-US"/>
        </a:p>
      </dgm:t>
    </dgm:pt>
    <dgm:pt modelId="{D812CBE8-E475-43E5-8009-339EDBEBD69F}">
      <dgm:prSet/>
      <dgm:spPr/>
      <dgm:t>
        <a:bodyPr/>
        <a:lstStyle/>
        <a:p>
          <a:r>
            <a:rPr lang="en-US"/>
            <a:t>Strong repository security supports overall software resilience.</a:t>
          </a:r>
        </a:p>
      </dgm:t>
    </dgm:pt>
    <dgm:pt modelId="{E39D0C29-A7EC-4BB8-ABCC-BAC27873ED93}" type="parTrans" cxnId="{24523070-A60D-4765-88E8-4E91E0173650}">
      <dgm:prSet/>
      <dgm:spPr/>
      <dgm:t>
        <a:bodyPr/>
        <a:lstStyle/>
        <a:p>
          <a:endParaRPr lang="en-US"/>
        </a:p>
      </dgm:t>
    </dgm:pt>
    <dgm:pt modelId="{21566B81-BBE2-4991-8F43-69DA565B854F}" type="sibTrans" cxnId="{24523070-A60D-4765-88E8-4E91E0173650}">
      <dgm:prSet/>
      <dgm:spPr/>
      <dgm:t>
        <a:bodyPr/>
        <a:lstStyle/>
        <a:p>
          <a:endParaRPr lang="en-US"/>
        </a:p>
      </dgm:t>
    </dgm:pt>
    <dgm:pt modelId="{FFE81569-9F45-42CE-9E3F-6F28F523BA66}" type="pres">
      <dgm:prSet presAssocID="{0E753237-1594-4ED3-8DBB-C8470B09FA6E}" presName="root" presStyleCnt="0">
        <dgm:presLayoutVars>
          <dgm:dir/>
          <dgm:resizeHandles val="exact"/>
        </dgm:presLayoutVars>
      </dgm:prSet>
      <dgm:spPr/>
    </dgm:pt>
    <dgm:pt modelId="{2B90900D-ABE5-4D64-B95D-46A6CE97C27F}" type="pres">
      <dgm:prSet presAssocID="{0E753237-1594-4ED3-8DBB-C8470B09FA6E}" presName="container" presStyleCnt="0">
        <dgm:presLayoutVars>
          <dgm:dir/>
          <dgm:resizeHandles val="exact"/>
        </dgm:presLayoutVars>
      </dgm:prSet>
      <dgm:spPr/>
    </dgm:pt>
    <dgm:pt modelId="{61D758F9-FC2B-4855-B5F2-158314C04764}" type="pres">
      <dgm:prSet presAssocID="{DC8D9F7B-6290-431D-8B38-E62BE912FF6B}" presName="compNode" presStyleCnt="0"/>
      <dgm:spPr/>
    </dgm:pt>
    <dgm:pt modelId="{086B659A-334C-4846-A5BA-0731F81FAC30}" type="pres">
      <dgm:prSet presAssocID="{DC8D9F7B-6290-431D-8B38-E62BE912FF6B}" presName="iconBgRect" presStyleLbl="bgShp" presStyleIdx="0" presStyleCnt="4"/>
      <dgm:spPr/>
    </dgm:pt>
    <dgm:pt modelId="{189A96C6-1996-49B3-90F1-E94ED5D5A9C9}" type="pres">
      <dgm:prSet presAssocID="{DC8D9F7B-6290-431D-8B38-E62BE912FF6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fe"/>
        </a:ext>
      </dgm:extLst>
    </dgm:pt>
    <dgm:pt modelId="{B146A966-C5E9-476B-8076-6980C524F966}" type="pres">
      <dgm:prSet presAssocID="{DC8D9F7B-6290-431D-8B38-E62BE912FF6B}" presName="spaceRect" presStyleCnt="0"/>
      <dgm:spPr/>
    </dgm:pt>
    <dgm:pt modelId="{61A80C7B-927E-460C-A2DD-FC13E9953BFE}" type="pres">
      <dgm:prSet presAssocID="{DC8D9F7B-6290-431D-8B38-E62BE912FF6B}" presName="textRect" presStyleLbl="revTx" presStyleIdx="0" presStyleCnt="4">
        <dgm:presLayoutVars>
          <dgm:chMax val="1"/>
          <dgm:chPref val="1"/>
        </dgm:presLayoutVars>
      </dgm:prSet>
      <dgm:spPr/>
    </dgm:pt>
    <dgm:pt modelId="{2483EC05-E98D-4E67-9605-D2E70439BAAE}" type="pres">
      <dgm:prSet presAssocID="{50595A66-B243-4D58-A744-F6AA1F8FE34E}" presName="sibTrans" presStyleLbl="sibTrans2D1" presStyleIdx="0" presStyleCnt="0"/>
      <dgm:spPr/>
    </dgm:pt>
    <dgm:pt modelId="{8F691973-6B48-4165-B506-5FDE14908E8F}" type="pres">
      <dgm:prSet presAssocID="{40E23E42-288C-4328-B92E-4429FFE3D878}" presName="compNode" presStyleCnt="0"/>
      <dgm:spPr/>
    </dgm:pt>
    <dgm:pt modelId="{E94E6282-60C9-4A35-A108-83D02036D148}" type="pres">
      <dgm:prSet presAssocID="{40E23E42-288C-4328-B92E-4429FFE3D878}" presName="iconBgRect" presStyleLbl="bgShp" presStyleIdx="1" presStyleCnt="4"/>
      <dgm:spPr/>
    </dgm:pt>
    <dgm:pt modelId="{CCE0BC56-6B5D-406A-9FCE-2C9FDC3AA31D}" type="pres">
      <dgm:prSet presAssocID="{40E23E42-288C-4328-B92E-4429FFE3D87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9B4F4DD2-2CC8-478A-9668-AA7BF99F41A6}" type="pres">
      <dgm:prSet presAssocID="{40E23E42-288C-4328-B92E-4429FFE3D878}" presName="spaceRect" presStyleCnt="0"/>
      <dgm:spPr/>
    </dgm:pt>
    <dgm:pt modelId="{9001ADBA-81A0-4846-9860-AE934683308C}" type="pres">
      <dgm:prSet presAssocID="{40E23E42-288C-4328-B92E-4429FFE3D878}" presName="textRect" presStyleLbl="revTx" presStyleIdx="1" presStyleCnt="4">
        <dgm:presLayoutVars>
          <dgm:chMax val="1"/>
          <dgm:chPref val="1"/>
        </dgm:presLayoutVars>
      </dgm:prSet>
      <dgm:spPr/>
    </dgm:pt>
    <dgm:pt modelId="{E09821DD-FF2A-472D-A4DA-3F403E566D34}" type="pres">
      <dgm:prSet presAssocID="{F287AFFB-E375-449D-8222-5AB1D7010E0C}" presName="sibTrans" presStyleLbl="sibTrans2D1" presStyleIdx="0" presStyleCnt="0"/>
      <dgm:spPr/>
    </dgm:pt>
    <dgm:pt modelId="{199E4E4B-8D15-4D93-9305-0FF99B9B94D7}" type="pres">
      <dgm:prSet presAssocID="{990F23C1-B31C-482A-BF91-B64AFAB89803}" presName="compNode" presStyleCnt="0"/>
      <dgm:spPr/>
    </dgm:pt>
    <dgm:pt modelId="{A34753A4-EA58-4E3B-AE3A-1C36A841C07F}" type="pres">
      <dgm:prSet presAssocID="{990F23C1-B31C-482A-BF91-B64AFAB89803}" presName="iconBgRect" presStyleLbl="bgShp" presStyleIdx="2" presStyleCnt="4"/>
      <dgm:spPr/>
    </dgm:pt>
    <dgm:pt modelId="{A33529C6-49F5-4613-A70F-98C77F274367}" type="pres">
      <dgm:prSet presAssocID="{990F23C1-B31C-482A-BF91-B64AFAB8980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4FF693F-7366-43C2-A661-EB0BE4A3A623}" type="pres">
      <dgm:prSet presAssocID="{990F23C1-B31C-482A-BF91-B64AFAB89803}" presName="spaceRect" presStyleCnt="0"/>
      <dgm:spPr/>
    </dgm:pt>
    <dgm:pt modelId="{FD587064-D8B5-451F-8BF9-05C9535D442E}" type="pres">
      <dgm:prSet presAssocID="{990F23C1-B31C-482A-BF91-B64AFAB89803}" presName="textRect" presStyleLbl="revTx" presStyleIdx="2" presStyleCnt="4">
        <dgm:presLayoutVars>
          <dgm:chMax val="1"/>
          <dgm:chPref val="1"/>
        </dgm:presLayoutVars>
      </dgm:prSet>
      <dgm:spPr/>
    </dgm:pt>
    <dgm:pt modelId="{586007D2-3E57-4422-907E-4FAF12EA118D}" type="pres">
      <dgm:prSet presAssocID="{7487E11F-B0B2-45FA-B2EA-090E675DE215}" presName="sibTrans" presStyleLbl="sibTrans2D1" presStyleIdx="0" presStyleCnt="0"/>
      <dgm:spPr/>
    </dgm:pt>
    <dgm:pt modelId="{A1561539-54B5-4BF4-8168-EF423D3C06D8}" type="pres">
      <dgm:prSet presAssocID="{D812CBE8-E475-43E5-8009-339EDBEBD69F}" presName="compNode" presStyleCnt="0"/>
      <dgm:spPr/>
    </dgm:pt>
    <dgm:pt modelId="{9BE68550-AF51-481E-B93A-94A7D3AC588C}" type="pres">
      <dgm:prSet presAssocID="{D812CBE8-E475-43E5-8009-339EDBEBD69F}" presName="iconBgRect" presStyleLbl="bgShp" presStyleIdx="3" presStyleCnt="4"/>
      <dgm:spPr/>
    </dgm:pt>
    <dgm:pt modelId="{AFB456E5-0198-4F95-907F-0C4CE1218ACB}" type="pres">
      <dgm:prSet presAssocID="{D812CBE8-E475-43E5-8009-339EDBEBD69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21AF35F5-12BE-477B-8DBF-4491A5959F58}" type="pres">
      <dgm:prSet presAssocID="{D812CBE8-E475-43E5-8009-339EDBEBD69F}" presName="spaceRect" presStyleCnt="0"/>
      <dgm:spPr/>
    </dgm:pt>
    <dgm:pt modelId="{35AEEE07-874C-4D50-BEE1-7C32F318E5C4}" type="pres">
      <dgm:prSet presAssocID="{D812CBE8-E475-43E5-8009-339EDBEBD69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3F2B304-79DB-427D-ACBE-100B17EE38C2}" type="presOf" srcId="{D812CBE8-E475-43E5-8009-339EDBEBD69F}" destId="{35AEEE07-874C-4D50-BEE1-7C32F318E5C4}" srcOrd="0" destOrd="0" presId="urn:microsoft.com/office/officeart/2018/2/layout/IconCircleList"/>
    <dgm:cxn modelId="{51714208-03F5-4245-A01D-8ADC2F05DFB2}" type="presOf" srcId="{F287AFFB-E375-449D-8222-5AB1D7010E0C}" destId="{E09821DD-FF2A-472D-A4DA-3F403E566D34}" srcOrd="0" destOrd="0" presId="urn:microsoft.com/office/officeart/2018/2/layout/IconCircleList"/>
    <dgm:cxn modelId="{1C10771A-6AD7-4992-A9AA-6FD28DD48A78}" type="presOf" srcId="{7487E11F-B0B2-45FA-B2EA-090E675DE215}" destId="{586007D2-3E57-4422-907E-4FAF12EA118D}" srcOrd="0" destOrd="0" presId="urn:microsoft.com/office/officeart/2018/2/layout/IconCircleList"/>
    <dgm:cxn modelId="{C8F2622A-4389-4C4E-9FD8-0F4D4B803D69}" srcId="{0E753237-1594-4ED3-8DBB-C8470B09FA6E}" destId="{40E23E42-288C-4328-B92E-4429FFE3D878}" srcOrd="1" destOrd="0" parTransId="{6254CEAC-BD85-4D44-8488-F794B607F151}" sibTransId="{F287AFFB-E375-449D-8222-5AB1D7010E0C}"/>
    <dgm:cxn modelId="{9CF45E35-8D69-41FD-8A45-E2F9C5680DBA}" srcId="{0E753237-1594-4ED3-8DBB-C8470B09FA6E}" destId="{990F23C1-B31C-482A-BF91-B64AFAB89803}" srcOrd="2" destOrd="0" parTransId="{C0BC994A-75E0-4970-B3B9-5EB355D89473}" sibTransId="{7487E11F-B0B2-45FA-B2EA-090E675DE215}"/>
    <dgm:cxn modelId="{71084239-0ED5-41BC-ACA5-379B2F07835B}" type="presOf" srcId="{DC8D9F7B-6290-431D-8B38-E62BE912FF6B}" destId="{61A80C7B-927E-460C-A2DD-FC13E9953BFE}" srcOrd="0" destOrd="0" presId="urn:microsoft.com/office/officeart/2018/2/layout/IconCircleList"/>
    <dgm:cxn modelId="{56A0F44C-4102-4668-BDC0-346A2CE0E73A}" type="presOf" srcId="{0E753237-1594-4ED3-8DBB-C8470B09FA6E}" destId="{FFE81569-9F45-42CE-9E3F-6F28F523BA66}" srcOrd="0" destOrd="0" presId="urn:microsoft.com/office/officeart/2018/2/layout/IconCircleList"/>
    <dgm:cxn modelId="{24523070-A60D-4765-88E8-4E91E0173650}" srcId="{0E753237-1594-4ED3-8DBB-C8470B09FA6E}" destId="{D812CBE8-E475-43E5-8009-339EDBEBD69F}" srcOrd="3" destOrd="0" parTransId="{E39D0C29-A7EC-4BB8-ABCC-BAC27873ED93}" sibTransId="{21566B81-BBE2-4991-8F43-69DA565B854F}"/>
    <dgm:cxn modelId="{365D4EAC-3E0E-4813-92BF-2AD09E045A78}" type="presOf" srcId="{50595A66-B243-4D58-A744-F6AA1F8FE34E}" destId="{2483EC05-E98D-4E67-9605-D2E70439BAAE}" srcOrd="0" destOrd="0" presId="urn:microsoft.com/office/officeart/2018/2/layout/IconCircleList"/>
    <dgm:cxn modelId="{EEAB3FC8-5270-40AC-8316-E6738B11B0A0}" srcId="{0E753237-1594-4ED3-8DBB-C8470B09FA6E}" destId="{DC8D9F7B-6290-431D-8B38-E62BE912FF6B}" srcOrd="0" destOrd="0" parTransId="{5C2B6D50-392E-435F-B7A7-FE1E14203279}" sibTransId="{50595A66-B243-4D58-A744-F6AA1F8FE34E}"/>
    <dgm:cxn modelId="{3A6972C8-BFEE-4EA0-B7DB-F9E6EB467EF5}" type="presOf" srcId="{990F23C1-B31C-482A-BF91-B64AFAB89803}" destId="{FD587064-D8B5-451F-8BF9-05C9535D442E}" srcOrd="0" destOrd="0" presId="urn:microsoft.com/office/officeart/2018/2/layout/IconCircleList"/>
    <dgm:cxn modelId="{72D248D3-74D0-409F-9F32-6817A8FED12C}" type="presOf" srcId="{40E23E42-288C-4328-B92E-4429FFE3D878}" destId="{9001ADBA-81A0-4846-9860-AE934683308C}" srcOrd="0" destOrd="0" presId="urn:microsoft.com/office/officeart/2018/2/layout/IconCircleList"/>
    <dgm:cxn modelId="{323FDEAA-A530-479B-A509-1A1DA73752B0}" type="presParOf" srcId="{FFE81569-9F45-42CE-9E3F-6F28F523BA66}" destId="{2B90900D-ABE5-4D64-B95D-46A6CE97C27F}" srcOrd="0" destOrd="0" presId="urn:microsoft.com/office/officeart/2018/2/layout/IconCircleList"/>
    <dgm:cxn modelId="{5AB9E084-8135-4F69-854C-F87D6AD84B85}" type="presParOf" srcId="{2B90900D-ABE5-4D64-B95D-46A6CE97C27F}" destId="{61D758F9-FC2B-4855-B5F2-158314C04764}" srcOrd="0" destOrd="0" presId="urn:microsoft.com/office/officeart/2018/2/layout/IconCircleList"/>
    <dgm:cxn modelId="{C6602511-89E5-45FC-8C6A-FA203F953FC8}" type="presParOf" srcId="{61D758F9-FC2B-4855-B5F2-158314C04764}" destId="{086B659A-334C-4846-A5BA-0731F81FAC30}" srcOrd="0" destOrd="0" presId="urn:microsoft.com/office/officeart/2018/2/layout/IconCircleList"/>
    <dgm:cxn modelId="{DD8436D9-03F7-4BAE-B694-00BD5F5D4374}" type="presParOf" srcId="{61D758F9-FC2B-4855-B5F2-158314C04764}" destId="{189A96C6-1996-49B3-90F1-E94ED5D5A9C9}" srcOrd="1" destOrd="0" presId="urn:microsoft.com/office/officeart/2018/2/layout/IconCircleList"/>
    <dgm:cxn modelId="{8B126B06-F657-48AC-AF97-CFA1AE44EA9B}" type="presParOf" srcId="{61D758F9-FC2B-4855-B5F2-158314C04764}" destId="{B146A966-C5E9-476B-8076-6980C524F966}" srcOrd="2" destOrd="0" presId="urn:microsoft.com/office/officeart/2018/2/layout/IconCircleList"/>
    <dgm:cxn modelId="{C04086FC-F058-40D3-8F5A-E47CE5EA642E}" type="presParOf" srcId="{61D758F9-FC2B-4855-B5F2-158314C04764}" destId="{61A80C7B-927E-460C-A2DD-FC13E9953BFE}" srcOrd="3" destOrd="0" presId="urn:microsoft.com/office/officeart/2018/2/layout/IconCircleList"/>
    <dgm:cxn modelId="{3E6C9DDD-2EB4-483F-9E0B-EACB416350E9}" type="presParOf" srcId="{2B90900D-ABE5-4D64-B95D-46A6CE97C27F}" destId="{2483EC05-E98D-4E67-9605-D2E70439BAAE}" srcOrd="1" destOrd="0" presId="urn:microsoft.com/office/officeart/2018/2/layout/IconCircleList"/>
    <dgm:cxn modelId="{388680B4-7D1A-4630-AFC3-01D816088F60}" type="presParOf" srcId="{2B90900D-ABE5-4D64-B95D-46A6CE97C27F}" destId="{8F691973-6B48-4165-B506-5FDE14908E8F}" srcOrd="2" destOrd="0" presId="urn:microsoft.com/office/officeart/2018/2/layout/IconCircleList"/>
    <dgm:cxn modelId="{1C340E60-2037-429A-85E4-2B1ED9C91040}" type="presParOf" srcId="{8F691973-6B48-4165-B506-5FDE14908E8F}" destId="{E94E6282-60C9-4A35-A108-83D02036D148}" srcOrd="0" destOrd="0" presId="urn:microsoft.com/office/officeart/2018/2/layout/IconCircleList"/>
    <dgm:cxn modelId="{C26E51E0-56C0-4FE6-BFBE-A1A55A753C58}" type="presParOf" srcId="{8F691973-6B48-4165-B506-5FDE14908E8F}" destId="{CCE0BC56-6B5D-406A-9FCE-2C9FDC3AA31D}" srcOrd="1" destOrd="0" presId="urn:microsoft.com/office/officeart/2018/2/layout/IconCircleList"/>
    <dgm:cxn modelId="{69BED22C-1CA3-425F-B559-D5D223BBC49E}" type="presParOf" srcId="{8F691973-6B48-4165-B506-5FDE14908E8F}" destId="{9B4F4DD2-2CC8-478A-9668-AA7BF99F41A6}" srcOrd="2" destOrd="0" presId="urn:microsoft.com/office/officeart/2018/2/layout/IconCircleList"/>
    <dgm:cxn modelId="{C2C3B8EB-0DEE-4876-A53A-13980EFE6535}" type="presParOf" srcId="{8F691973-6B48-4165-B506-5FDE14908E8F}" destId="{9001ADBA-81A0-4846-9860-AE934683308C}" srcOrd="3" destOrd="0" presId="urn:microsoft.com/office/officeart/2018/2/layout/IconCircleList"/>
    <dgm:cxn modelId="{3484791C-BCF5-4495-A85B-869BE14E439E}" type="presParOf" srcId="{2B90900D-ABE5-4D64-B95D-46A6CE97C27F}" destId="{E09821DD-FF2A-472D-A4DA-3F403E566D34}" srcOrd="3" destOrd="0" presId="urn:microsoft.com/office/officeart/2018/2/layout/IconCircleList"/>
    <dgm:cxn modelId="{9EC0F87D-602B-4031-B881-F3BED2792846}" type="presParOf" srcId="{2B90900D-ABE5-4D64-B95D-46A6CE97C27F}" destId="{199E4E4B-8D15-4D93-9305-0FF99B9B94D7}" srcOrd="4" destOrd="0" presId="urn:microsoft.com/office/officeart/2018/2/layout/IconCircleList"/>
    <dgm:cxn modelId="{A46DC7C0-B20A-4F46-9FAA-FAFBAE23037C}" type="presParOf" srcId="{199E4E4B-8D15-4D93-9305-0FF99B9B94D7}" destId="{A34753A4-EA58-4E3B-AE3A-1C36A841C07F}" srcOrd="0" destOrd="0" presId="urn:microsoft.com/office/officeart/2018/2/layout/IconCircleList"/>
    <dgm:cxn modelId="{8D0E1042-1EDE-4CF1-9121-8E7A7FF97AD8}" type="presParOf" srcId="{199E4E4B-8D15-4D93-9305-0FF99B9B94D7}" destId="{A33529C6-49F5-4613-A70F-98C77F274367}" srcOrd="1" destOrd="0" presId="urn:microsoft.com/office/officeart/2018/2/layout/IconCircleList"/>
    <dgm:cxn modelId="{3790F04B-F0EC-44BE-8CB6-1D51F16F1A26}" type="presParOf" srcId="{199E4E4B-8D15-4D93-9305-0FF99B9B94D7}" destId="{34FF693F-7366-43C2-A661-EB0BE4A3A623}" srcOrd="2" destOrd="0" presId="urn:microsoft.com/office/officeart/2018/2/layout/IconCircleList"/>
    <dgm:cxn modelId="{8F5CC8AE-4A5C-40EE-8F8B-8A5460E49F2E}" type="presParOf" srcId="{199E4E4B-8D15-4D93-9305-0FF99B9B94D7}" destId="{FD587064-D8B5-451F-8BF9-05C9535D442E}" srcOrd="3" destOrd="0" presId="urn:microsoft.com/office/officeart/2018/2/layout/IconCircleList"/>
    <dgm:cxn modelId="{968A1B13-EBD8-481D-BF8F-4CBA39D0E5E2}" type="presParOf" srcId="{2B90900D-ABE5-4D64-B95D-46A6CE97C27F}" destId="{586007D2-3E57-4422-907E-4FAF12EA118D}" srcOrd="5" destOrd="0" presId="urn:microsoft.com/office/officeart/2018/2/layout/IconCircleList"/>
    <dgm:cxn modelId="{25011520-45DC-4FDC-B41C-A4474F74FAA7}" type="presParOf" srcId="{2B90900D-ABE5-4D64-B95D-46A6CE97C27F}" destId="{A1561539-54B5-4BF4-8168-EF423D3C06D8}" srcOrd="6" destOrd="0" presId="urn:microsoft.com/office/officeart/2018/2/layout/IconCircleList"/>
    <dgm:cxn modelId="{7A7A13F1-0747-4980-A9D9-637D3F7DBB5B}" type="presParOf" srcId="{A1561539-54B5-4BF4-8168-EF423D3C06D8}" destId="{9BE68550-AF51-481E-B93A-94A7D3AC588C}" srcOrd="0" destOrd="0" presId="urn:microsoft.com/office/officeart/2018/2/layout/IconCircleList"/>
    <dgm:cxn modelId="{B9016BE2-60A1-4D78-8617-EC2F038C6D88}" type="presParOf" srcId="{A1561539-54B5-4BF4-8168-EF423D3C06D8}" destId="{AFB456E5-0198-4F95-907F-0C4CE1218ACB}" srcOrd="1" destOrd="0" presId="urn:microsoft.com/office/officeart/2018/2/layout/IconCircleList"/>
    <dgm:cxn modelId="{C197FD96-5815-4D66-9228-9F4D12F2EB48}" type="presParOf" srcId="{A1561539-54B5-4BF4-8168-EF423D3C06D8}" destId="{21AF35F5-12BE-477B-8DBF-4491A5959F58}" srcOrd="2" destOrd="0" presId="urn:microsoft.com/office/officeart/2018/2/layout/IconCircleList"/>
    <dgm:cxn modelId="{0F52FD5B-0C02-4461-B75B-AAC4DDE6DF4F}" type="presParOf" srcId="{A1561539-54B5-4BF4-8168-EF423D3C06D8}" destId="{35AEEE07-874C-4D50-BEE1-7C32F318E5C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C4D0DC-C604-4D04-8376-6070053BEBCF}">
      <dsp:nvSpPr>
        <dsp:cNvPr id="0" name=""/>
        <dsp:cNvSpPr/>
      </dsp:nvSpPr>
      <dsp:spPr>
        <a:xfrm>
          <a:off x="0" y="2401"/>
          <a:ext cx="6949440" cy="12172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A5C8C4-4B7F-488F-B4A6-80DA8C2E0935}">
      <dsp:nvSpPr>
        <dsp:cNvPr id="0" name=""/>
        <dsp:cNvSpPr/>
      </dsp:nvSpPr>
      <dsp:spPr>
        <a:xfrm>
          <a:off x="368211" y="276278"/>
          <a:ext cx="669475" cy="6694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D9C49F-BD01-420C-8011-CC6EDB3110DD}">
      <dsp:nvSpPr>
        <dsp:cNvPr id="0" name=""/>
        <dsp:cNvSpPr/>
      </dsp:nvSpPr>
      <dsp:spPr>
        <a:xfrm>
          <a:off x="1405898" y="2401"/>
          <a:ext cx="5543541" cy="121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23" tIns="128823" rIns="128823" bIns="1288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Enforce branch protections to restrict direct pushes to main branches.</a:t>
          </a:r>
        </a:p>
      </dsp:txBody>
      <dsp:txXfrm>
        <a:off x="1405898" y="2401"/>
        <a:ext cx="5543541" cy="1217228"/>
      </dsp:txXfrm>
    </dsp:sp>
    <dsp:sp modelId="{35300571-D573-48B8-AED2-B52A25E1E717}">
      <dsp:nvSpPr>
        <dsp:cNvPr id="0" name=""/>
        <dsp:cNvSpPr/>
      </dsp:nvSpPr>
      <dsp:spPr>
        <a:xfrm>
          <a:off x="0" y="1523937"/>
          <a:ext cx="6949440" cy="12172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1EC1D2-7845-4A2D-AB68-D37CDBA15B4C}">
      <dsp:nvSpPr>
        <dsp:cNvPr id="0" name=""/>
        <dsp:cNvSpPr/>
      </dsp:nvSpPr>
      <dsp:spPr>
        <a:xfrm>
          <a:off x="368211" y="1797813"/>
          <a:ext cx="669475" cy="6694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4A35C3-1CE8-443F-AB6D-9D38985E0CF3}">
      <dsp:nvSpPr>
        <dsp:cNvPr id="0" name=""/>
        <dsp:cNvSpPr/>
      </dsp:nvSpPr>
      <dsp:spPr>
        <a:xfrm>
          <a:off x="1405898" y="1523937"/>
          <a:ext cx="5543541" cy="121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23" tIns="128823" rIns="128823" bIns="1288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Require pull request (PR) reviews before merging code.</a:t>
          </a:r>
        </a:p>
      </dsp:txBody>
      <dsp:txXfrm>
        <a:off x="1405898" y="1523937"/>
        <a:ext cx="5543541" cy="1217228"/>
      </dsp:txXfrm>
    </dsp:sp>
    <dsp:sp modelId="{5AC0FBFA-2094-4744-BDD5-BEE71D5439C3}">
      <dsp:nvSpPr>
        <dsp:cNvPr id="0" name=""/>
        <dsp:cNvSpPr/>
      </dsp:nvSpPr>
      <dsp:spPr>
        <a:xfrm>
          <a:off x="0" y="3045472"/>
          <a:ext cx="6949440" cy="12172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049A71-AA15-40D3-A623-7AF2A7D14F0C}">
      <dsp:nvSpPr>
        <dsp:cNvPr id="0" name=""/>
        <dsp:cNvSpPr/>
      </dsp:nvSpPr>
      <dsp:spPr>
        <a:xfrm>
          <a:off x="368211" y="3319348"/>
          <a:ext cx="669475" cy="6694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AA8C8B-53A5-45E8-9FBC-85123E029659}">
      <dsp:nvSpPr>
        <dsp:cNvPr id="0" name=""/>
        <dsp:cNvSpPr/>
      </dsp:nvSpPr>
      <dsp:spPr>
        <a:xfrm>
          <a:off x="1405898" y="3045472"/>
          <a:ext cx="5543541" cy="121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23" tIns="128823" rIns="128823" bIns="1288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 commit signing (e.g., GPG) to verify code authorship.</a:t>
          </a:r>
        </a:p>
      </dsp:txBody>
      <dsp:txXfrm>
        <a:off x="1405898" y="3045472"/>
        <a:ext cx="5543541" cy="1217228"/>
      </dsp:txXfrm>
    </dsp:sp>
    <dsp:sp modelId="{855A8412-A092-4495-B856-3011FDFE1D1D}">
      <dsp:nvSpPr>
        <dsp:cNvPr id="0" name=""/>
        <dsp:cNvSpPr/>
      </dsp:nvSpPr>
      <dsp:spPr>
        <a:xfrm>
          <a:off x="0" y="4567007"/>
          <a:ext cx="6949440" cy="12172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E82ABF-0603-47DB-AAEF-F5FF03D03A80}">
      <dsp:nvSpPr>
        <dsp:cNvPr id="0" name=""/>
        <dsp:cNvSpPr/>
      </dsp:nvSpPr>
      <dsp:spPr>
        <a:xfrm>
          <a:off x="368211" y="4840884"/>
          <a:ext cx="669475" cy="6694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ACBC97-57A3-433C-8764-72BC6AC2203C}">
      <dsp:nvSpPr>
        <dsp:cNvPr id="0" name=""/>
        <dsp:cNvSpPr/>
      </dsp:nvSpPr>
      <dsp:spPr>
        <a:xfrm>
          <a:off x="1405898" y="4567007"/>
          <a:ext cx="5543541" cy="121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23" tIns="128823" rIns="128823" bIns="1288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Implement automated CI/CD pipelines that reject code with vulnerabilities or failing tests.</a:t>
          </a:r>
        </a:p>
      </dsp:txBody>
      <dsp:txXfrm>
        <a:off x="1405898" y="4567007"/>
        <a:ext cx="5543541" cy="12172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28F110-63FC-8040-8B39-4C437FA3B06B}">
      <dsp:nvSpPr>
        <dsp:cNvPr id="0" name=""/>
        <dsp:cNvSpPr/>
      </dsp:nvSpPr>
      <dsp:spPr>
        <a:xfrm>
          <a:off x="0" y="0"/>
          <a:ext cx="69494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078317-C7F3-1740-B5F1-BE09227DB7AB}">
      <dsp:nvSpPr>
        <dsp:cNvPr id="0" name=""/>
        <dsp:cNvSpPr/>
      </dsp:nvSpPr>
      <dsp:spPr>
        <a:xfrm>
          <a:off x="0" y="0"/>
          <a:ext cx="6949440" cy="1446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Use automated tools to scan for exposed secrets (e.g., API keys, credentials).</a:t>
          </a:r>
        </a:p>
      </dsp:txBody>
      <dsp:txXfrm>
        <a:off x="0" y="0"/>
        <a:ext cx="6949440" cy="1446659"/>
      </dsp:txXfrm>
    </dsp:sp>
    <dsp:sp modelId="{CDFD50AC-3556-634E-8054-47C99515834A}">
      <dsp:nvSpPr>
        <dsp:cNvPr id="0" name=""/>
        <dsp:cNvSpPr/>
      </dsp:nvSpPr>
      <dsp:spPr>
        <a:xfrm>
          <a:off x="0" y="1446659"/>
          <a:ext cx="6949440" cy="0"/>
        </a:xfrm>
        <a:prstGeom prst="line">
          <a:avLst/>
        </a:prstGeom>
        <a:solidFill>
          <a:schemeClr val="accent2">
            <a:hueOff val="-347110"/>
            <a:satOff val="-7210"/>
            <a:lumOff val="-1961"/>
            <a:alphaOff val="0"/>
          </a:schemeClr>
        </a:solidFill>
        <a:ln w="12700" cap="flat" cmpd="sng" algn="ctr">
          <a:solidFill>
            <a:schemeClr val="accent2">
              <a:hueOff val="-347110"/>
              <a:satOff val="-7210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6EF842-045E-0445-B4CC-E495EC296FA7}">
      <dsp:nvSpPr>
        <dsp:cNvPr id="0" name=""/>
        <dsp:cNvSpPr/>
      </dsp:nvSpPr>
      <dsp:spPr>
        <a:xfrm>
          <a:off x="0" y="1446659"/>
          <a:ext cx="6949440" cy="1446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Continuously monitor third-party dependencies for known vulnerabilities.</a:t>
          </a:r>
        </a:p>
      </dsp:txBody>
      <dsp:txXfrm>
        <a:off x="0" y="1446659"/>
        <a:ext cx="6949440" cy="1446659"/>
      </dsp:txXfrm>
    </dsp:sp>
    <dsp:sp modelId="{264E377D-5E89-D44C-8C0D-A2442365F9A6}">
      <dsp:nvSpPr>
        <dsp:cNvPr id="0" name=""/>
        <dsp:cNvSpPr/>
      </dsp:nvSpPr>
      <dsp:spPr>
        <a:xfrm>
          <a:off x="0" y="2893318"/>
          <a:ext cx="6949440" cy="0"/>
        </a:xfrm>
        <a:prstGeom prst="line">
          <a:avLst/>
        </a:prstGeom>
        <a:solidFill>
          <a:schemeClr val="accent2">
            <a:hueOff val="-694219"/>
            <a:satOff val="-14421"/>
            <a:lumOff val="-3921"/>
            <a:alphaOff val="0"/>
          </a:schemeClr>
        </a:solidFill>
        <a:ln w="12700" cap="flat" cmpd="sng" algn="ctr">
          <a:solidFill>
            <a:schemeClr val="accent2">
              <a:hueOff val="-694219"/>
              <a:satOff val="-14421"/>
              <a:lumOff val="-39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3F4089-C8B7-5E4B-A0E2-A431BB8925CD}">
      <dsp:nvSpPr>
        <dsp:cNvPr id="0" name=""/>
        <dsp:cNvSpPr/>
      </dsp:nvSpPr>
      <dsp:spPr>
        <a:xfrm>
          <a:off x="0" y="2893318"/>
          <a:ext cx="6949440" cy="1446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Examples of tools: GitHub Advanced Security, GitGuardian, Snyk, Trivy.</a:t>
          </a:r>
        </a:p>
      </dsp:txBody>
      <dsp:txXfrm>
        <a:off x="0" y="2893318"/>
        <a:ext cx="6949440" cy="1446659"/>
      </dsp:txXfrm>
    </dsp:sp>
    <dsp:sp modelId="{99396E47-1E47-954B-B3C5-CE4FF470F861}">
      <dsp:nvSpPr>
        <dsp:cNvPr id="0" name=""/>
        <dsp:cNvSpPr/>
      </dsp:nvSpPr>
      <dsp:spPr>
        <a:xfrm>
          <a:off x="0" y="4339978"/>
          <a:ext cx="6949440" cy="0"/>
        </a:xfrm>
        <a:prstGeom prst="line">
          <a:avLst/>
        </a:prstGeom>
        <a:solidFill>
          <a:schemeClr val="accent2">
            <a:hueOff val="-1041329"/>
            <a:satOff val="-21631"/>
            <a:lumOff val="-5882"/>
            <a:alphaOff val="0"/>
          </a:schemeClr>
        </a:solidFill>
        <a:ln w="12700" cap="flat" cmpd="sng" algn="ctr">
          <a:solidFill>
            <a:schemeClr val="accent2">
              <a:hueOff val="-1041329"/>
              <a:satOff val="-21631"/>
              <a:lumOff val="-58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2BDF96-6A82-3940-B1C5-A544D8BE7626}">
      <dsp:nvSpPr>
        <dsp:cNvPr id="0" name=""/>
        <dsp:cNvSpPr/>
      </dsp:nvSpPr>
      <dsp:spPr>
        <a:xfrm>
          <a:off x="0" y="4339978"/>
          <a:ext cx="6949440" cy="1446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Block commits with hardcoded secrets using pre-commit hooks.</a:t>
          </a:r>
        </a:p>
      </dsp:txBody>
      <dsp:txXfrm>
        <a:off x="0" y="4339978"/>
        <a:ext cx="6949440" cy="14466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6B659A-334C-4846-A5BA-0731F81FAC30}">
      <dsp:nvSpPr>
        <dsp:cNvPr id="0" name=""/>
        <dsp:cNvSpPr/>
      </dsp:nvSpPr>
      <dsp:spPr>
        <a:xfrm>
          <a:off x="285138" y="458466"/>
          <a:ext cx="1373490" cy="137349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9A96C6-1996-49B3-90F1-E94ED5D5A9C9}">
      <dsp:nvSpPr>
        <dsp:cNvPr id="0" name=""/>
        <dsp:cNvSpPr/>
      </dsp:nvSpPr>
      <dsp:spPr>
        <a:xfrm>
          <a:off x="573571" y="746899"/>
          <a:ext cx="796624" cy="7966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A80C7B-927E-460C-A2DD-FC13E9953BFE}">
      <dsp:nvSpPr>
        <dsp:cNvPr id="0" name=""/>
        <dsp:cNvSpPr/>
      </dsp:nvSpPr>
      <dsp:spPr>
        <a:xfrm>
          <a:off x="1952948" y="458466"/>
          <a:ext cx="3237513" cy="1373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Shared repositories are essential but must be secured.</a:t>
          </a:r>
        </a:p>
      </dsp:txBody>
      <dsp:txXfrm>
        <a:off x="1952948" y="458466"/>
        <a:ext cx="3237513" cy="1373490"/>
      </dsp:txXfrm>
    </dsp:sp>
    <dsp:sp modelId="{E94E6282-60C9-4A35-A108-83D02036D148}">
      <dsp:nvSpPr>
        <dsp:cNvPr id="0" name=""/>
        <dsp:cNvSpPr/>
      </dsp:nvSpPr>
      <dsp:spPr>
        <a:xfrm>
          <a:off x="5754574" y="458466"/>
          <a:ext cx="1373490" cy="137349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E0BC56-6B5D-406A-9FCE-2C9FDC3AA31D}">
      <dsp:nvSpPr>
        <dsp:cNvPr id="0" name=""/>
        <dsp:cNvSpPr/>
      </dsp:nvSpPr>
      <dsp:spPr>
        <a:xfrm>
          <a:off x="6043007" y="746899"/>
          <a:ext cx="796624" cy="7966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1ADBA-81A0-4846-9860-AE934683308C}">
      <dsp:nvSpPr>
        <dsp:cNvPr id="0" name=""/>
        <dsp:cNvSpPr/>
      </dsp:nvSpPr>
      <dsp:spPr>
        <a:xfrm>
          <a:off x="7422384" y="458466"/>
          <a:ext cx="3237513" cy="1373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Use layered controls: access management, code protection, automated scans, and monitoring.</a:t>
          </a:r>
        </a:p>
      </dsp:txBody>
      <dsp:txXfrm>
        <a:off x="7422384" y="458466"/>
        <a:ext cx="3237513" cy="1373490"/>
      </dsp:txXfrm>
    </dsp:sp>
    <dsp:sp modelId="{A34753A4-EA58-4E3B-AE3A-1C36A841C07F}">
      <dsp:nvSpPr>
        <dsp:cNvPr id="0" name=""/>
        <dsp:cNvSpPr/>
      </dsp:nvSpPr>
      <dsp:spPr>
        <a:xfrm>
          <a:off x="285138" y="2582397"/>
          <a:ext cx="1373490" cy="137349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3529C6-49F5-4613-A70F-98C77F274367}">
      <dsp:nvSpPr>
        <dsp:cNvPr id="0" name=""/>
        <dsp:cNvSpPr/>
      </dsp:nvSpPr>
      <dsp:spPr>
        <a:xfrm>
          <a:off x="573571" y="2870830"/>
          <a:ext cx="796624" cy="7966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587064-D8B5-451F-8BF9-05C9535D442E}">
      <dsp:nvSpPr>
        <dsp:cNvPr id="0" name=""/>
        <dsp:cNvSpPr/>
      </dsp:nvSpPr>
      <dsp:spPr>
        <a:xfrm>
          <a:off x="1952948" y="2582397"/>
          <a:ext cx="3237513" cy="1373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Security is a continuous process—automate where possible and educate developers.</a:t>
          </a:r>
        </a:p>
      </dsp:txBody>
      <dsp:txXfrm>
        <a:off x="1952948" y="2582397"/>
        <a:ext cx="3237513" cy="1373490"/>
      </dsp:txXfrm>
    </dsp:sp>
    <dsp:sp modelId="{9BE68550-AF51-481E-B93A-94A7D3AC588C}">
      <dsp:nvSpPr>
        <dsp:cNvPr id="0" name=""/>
        <dsp:cNvSpPr/>
      </dsp:nvSpPr>
      <dsp:spPr>
        <a:xfrm>
          <a:off x="5754574" y="2582397"/>
          <a:ext cx="1373490" cy="137349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B456E5-0198-4F95-907F-0C4CE1218ACB}">
      <dsp:nvSpPr>
        <dsp:cNvPr id="0" name=""/>
        <dsp:cNvSpPr/>
      </dsp:nvSpPr>
      <dsp:spPr>
        <a:xfrm>
          <a:off x="6043007" y="2870830"/>
          <a:ext cx="796624" cy="7966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AEEE07-874C-4D50-BEE1-7C32F318E5C4}">
      <dsp:nvSpPr>
        <dsp:cNvPr id="0" name=""/>
        <dsp:cNvSpPr/>
      </dsp:nvSpPr>
      <dsp:spPr>
        <a:xfrm>
          <a:off x="7422384" y="2582397"/>
          <a:ext cx="3237513" cy="1373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Strong repository security supports overall software resilience.</a:t>
          </a:r>
        </a:p>
      </dsp:txBody>
      <dsp:txXfrm>
        <a:off x="7422384" y="2582397"/>
        <a:ext cx="3237513" cy="1373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7/20/25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2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7/20/25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5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7/20/25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31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7/20/25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7/20/25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52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7/20/25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41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7/20/25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47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7/20/25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75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7/20/25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7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7/20/25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73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7/20/25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1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7/20/25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63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code-security/getting-started/securing-your-repository" TargetMode="External"/><Relationship Id="rId2" Type="http://schemas.openxmlformats.org/officeDocument/2006/relationships/hyperlink" Target="https://snyk.io/articles/secure-coding-practic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ecurity.theodo.com/en/blog/secure-repositori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E78DEA-4283-2C69-554A-2F43E5175E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194" b="7536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7D064F0-6D2A-219C-C000-14ABD99EC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06" y="0"/>
            <a:ext cx="4903694" cy="6858001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1E7B57-AA56-42CA-0E84-EA2B3155E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1" y="822960"/>
            <a:ext cx="4286054" cy="3474720"/>
          </a:xfrm>
        </p:spPr>
        <p:txBody>
          <a:bodyPr anchor="b">
            <a:normAutofit/>
          </a:bodyPr>
          <a:lstStyle/>
          <a:p>
            <a:pPr algn="l"/>
            <a:r>
              <a:rPr lang="en-US" sz="2900" dirty="0"/>
              <a:t>Security Controls in Shared Source Code Repositories</a:t>
            </a:r>
            <a:br>
              <a:rPr lang="en-US" sz="2900" dirty="0"/>
            </a:br>
            <a:r>
              <a:rPr lang="en-US" sz="2900" dirty="0"/>
              <a:t>Best Practices for Securing Collaborative Development</a:t>
            </a:r>
            <a:br>
              <a:rPr lang="en-US" sz="2900" dirty="0"/>
            </a:br>
            <a:r>
              <a:rPr lang="en-US" sz="2900" dirty="0"/>
              <a:t>		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2F3612-8E89-BA7D-517D-D9062099D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1" y="4419600"/>
            <a:ext cx="3931920" cy="1386840"/>
          </a:xfrm>
        </p:spPr>
        <p:txBody>
          <a:bodyPr anchor="t">
            <a:normAutofit/>
          </a:bodyPr>
          <a:lstStyle/>
          <a:p>
            <a:pPr algn="l"/>
            <a:r>
              <a:rPr lang="en-US" sz="2200" b="1" dirty="0"/>
              <a:t>Presented by:</a:t>
            </a:r>
            <a:r>
              <a:rPr lang="en-US" sz="2200" dirty="0"/>
              <a:t> Anton DeCesare</a:t>
            </a:r>
            <a:br>
              <a:rPr lang="en-US" sz="2200" dirty="0"/>
            </a:br>
            <a:r>
              <a:rPr lang="en-US" sz="2200" b="1" dirty="0"/>
              <a:t>Date:</a:t>
            </a:r>
            <a:r>
              <a:rPr lang="en-US" sz="2200" dirty="0"/>
              <a:t> 7/20/2025</a:t>
            </a:r>
          </a:p>
        </p:txBody>
      </p:sp>
    </p:spTree>
    <p:extLst>
      <p:ext uri="{BB962C8B-B14F-4D97-AF65-F5344CB8AC3E}">
        <p14:creationId xmlns:p14="http://schemas.microsoft.com/office/powerpoint/2010/main" val="2398521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E576C-03FB-D03E-3961-85A378CC3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534" y="603504"/>
            <a:ext cx="5916169" cy="1527048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Introduction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D9592450-7D59-D0FE-6411-F23AC945E6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217" r="45989" b="-1"/>
          <a:stretch>
            <a:fillRect/>
          </a:stretch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EB833-4127-B4AA-A7C4-A04AF3CC7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533" y="2214282"/>
            <a:ext cx="5916169" cy="4095078"/>
          </a:xfrm>
        </p:spPr>
        <p:txBody>
          <a:bodyPr>
            <a:normAutofit/>
          </a:bodyPr>
          <a:lstStyle/>
          <a:p>
            <a:r>
              <a:rPr lang="en-US" sz="1800" dirty="0"/>
              <a:t>Source code repositories are central to modern software development.</a:t>
            </a:r>
          </a:p>
          <a:p>
            <a:r>
              <a:rPr lang="en-US" sz="1800" dirty="0"/>
              <a:t>Shared repositories (e.g., GitHub, GitLab, Bitbucket) allow multiple developers to collaborate on the same project.</a:t>
            </a:r>
          </a:p>
          <a:p>
            <a:r>
              <a:rPr lang="en-US" sz="1800" dirty="0"/>
              <a:t>Without proper security controls, these repositories can become a major vector for data breaches, malware injection, and insider threats.</a:t>
            </a:r>
          </a:p>
          <a:p>
            <a:r>
              <a:rPr lang="en-US" sz="1800" dirty="0"/>
              <a:t>This presentation explores key practices to protect shared codebases.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81430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91C2A9-12F8-F8CC-A7B6-DBA1C4A1D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534" y="603504"/>
            <a:ext cx="5916169" cy="1527048"/>
          </a:xfrm>
        </p:spPr>
        <p:txBody>
          <a:bodyPr anchor="b">
            <a:normAutofit/>
          </a:bodyPr>
          <a:lstStyle/>
          <a:p>
            <a:r>
              <a:rPr lang="en-US" dirty="0"/>
              <a:t>Access Control &amp; Identity Management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82AA9E-1732-633A-548F-CDB18CFFFF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853" r="43872"/>
          <a:stretch>
            <a:fillRect/>
          </a:stretch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819EB-A59F-1BA8-4B9A-4A614C24D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533" y="2214282"/>
            <a:ext cx="5916169" cy="4095078"/>
          </a:xfrm>
        </p:spPr>
        <p:txBody>
          <a:bodyPr>
            <a:normAutofit/>
          </a:bodyPr>
          <a:lstStyle/>
          <a:p>
            <a:r>
              <a:rPr lang="en-US" sz="1800" dirty="0"/>
              <a:t>Use role-based access control (RBAC) to limit permissions based on user roles.</a:t>
            </a:r>
          </a:p>
          <a:p>
            <a:r>
              <a:rPr lang="en-US" sz="1800" dirty="0"/>
              <a:t>Integrate repository access with SSO (Single Sign-On) or identity providers (e.g., Okta, Azure AD).</a:t>
            </a:r>
          </a:p>
          <a:p>
            <a:r>
              <a:rPr lang="en-US" sz="1800" dirty="0"/>
              <a:t>Regularly audit user permissions to remove inactive accounts.</a:t>
            </a:r>
          </a:p>
          <a:p>
            <a:r>
              <a:rPr lang="en-US" sz="1800" dirty="0"/>
              <a:t>Require multi-factor authentication (MFA) for all users.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66748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5132BF-EA6D-5964-ABC0-96FE51D17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US" sz="4000"/>
              <a:t>Protecting the Codebase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5ACA59-61D1-0550-B6C7-B2B80646B2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6001957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1010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0954E8-9BDF-7246-E6D2-730802191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US" sz="4000"/>
              <a:t>Dependency and Secret Scanning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6C989D-490E-A66A-DE00-781532E644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5698754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5864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E1B9C7-1B50-D388-81C6-2D796D06C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114923"/>
            <a:ext cx="4621553" cy="1360728"/>
          </a:xfrm>
        </p:spPr>
        <p:txBody>
          <a:bodyPr anchor="b">
            <a:normAutofit/>
          </a:bodyPr>
          <a:lstStyle/>
          <a:p>
            <a:r>
              <a:rPr lang="en-US" dirty="0"/>
              <a:t>Logging and Monitoring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60E54-F5F0-11D3-0A22-BDB21DA9F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584058"/>
            <a:ext cx="4621553" cy="3159018"/>
          </a:xfrm>
        </p:spPr>
        <p:txBody>
          <a:bodyPr>
            <a:normAutofit/>
          </a:bodyPr>
          <a:lstStyle/>
          <a:p>
            <a:r>
              <a:rPr lang="en-US" sz="1700" dirty="0"/>
              <a:t>Enable detailed audit logs for all repository activities.</a:t>
            </a:r>
          </a:p>
          <a:p>
            <a:r>
              <a:rPr lang="en-US" sz="1700" dirty="0"/>
              <a:t>Track actions such as pushes, merges, permission changes, and deletions.</a:t>
            </a:r>
          </a:p>
          <a:p>
            <a:r>
              <a:rPr lang="en-US" sz="1700" dirty="0"/>
              <a:t>Use alerts for suspicious behavior (e.g., sudden mass deletions or external forks).</a:t>
            </a:r>
          </a:p>
          <a:p>
            <a:r>
              <a:rPr lang="en-US" sz="1700" dirty="0"/>
              <a:t>Integrate with SIEM systems for centralized monitoring.</a:t>
            </a:r>
          </a:p>
          <a:p>
            <a:endParaRPr lang="en-US" sz="1700" dirty="0"/>
          </a:p>
        </p:txBody>
      </p:sp>
      <p:pic>
        <p:nvPicPr>
          <p:cNvPr id="7" name="Graphic 6" descr="Open Folder">
            <a:extLst>
              <a:ext uri="{FF2B5EF4-FFF2-40B4-BE49-F238E27FC236}">
                <a16:creationId xmlns:a16="http://schemas.microsoft.com/office/drawing/2014/main" id="{229CE4B1-371E-DD21-B8B7-E8E3FF196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6074" y="1114923"/>
            <a:ext cx="4628153" cy="462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617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F120C-7F5E-1951-0575-DA23AD7F8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A198D7-4DFD-B8DA-6329-35C26B01AB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0452384"/>
              </p:ext>
            </p:extLst>
          </p:nvPr>
        </p:nvGraphicFramePr>
        <p:xfrm>
          <a:off x="612648" y="1881051"/>
          <a:ext cx="10945037" cy="4414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6597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986B-DC95-6C3F-9409-BE144A276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E1680-BAA2-4AAA-F2D3-FDDECF5A2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Snyk</a:t>
            </a:r>
            <a:r>
              <a:rPr lang="en-US" dirty="0"/>
              <a:t>. (n.d.). Secure Coding Practices | What is secure coding? Retrieved from </a:t>
            </a:r>
            <a:r>
              <a:rPr lang="en-US" dirty="0">
                <a:hlinkClick r:id="rId2"/>
              </a:rPr>
              <a:t>https://snyk.io/articles/secure-coding-practices/</a:t>
            </a:r>
            <a:endParaRPr lang="en-US" dirty="0"/>
          </a:p>
          <a:p>
            <a:r>
              <a:rPr lang="en-US" dirty="0"/>
              <a:t>GitHub. (2023). </a:t>
            </a:r>
            <a:r>
              <a:rPr lang="en-US" i="1" dirty="0"/>
              <a:t>Best practices for repository security</a:t>
            </a:r>
            <a:r>
              <a:rPr lang="en-US" dirty="0"/>
              <a:t>. GitHub Docs. </a:t>
            </a:r>
            <a:r>
              <a:rPr lang="en-US" dirty="0">
                <a:hlinkClick r:id="rId3"/>
              </a:rPr>
              <a:t>https://docs.github.com/en/code-security/getting-started/securing-your-repository</a:t>
            </a:r>
            <a:endParaRPr lang="en-US" dirty="0"/>
          </a:p>
          <a:p>
            <a:r>
              <a:rPr lang="en-US" dirty="0" err="1"/>
              <a:t>Theodo</a:t>
            </a:r>
            <a:r>
              <a:rPr lang="en-US" dirty="0"/>
              <a:t> Cloud. (2024, August 8). Secure your repositories: 7 best practices. Retrieved from </a:t>
            </a:r>
            <a:r>
              <a:rPr lang="en-US" dirty="0">
                <a:hlinkClick r:id="rId4"/>
              </a:rPr>
              <a:t>https://security.theodo.com/en</a:t>
            </a:r>
            <a:r>
              <a:rPr lang="en-US">
                <a:hlinkClick r:id="rId4"/>
              </a:rPr>
              <a:t>/blog/secure-repositories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752174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2777</TotalTime>
  <Words>451</Words>
  <Application>Microsoft Macintosh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Neue Haas Grotesk Text Pro</vt:lpstr>
      <vt:lpstr>VanillaVTI</vt:lpstr>
      <vt:lpstr>Security Controls in Shared Source Code Repositories Best Practices for Securing Collaborative Development    </vt:lpstr>
      <vt:lpstr>Introduction</vt:lpstr>
      <vt:lpstr>Access Control &amp; Identity Management</vt:lpstr>
      <vt:lpstr>Protecting the Codebase</vt:lpstr>
      <vt:lpstr>Dependency and Secret Scanning</vt:lpstr>
      <vt:lpstr>Logging and Monitoring</vt:lpstr>
      <vt:lpstr>Summary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 DeCesare</dc:creator>
  <cp:lastModifiedBy>Anton DeCesare</cp:lastModifiedBy>
  <cp:revision>2</cp:revision>
  <dcterms:created xsi:type="dcterms:W3CDTF">2025-07-20T15:04:24Z</dcterms:created>
  <dcterms:modified xsi:type="dcterms:W3CDTF">2025-07-22T13:21:43Z</dcterms:modified>
</cp:coreProperties>
</file>