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85"/>
  </p:normalViewPr>
  <p:slideViewPr>
    <p:cSldViewPr snapToGrid="0" snapToObjects="1">
      <p:cViewPr varScale="1">
        <p:scale>
          <a:sx n="117" d="100"/>
          <a:sy n="117" d="100"/>
        </p:scale>
        <p:origin x="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A4C19A-15D1-44E0-B9CE-94A744D3D1C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8CCF5AB-7C0D-4AC4-A1CC-C81AE422F9DC}">
      <dgm:prSet/>
      <dgm:spPr/>
      <dgm:t>
        <a:bodyPr/>
        <a:lstStyle/>
        <a:p>
          <a:r>
            <a:rPr lang="en-US"/>
            <a:t>Understanding Lead Time and DevOps Practices</a:t>
          </a:r>
        </a:p>
      </dgm:t>
    </dgm:pt>
    <dgm:pt modelId="{CB8772F0-4B0F-4A2E-853E-D0C78954C30D}" type="parTrans" cxnId="{5B970F5C-8667-4E1B-AB51-B826A94880A5}">
      <dgm:prSet/>
      <dgm:spPr/>
      <dgm:t>
        <a:bodyPr/>
        <a:lstStyle/>
        <a:p>
          <a:endParaRPr lang="en-US"/>
        </a:p>
      </dgm:t>
    </dgm:pt>
    <dgm:pt modelId="{1484386D-892C-4BF4-92FA-1A6D94046FF9}" type="sibTrans" cxnId="{5B970F5C-8667-4E1B-AB51-B826A94880A5}">
      <dgm:prSet/>
      <dgm:spPr/>
      <dgm:t>
        <a:bodyPr/>
        <a:lstStyle/>
        <a:p>
          <a:endParaRPr lang="en-US"/>
        </a:p>
      </dgm:t>
    </dgm:pt>
    <dgm:pt modelId="{E99CC1E0-E22B-4ADC-8BFD-82D693E507F5}">
      <dgm:prSet/>
      <dgm:spPr/>
      <dgm:t>
        <a:bodyPr/>
        <a:lstStyle/>
        <a:p>
          <a:r>
            <a:rPr lang="en-US"/>
            <a:t>Anton DeCesare</a:t>
          </a:r>
        </a:p>
      </dgm:t>
    </dgm:pt>
    <dgm:pt modelId="{337F39F9-EE6B-48F6-8882-350F62EC7A0B}" type="parTrans" cxnId="{10FBB9EB-3883-4530-A7D8-AB6535070B1A}">
      <dgm:prSet/>
      <dgm:spPr/>
      <dgm:t>
        <a:bodyPr/>
        <a:lstStyle/>
        <a:p>
          <a:endParaRPr lang="en-US"/>
        </a:p>
      </dgm:t>
    </dgm:pt>
    <dgm:pt modelId="{C981DC56-5744-43D7-8582-7E048FF432DE}" type="sibTrans" cxnId="{10FBB9EB-3883-4530-A7D8-AB6535070B1A}">
      <dgm:prSet/>
      <dgm:spPr/>
      <dgm:t>
        <a:bodyPr/>
        <a:lstStyle/>
        <a:p>
          <a:endParaRPr lang="en-US"/>
        </a:p>
      </dgm:t>
    </dgm:pt>
    <dgm:pt modelId="{294BCB48-1F4D-48D9-B796-E163B58534AF}">
      <dgm:prSet/>
      <dgm:spPr/>
      <dgm:t>
        <a:bodyPr/>
        <a:lstStyle/>
        <a:p>
          <a:r>
            <a:rPr lang="en-US"/>
            <a:t>Mod 2 - CSD 430</a:t>
          </a:r>
        </a:p>
      </dgm:t>
    </dgm:pt>
    <dgm:pt modelId="{958E879F-CBE0-40D2-9785-32776A1037CB}" type="parTrans" cxnId="{99CB3753-A6B7-4377-8C01-F65C3FD99789}">
      <dgm:prSet/>
      <dgm:spPr/>
      <dgm:t>
        <a:bodyPr/>
        <a:lstStyle/>
        <a:p>
          <a:endParaRPr lang="en-US"/>
        </a:p>
      </dgm:t>
    </dgm:pt>
    <dgm:pt modelId="{61D9CE7C-9683-4D65-81AD-672A99E9DB8C}" type="sibTrans" cxnId="{99CB3753-A6B7-4377-8C01-F65C3FD99789}">
      <dgm:prSet/>
      <dgm:spPr/>
      <dgm:t>
        <a:bodyPr/>
        <a:lstStyle/>
        <a:p>
          <a:endParaRPr lang="en-US"/>
        </a:p>
      </dgm:t>
    </dgm:pt>
    <dgm:pt modelId="{CD366D5B-18B9-4762-B98E-0287625DBECD}">
      <dgm:prSet/>
      <dgm:spPr/>
      <dgm:t>
        <a:bodyPr/>
        <a:lstStyle/>
        <a:p>
          <a:r>
            <a:rPr lang="en-US"/>
            <a:t>May 29, 2025</a:t>
          </a:r>
        </a:p>
      </dgm:t>
    </dgm:pt>
    <dgm:pt modelId="{946378B4-1BC5-4299-BF91-A2FFE0115C05}" type="parTrans" cxnId="{4EE36AD7-6A01-46E0-B764-86613D9B93EC}">
      <dgm:prSet/>
      <dgm:spPr/>
      <dgm:t>
        <a:bodyPr/>
        <a:lstStyle/>
        <a:p>
          <a:endParaRPr lang="en-US"/>
        </a:p>
      </dgm:t>
    </dgm:pt>
    <dgm:pt modelId="{6F52FA9B-1BB3-4133-80C6-E0799E2CB63A}" type="sibTrans" cxnId="{4EE36AD7-6A01-46E0-B764-86613D9B93EC}">
      <dgm:prSet/>
      <dgm:spPr/>
      <dgm:t>
        <a:bodyPr/>
        <a:lstStyle/>
        <a:p>
          <a:endParaRPr lang="en-US"/>
        </a:p>
      </dgm:t>
    </dgm:pt>
    <dgm:pt modelId="{49559E44-624A-C840-9634-44BAA2EFC54F}" type="pres">
      <dgm:prSet presAssocID="{76A4C19A-15D1-44E0-B9CE-94A744D3D1CB}" presName="linear" presStyleCnt="0">
        <dgm:presLayoutVars>
          <dgm:dir/>
          <dgm:animLvl val="lvl"/>
          <dgm:resizeHandles val="exact"/>
        </dgm:presLayoutVars>
      </dgm:prSet>
      <dgm:spPr/>
    </dgm:pt>
    <dgm:pt modelId="{1E067831-9EC0-1443-8A13-AA8BCBB64181}" type="pres">
      <dgm:prSet presAssocID="{C8CCF5AB-7C0D-4AC4-A1CC-C81AE422F9DC}" presName="parentLin" presStyleCnt="0"/>
      <dgm:spPr/>
    </dgm:pt>
    <dgm:pt modelId="{658D6081-1987-0A4F-BD02-DC6B89F63E1D}" type="pres">
      <dgm:prSet presAssocID="{C8CCF5AB-7C0D-4AC4-A1CC-C81AE422F9DC}" presName="parentLeftMargin" presStyleLbl="node1" presStyleIdx="0" presStyleCnt="4"/>
      <dgm:spPr/>
    </dgm:pt>
    <dgm:pt modelId="{737196EB-DFF5-584C-AC54-422074CB6B50}" type="pres">
      <dgm:prSet presAssocID="{C8CCF5AB-7C0D-4AC4-A1CC-C81AE422F9D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2DC392F-4025-F549-A8E8-403D0FBBED9C}" type="pres">
      <dgm:prSet presAssocID="{C8CCF5AB-7C0D-4AC4-A1CC-C81AE422F9DC}" presName="negativeSpace" presStyleCnt="0"/>
      <dgm:spPr/>
    </dgm:pt>
    <dgm:pt modelId="{B968CB70-8FF7-DD4B-9BCA-0E44E3A54BEC}" type="pres">
      <dgm:prSet presAssocID="{C8CCF5AB-7C0D-4AC4-A1CC-C81AE422F9DC}" presName="childText" presStyleLbl="conFgAcc1" presStyleIdx="0" presStyleCnt="4">
        <dgm:presLayoutVars>
          <dgm:bulletEnabled val="1"/>
        </dgm:presLayoutVars>
      </dgm:prSet>
      <dgm:spPr/>
    </dgm:pt>
    <dgm:pt modelId="{8BF291B2-87E2-2043-B5D5-2084AF3B675C}" type="pres">
      <dgm:prSet presAssocID="{1484386D-892C-4BF4-92FA-1A6D94046FF9}" presName="spaceBetweenRectangles" presStyleCnt="0"/>
      <dgm:spPr/>
    </dgm:pt>
    <dgm:pt modelId="{451303B6-9ADB-D94B-9407-53F7F1ACBAD2}" type="pres">
      <dgm:prSet presAssocID="{E99CC1E0-E22B-4ADC-8BFD-82D693E507F5}" presName="parentLin" presStyleCnt="0"/>
      <dgm:spPr/>
    </dgm:pt>
    <dgm:pt modelId="{4F018816-8BA6-DC4C-B8B4-F10422979DC8}" type="pres">
      <dgm:prSet presAssocID="{E99CC1E0-E22B-4ADC-8BFD-82D693E507F5}" presName="parentLeftMargin" presStyleLbl="node1" presStyleIdx="0" presStyleCnt="4"/>
      <dgm:spPr/>
    </dgm:pt>
    <dgm:pt modelId="{1B436F1C-7987-8C47-A9B0-19BE57BE1D21}" type="pres">
      <dgm:prSet presAssocID="{E99CC1E0-E22B-4ADC-8BFD-82D693E507F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A6B9CF8-D89C-8E43-B12D-7C72AFDA7467}" type="pres">
      <dgm:prSet presAssocID="{E99CC1E0-E22B-4ADC-8BFD-82D693E507F5}" presName="negativeSpace" presStyleCnt="0"/>
      <dgm:spPr/>
    </dgm:pt>
    <dgm:pt modelId="{E32CA44D-F873-6145-9784-ED69355BCCB1}" type="pres">
      <dgm:prSet presAssocID="{E99CC1E0-E22B-4ADC-8BFD-82D693E507F5}" presName="childText" presStyleLbl="conFgAcc1" presStyleIdx="1" presStyleCnt="4">
        <dgm:presLayoutVars>
          <dgm:bulletEnabled val="1"/>
        </dgm:presLayoutVars>
      </dgm:prSet>
      <dgm:spPr/>
    </dgm:pt>
    <dgm:pt modelId="{050E6CB6-1C16-F040-9B36-FBDA27E9FA10}" type="pres">
      <dgm:prSet presAssocID="{C981DC56-5744-43D7-8582-7E048FF432DE}" presName="spaceBetweenRectangles" presStyleCnt="0"/>
      <dgm:spPr/>
    </dgm:pt>
    <dgm:pt modelId="{C6483D38-08C7-3C44-88FF-B2CC5E7BB39A}" type="pres">
      <dgm:prSet presAssocID="{294BCB48-1F4D-48D9-B796-E163B58534AF}" presName="parentLin" presStyleCnt="0"/>
      <dgm:spPr/>
    </dgm:pt>
    <dgm:pt modelId="{B9721BD9-C4D7-6C49-BC81-D24080EFD50B}" type="pres">
      <dgm:prSet presAssocID="{294BCB48-1F4D-48D9-B796-E163B58534AF}" presName="parentLeftMargin" presStyleLbl="node1" presStyleIdx="1" presStyleCnt="4"/>
      <dgm:spPr/>
    </dgm:pt>
    <dgm:pt modelId="{EAC0879B-283E-1B4E-A2B5-7493840B62EF}" type="pres">
      <dgm:prSet presAssocID="{294BCB48-1F4D-48D9-B796-E163B58534A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5ACA4C0-786F-C94A-9B04-228A74E0674B}" type="pres">
      <dgm:prSet presAssocID="{294BCB48-1F4D-48D9-B796-E163B58534AF}" presName="negativeSpace" presStyleCnt="0"/>
      <dgm:spPr/>
    </dgm:pt>
    <dgm:pt modelId="{65A0D4D5-0D66-7847-A2CB-EBDCFF83B141}" type="pres">
      <dgm:prSet presAssocID="{294BCB48-1F4D-48D9-B796-E163B58534AF}" presName="childText" presStyleLbl="conFgAcc1" presStyleIdx="2" presStyleCnt="4">
        <dgm:presLayoutVars>
          <dgm:bulletEnabled val="1"/>
        </dgm:presLayoutVars>
      </dgm:prSet>
      <dgm:spPr/>
    </dgm:pt>
    <dgm:pt modelId="{D67B224E-6366-454B-9024-82ABA06671E6}" type="pres">
      <dgm:prSet presAssocID="{61D9CE7C-9683-4D65-81AD-672A99E9DB8C}" presName="spaceBetweenRectangles" presStyleCnt="0"/>
      <dgm:spPr/>
    </dgm:pt>
    <dgm:pt modelId="{16C4FCF1-2907-CB4E-B9A3-1FDE8E64A213}" type="pres">
      <dgm:prSet presAssocID="{CD366D5B-18B9-4762-B98E-0287625DBECD}" presName="parentLin" presStyleCnt="0"/>
      <dgm:spPr/>
    </dgm:pt>
    <dgm:pt modelId="{AAA60D5D-0881-9141-ACA7-4DBEAF159689}" type="pres">
      <dgm:prSet presAssocID="{CD366D5B-18B9-4762-B98E-0287625DBECD}" presName="parentLeftMargin" presStyleLbl="node1" presStyleIdx="2" presStyleCnt="4"/>
      <dgm:spPr/>
    </dgm:pt>
    <dgm:pt modelId="{DCEB6909-6DC9-F846-8934-BC110832E758}" type="pres">
      <dgm:prSet presAssocID="{CD366D5B-18B9-4762-B98E-0287625DBEC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EC08F87-C207-1D4B-A679-ECFDBF7E50D5}" type="pres">
      <dgm:prSet presAssocID="{CD366D5B-18B9-4762-B98E-0287625DBECD}" presName="negativeSpace" presStyleCnt="0"/>
      <dgm:spPr/>
    </dgm:pt>
    <dgm:pt modelId="{5D9A180D-F1F1-B746-962C-CED100AD18BC}" type="pres">
      <dgm:prSet presAssocID="{CD366D5B-18B9-4762-B98E-0287625DBEC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3691700-00C1-534B-BE3C-95C7DF9DDCCF}" type="presOf" srcId="{C8CCF5AB-7C0D-4AC4-A1CC-C81AE422F9DC}" destId="{737196EB-DFF5-584C-AC54-422074CB6B50}" srcOrd="1" destOrd="0" presId="urn:microsoft.com/office/officeart/2005/8/layout/list1"/>
    <dgm:cxn modelId="{1C063C38-86E8-C24D-ACC3-6A5B662AEAF7}" type="presOf" srcId="{294BCB48-1F4D-48D9-B796-E163B58534AF}" destId="{B9721BD9-C4D7-6C49-BC81-D24080EFD50B}" srcOrd="0" destOrd="0" presId="urn:microsoft.com/office/officeart/2005/8/layout/list1"/>
    <dgm:cxn modelId="{C7DAC849-0106-ED4C-A78A-3C353C8BDAD5}" type="presOf" srcId="{CD366D5B-18B9-4762-B98E-0287625DBECD}" destId="{AAA60D5D-0881-9141-ACA7-4DBEAF159689}" srcOrd="0" destOrd="0" presId="urn:microsoft.com/office/officeart/2005/8/layout/list1"/>
    <dgm:cxn modelId="{99CB3753-A6B7-4377-8C01-F65C3FD99789}" srcId="{76A4C19A-15D1-44E0-B9CE-94A744D3D1CB}" destId="{294BCB48-1F4D-48D9-B796-E163B58534AF}" srcOrd="2" destOrd="0" parTransId="{958E879F-CBE0-40D2-9785-32776A1037CB}" sibTransId="{61D9CE7C-9683-4D65-81AD-672A99E9DB8C}"/>
    <dgm:cxn modelId="{5B970F5C-8667-4E1B-AB51-B826A94880A5}" srcId="{76A4C19A-15D1-44E0-B9CE-94A744D3D1CB}" destId="{C8CCF5AB-7C0D-4AC4-A1CC-C81AE422F9DC}" srcOrd="0" destOrd="0" parTransId="{CB8772F0-4B0F-4A2E-853E-D0C78954C30D}" sibTransId="{1484386D-892C-4BF4-92FA-1A6D94046FF9}"/>
    <dgm:cxn modelId="{B1AA9A5F-120B-344A-9F08-F7CC3DEEFAFA}" type="presOf" srcId="{76A4C19A-15D1-44E0-B9CE-94A744D3D1CB}" destId="{49559E44-624A-C840-9634-44BAA2EFC54F}" srcOrd="0" destOrd="0" presId="urn:microsoft.com/office/officeart/2005/8/layout/list1"/>
    <dgm:cxn modelId="{9E8B4369-EE5D-CB49-802B-EBE9776DC466}" type="presOf" srcId="{CD366D5B-18B9-4762-B98E-0287625DBECD}" destId="{DCEB6909-6DC9-F846-8934-BC110832E758}" srcOrd="1" destOrd="0" presId="urn:microsoft.com/office/officeart/2005/8/layout/list1"/>
    <dgm:cxn modelId="{BDF22582-1B6B-854E-B48F-850AB1EC6804}" type="presOf" srcId="{294BCB48-1F4D-48D9-B796-E163B58534AF}" destId="{EAC0879B-283E-1B4E-A2B5-7493840B62EF}" srcOrd="1" destOrd="0" presId="urn:microsoft.com/office/officeart/2005/8/layout/list1"/>
    <dgm:cxn modelId="{B69308A1-E03C-944D-BBA0-AE346685329C}" type="presOf" srcId="{C8CCF5AB-7C0D-4AC4-A1CC-C81AE422F9DC}" destId="{658D6081-1987-0A4F-BD02-DC6B89F63E1D}" srcOrd="0" destOrd="0" presId="urn:microsoft.com/office/officeart/2005/8/layout/list1"/>
    <dgm:cxn modelId="{00AE49A5-833B-4B49-A0A9-2C1A72F319F5}" type="presOf" srcId="{E99CC1E0-E22B-4ADC-8BFD-82D693E507F5}" destId="{1B436F1C-7987-8C47-A9B0-19BE57BE1D21}" srcOrd="1" destOrd="0" presId="urn:microsoft.com/office/officeart/2005/8/layout/list1"/>
    <dgm:cxn modelId="{F39F4CD4-8E3F-A847-967B-6F0B46E68B81}" type="presOf" srcId="{E99CC1E0-E22B-4ADC-8BFD-82D693E507F5}" destId="{4F018816-8BA6-DC4C-B8B4-F10422979DC8}" srcOrd="0" destOrd="0" presId="urn:microsoft.com/office/officeart/2005/8/layout/list1"/>
    <dgm:cxn modelId="{4EE36AD7-6A01-46E0-B764-86613D9B93EC}" srcId="{76A4C19A-15D1-44E0-B9CE-94A744D3D1CB}" destId="{CD366D5B-18B9-4762-B98E-0287625DBECD}" srcOrd="3" destOrd="0" parTransId="{946378B4-1BC5-4299-BF91-A2FFE0115C05}" sibTransId="{6F52FA9B-1BB3-4133-80C6-E0799E2CB63A}"/>
    <dgm:cxn modelId="{10FBB9EB-3883-4530-A7D8-AB6535070B1A}" srcId="{76A4C19A-15D1-44E0-B9CE-94A744D3D1CB}" destId="{E99CC1E0-E22B-4ADC-8BFD-82D693E507F5}" srcOrd="1" destOrd="0" parTransId="{337F39F9-EE6B-48F6-8882-350F62EC7A0B}" sibTransId="{C981DC56-5744-43D7-8582-7E048FF432DE}"/>
    <dgm:cxn modelId="{864F04ED-F80D-234C-B991-CCD9E7C852EB}" type="presParOf" srcId="{49559E44-624A-C840-9634-44BAA2EFC54F}" destId="{1E067831-9EC0-1443-8A13-AA8BCBB64181}" srcOrd="0" destOrd="0" presId="urn:microsoft.com/office/officeart/2005/8/layout/list1"/>
    <dgm:cxn modelId="{213DA3E0-67A9-4247-960D-7AC94BCB70FC}" type="presParOf" srcId="{1E067831-9EC0-1443-8A13-AA8BCBB64181}" destId="{658D6081-1987-0A4F-BD02-DC6B89F63E1D}" srcOrd="0" destOrd="0" presId="urn:microsoft.com/office/officeart/2005/8/layout/list1"/>
    <dgm:cxn modelId="{3B7BD815-BA09-0946-A0DF-D71872DC150B}" type="presParOf" srcId="{1E067831-9EC0-1443-8A13-AA8BCBB64181}" destId="{737196EB-DFF5-584C-AC54-422074CB6B50}" srcOrd="1" destOrd="0" presId="urn:microsoft.com/office/officeart/2005/8/layout/list1"/>
    <dgm:cxn modelId="{E49E4C00-C723-9441-BF99-1E77C3116C5C}" type="presParOf" srcId="{49559E44-624A-C840-9634-44BAA2EFC54F}" destId="{72DC392F-4025-F549-A8E8-403D0FBBED9C}" srcOrd="1" destOrd="0" presId="urn:microsoft.com/office/officeart/2005/8/layout/list1"/>
    <dgm:cxn modelId="{CB6A66F4-FB36-F94E-88B6-6FB74B4A40D4}" type="presParOf" srcId="{49559E44-624A-C840-9634-44BAA2EFC54F}" destId="{B968CB70-8FF7-DD4B-9BCA-0E44E3A54BEC}" srcOrd="2" destOrd="0" presId="urn:microsoft.com/office/officeart/2005/8/layout/list1"/>
    <dgm:cxn modelId="{8C84DEF0-B1AD-8742-A19B-34DDBC3B06AF}" type="presParOf" srcId="{49559E44-624A-C840-9634-44BAA2EFC54F}" destId="{8BF291B2-87E2-2043-B5D5-2084AF3B675C}" srcOrd="3" destOrd="0" presId="urn:microsoft.com/office/officeart/2005/8/layout/list1"/>
    <dgm:cxn modelId="{7150EF09-79FC-5149-A394-8026A40A1498}" type="presParOf" srcId="{49559E44-624A-C840-9634-44BAA2EFC54F}" destId="{451303B6-9ADB-D94B-9407-53F7F1ACBAD2}" srcOrd="4" destOrd="0" presId="urn:microsoft.com/office/officeart/2005/8/layout/list1"/>
    <dgm:cxn modelId="{825D094C-ECA3-B041-B6A8-FFA82066946D}" type="presParOf" srcId="{451303B6-9ADB-D94B-9407-53F7F1ACBAD2}" destId="{4F018816-8BA6-DC4C-B8B4-F10422979DC8}" srcOrd="0" destOrd="0" presId="urn:microsoft.com/office/officeart/2005/8/layout/list1"/>
    <dgm:cxn modelId="{8A3367A3-9391-6A40-8FFA-DB24151EA381}" type="presParOf" srcId="{451303B6-9ADB-D94B-9407-53F7F1ACBAD2}" destId="{1B436F1C-7987-8C47-A9B0-19BE57BE1D21}" srcOrd="1" destOrd="0" presId="urn:microsoft.com/office/officeart/2005/8/layout/list1"/>
    <dgm:cxn modelId="{0F1AADDC-738B-294F-A33B-8299CEDDA05A}" type="presParOf" srcId="{49559E44-624A-C840-9634-44BAA2EFC54F}" destId="{6A6B9CF8-D89C-8E43-B12D-7C72AFDA7467}" srcOrd="5" destOrd="0" presId="urn:microsoft.com/office/officeart/2005/8/layout/list1"/>
    <dgm:cxn modelId="{C1DFB2A1-3CC9-5041-85A3-115EE9201066}" type="presParOf" srcId="{49559E44-624A-C840-9634-44BAA2EFC54F}" destId="{E32CA44D-F873-6145-9784-ED69355BCCB1}" srcOrd="6" destOrd="0" presId="urn:microsoft.com/office/officeart/2005/8/layout/list1"/>
    <dgm:cxn modelId="{C49706DA-BB38-494A-AC5A-22124B7D9CDE}" type="presParOf" srcId="{49559E44-624A-C840-9634-44BAA2EFC54F}" destId="{050E6CB6-1C16-F040-9B36-FBDA27E9FA10}" srcOrd="7" destOrd="0" presId="urn:microsoft.com/office/officeart/2005/8/layout/list1"/>
    <dgm:cxn modelId="{A9B39D15-94F6-2147-B592-A6BD864718D3}" type="presParOf" srcId="{49559E44-624A-C840-9634-44BAA2EFC54F}" destId="{C6483D38-08C7-3C44-88FF-B2CC5E7BB39A}" srcOrd="8" destOrd="0" presId="urn:microsoft.com/office/officeart/2005/8/layout/list1"/>
    <dgm:cxn modelId="{085EBF92-BE89-5240-A006-80A2C6DF2AAD}" type="presParOf" srcId="{C6483D38-08C7-3C44-88FF-B2CC5E7BB39A}" destId="{B9721BD9-C4D7-6C49-BC81-D24080EFD50B}" srcOrd="0" destOrd="0" presId="urn:microsoft.com/office/officeart/2005/8/layout/list1"/>
    <dgm:cxn modelId="{0FA7E40A-C9F8-944E-B6F4-F40F35DF7AC3}" type="presParOf" srcId="{C6483D38-08C7-3C44-88FF-B2CC5E7BB39A}" destId="{EAC0879B-283E-1B4E-A2B5-7493840B62EF}" srcOrd="1" destOrd="0" presId="urn:microsoft.com/office/officeart/2005/8/layout/list1"/>
    <dgm:cxn modelId="{CD4665E1-FC90-674D-93E8-DD3CC451D661}" type="presParOf" srcId="{49559E44-624A-C840-9634-44BAA2EFC54F}" destId="{35ACA4C0-786F-C94A-9B04-228A74E0674B}" srcOrd="9" destOrd="0" presId="urn:microsoft.com/office/officeart/2005/8/layout/list1"/>
    <dgm:cxn modelId="{648289AA-134D-E047-8007-CE554E6E5F50}" type="presParOf" srcId="{49559E44-624A-C840-9634-44BAA2EFC54F}" destId="{65A0D4D5-0D66-7847-A2CB-EBDCFF83B141}" srcOrd="10" destOrd="0" presId="urn:microsoft.com/office/officeart/2005/8/layout/list1"/>
    <dgm:cxn modelId="{72D19291-A991-4D43-8E05-BD1B47ED084C}" type="presParOf" srcId="{49559E44-624A-C840-9634-44BAA2EFC54F}" destId="{D67B224E-6366-454B-9024-82ABA06671E6}" srcOrd="11" destOrd="0" presId="urn:microsoft.com/office/officeart/2005/8/layout/list1"/>
    <dgm:cxn modelId="{8930F5B3-C5B5-4742-A71F-8B60627BFB01}" type="presParOf" srcId="{49559E44-624A-C840-9634-44BAA2EFC54F}" destId="{16C4FCF1-2907-CB4E-B9A3-1FDE8E64A213}" srcOrd="12" destOrd="0" presId="urn:microsoft.com/office/officeart/2005/8/layout/list1"/>
    <dgm:cxn modelId="{CDA64EA2-3C28-FE49-83BB-6086D97FD0FF}" type="presParOf" srcId="{16C4FCF1-2907-CB4E-B9A3-1FDE8E64A213}" destId="{AAA60D5D-0881-9141-ACA7-4DBEAF159689}" srcOrd="0" destOrd="0" presId="urn:microsoft.com/office/officeart/2005/8/layout/list1"/>
    <dgm:cxn modelId="{A70422EE-4B42-344F-BFA8-E4C77ADFA324}" type="presParOf" srcId="{16C4FCF1-2907-CB4E-B9A3-1FDE8E64A213}" destId="{DCEB6909-6DC9-F846-8934-BC110832E758}" srcOrd="1" destOrd="0" presId="urn:microsoft.com/office/officeart/2005/8/layout/list1"/>
    <dgm:cxn modelId="{A99886C9-D817-1E43-B1C4-44126A4890C4}" type="presParOf" srcId="{49559E44-624A-C840-9634-44BAA2EFC54F}" destId="{6EC08F87-C207-1D4B-A679-ECFDBF7E50D5}" srcOrd="13" destOrd="0" presId="urn:microsoft.com/office/officeart/2005/8/layout/list1"/>
    <dgm:cxn modelId="{7C3A1737-807A-9740-95A5-600A546433C9}" type="presParOf" srcId="{49559E44-624A-C840-9634-44BAA2EFC54F}" destId="{5D9A180D-F1F1-B746-962C-CED100AD18B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7E8658-2AD0-4214-B991-1772B37A88D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6576259-36CB-4E0A-BA9B-B2E9AF7B6ED5}">
      <dgm:prSet/>
      <dgm:spPr/>
      <dgm:t>
        <a:bodyPr/>
        <a:lstStyle/>
        <a:p>
          <a:r>
            <a:rPr lang="en-US"/>
            <a:t>Lead Time: Total time from when a request is made until it is fulfilled, encompassing all stages including waiting periods.</a:t>
          </a:r>
        </a:p>
      </dgm:t>
    </dgm:pt>
    <dgm:pt modelId="{8D44F962-8D57-4115-A21E-C8A344FC203F}" type="parTrans" cxnId="{5C0059BA-7574-4629-87D5-046B4C5AEFA2}">
      <dgm:prSet/>
      <dgm:spPr/>
      <dgm:t>
        <a:bodyPr/>
        <a:lstStyle/>
        <a:p>
          <a:endParaRPr lang="en-US"/>
        </a:p>
      </dgm:t>
    </dgm:pt>
    <dgm:pt modelId="{152BA6A8-A60F-4B82-B61D-207122FF2635}" type="sibTrans" cxnId="{5C0059BA-7574-4629-87D5-046B4C5AEFA2}">
      <dgm:prSet/>
      <dgm:spPr/>
      <dgm:t>
        <a:bodyPr/>
        <a:lstStyle/>
        <a:p>
          <a:endParaRPr lang="en-US"/>
        </a:p>
      </dgm:t>
    </dgm:pt>
    <dgm:pt modelId="{A76336C3-1C9F-4F84-B828-8B40F26B1CC3}">
      <dgm:prSet/>
      <dgm:spPr/>
      <dgm:t>
        <a:bodyPr/>
        <a:lstStyle/>
        <a:p>
          <a:r>
            <a:rPr lang="en-US"/>
            <a:t>Process Time: Actual time spent actively working on the request, excluding any waiting time.</a:t>
          </a:r>
        </a:p>
      </dgm:t>
    </dgm:pt>
    <dgm:pt modelId="{E4E37C07-F667-4280-8128-3C8BB9FE051A}" type="parTrans" cxnId="{485700BB-CD47-475C-A8EE-13928BE2A18A}">
      <dgm:prSet/>
      <dgm:spPr/>
      <dgm:t>
        <a:bodyPr/>
        <a:lstStyle/>
        <a:p>
          <a:endParaRPr lang="en-US"/>
        </a:p>
      </dgm:t>
    </dgm:pt>
    <dgm:pt modelId="{F8DF30A5-FF0B-4C11-8EE0-FB21330A612D}" type="sibTrans" cxnId="{485700BB-CD47-475C-A8EE-13928BE2A18A}">
      <dgm:prSet/>
      <dgm:spPr/>
      <dgm:t>
        <a:bodyPr/>
        <a:lstStyle/>
        <a:p>
          <a:endParaRPr lang="en-US"/>
        </a:p>
      </dgm:t>
    </dgm:pt>
    <dgm:pt modelId="{2EC3B925-8311-442E-B4C4-A6E6610BD593}">
      <dgm:prSet/>
      <dgm:spPr/>
      <dgm:t>
        <a:bodyPr/>
        <a:lstStyle/>
        <a:p>
          <a:r>
            <a:rPr lang="en-US"/>
            <a:t>Understanding the distinction helps identify inefficiencies in the workflow.</a:t>
          </a:r>
        </a:p>
      </dgm:t>
    </dgm:pt>
    <dgm:pt modelId="{7A97A031-DF40-4595-ABD1-B0E2131C2D8A}" type="parTrans" cxnId="{41183C22-C186-4055-B132-E5AB9D4E2D38}">
      <dgm:prSet/>
      <dgm:spPr/>
      <dgm:t>
        <a:bodyPr/>
        <a:lstStyle/>
        <a:p>
          <a:endParaRPr lang="en-US"/>
        </a:p>
      </dgm:t>
    </dgm:pt>
    <dgm:pt modelId="{9EA66D1A-A0BD-48AF-93B0-8B4F365310C8}" type="sibTrans" cxnId="{41183C22-C186-4055-B132-E5AB9D4E2D38}">
      <dgm:prSet/>
      <dgm:spPr/>
      <dgm:t>
        <a:bodyPr/>
        <a:lstStyle/>
        <a:p>
          <a:endParaRPr lang="en-US"/>
        </a:p>
      </dgm:t>
    </dgm:pt>
    <dgm:pt modelId="{40AFACA8-72D1-4986-8FAA-685DD3B65F8A}" type="pres">
      <dgm:prSet presAssocID="{5E7E8658-2AD0-4214-B991-1772B37A88D1}" presName="root" presStyleCnt="0">
        <dgm:presLayoutVars>
          <dgm:dir/>
          <dgm:resizeHandles val="exact"/>
        </dgm:presLayoutVars>
      </dgm:prSet>
      <dgm:spPr/>
    </dgm:pt>
    <dgm:pt modelId="{3180DBF0-1967-4B36-AEBB-6FDB563F9D7D}" type="pres">
      <dgm:prSet presAssocID="{66576259-36CB-4E0A-BA9B-B2E9AF7B6ED5}" presName="compNode" presStyleCnt="0"/>
      <dgm:spPr/>
    </dgm:pt>
    <dgm:pt modelId="{4DBFA92B-652B-4874-AD35-E3970C132A2C}" type="pres">
      <dgm:prSet presAssocID="{66576259-36CB-4E0A-BA9B-B2E9AF7B6E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2884681-79FB-4F1C-A3F2-089788CA51EC}" type="pres">
      <dgm:prSet presAssocID="{66576259-36CB-4E0A-BA9B-B2E9AF7B6ED5}" presName="spaceRect" presStyleCnt="0"/>
      <dgm:spPr/>
    </dgm:pt>
    <dgm:pt modelId="{7E9302CE-8735-4266-BBAA-C6499DAC0830}" type="pres">
      <dgm:prSet presAssocID="{66576259-36CB-4E0A-BA9B-B2E9AF7B6ED5}" presName="textRect" presStyleLbl="revTx" presStyleIdx="0" presStyleCnt="3">
        <dgm:presLayoutVars>
          <dgm:chMax val="1"/>
          <dgm:chPref val="1"/>
        </dgm:presLayoutVars>
      </dgm:prSet>
      <dgm:spPr/>
    </dgm:pt>
    <dgm:pt modelId="{8C0DE8E8-DD02-487F-8037-450580327954}" type="pres">
      <dgm:prSet presAssocID="{152BA6A8-A60F-4B82-B61D-207122FF2635}" presName="sibTrans" presStyleCnt="0"/>
      <dgm:spPr/>
    </dgm:pt>
    <dgm:pt modelId="{CF77E253-3EEE-4CB0-823D-987011AAE880}" type="pres">
      <dgm:prSet presAssocID="{A76336C3-1C9F-4F84-B828-8B40F26B1CC3}" presName="compNode" presStyleCnt="0"/>
      <dgm:spPr/>
    </dgm:pt>
    <dgm:pt modelId="{B4D01DD3-03EF-4B2B-98CA-C5FC6D4F4546}" type="pres">
      <dgm:prSet presAssocID="{A76336C3-1C9F-4F84-B828-8B40F26B1CC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620F9597-21FC-4460-800A-30F2EBC5B23B}" type="pres">
      <dgm:prSet presAssocID="{A76336C3-1C9F-4F84-B828-8B40F26B1CC3}" presName="spaceRect" presStyleCnt="0"/>
      <dgm:spPr/>
    </dgm:pt>
    <dgm:pt modelId="{0BDEDE10-838E-4F48-9B8E-5D905B1401A9}" type="pres">
      <dgm:prSet presAssocID="{A76336C3-1C9F-4F84-B828-8B40F26B1CC3}" presName="textRect" presStyleLbl="revTx" presStyleIdx="1" presStyleCnt="3">
        <dgm:presLayoutVars>
          <dgm:chMax val="1"/>
          <dgm:chPref val="1"/>
        </dgm:presLayoutVars>
      </dgm:prSet>
      <dgm:spPr/>
    </dgm:pt>
    <dgm:pt modelId="{0ACF7BEA-3968-47A4-BC0E-9A15879C3A6B}" type="pres">
      <dgm:prSet presAssocID="{F8DF30A5-FF0B-4C11-8EE0-FB21330A612D}" presName="sibTrans" presStyleCnt="0"/>
      <dgm:spPr/>
    </dgm:pt>
    <dgm:pt modelId="{F2B29A2E-DA0F-4EAA-82A5-D45A4B61B842}" type="pres">
      <dgm:prSet presAssocID="{2EC3B925-8311-442E-B4C4-A6E6610BD593}" presName="compNode" presStyleCnt="0"/>
      <dgm:spPr/>
    </dgm:pt>
    <dgm:pt modelId="{BE616057-E1C0-4FA6-8119-91414BE7EA8C}" type="pres">
      <dgm:prSet presAssocID="{2EC3B925-8311-442E-B4C4-A6E6610BD5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A96A2CF9-6FDC-4D5E-9374-3CF557CDEFAD}" type="pres">
      <dgm:prSet presAssocID="{2EC3B925-8311-442E-B4C4-A6E6610BD593}" presName="spaceRect" presStyleCnt="0"/>
      <dgm:spPr/>
    </dgm:pt>
    <dgm:pt modelId="{C7B7268F-0B16-4AE9-BCD1-0BAA4CBB20CB}" type="pres">
      <dgm:prSet presAssocID="{2EC3B925-8311-442E-B4C4-A6E6610BD59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1183C22-C186-4055-B132-E5AB9D4E2D38}" srcId="{5E7E8658-2AD0-4214-B991-1772B37A88D1}" destId="{2EC3B925-8311-442E-B4C4-A6E6610BD593}" srcOrd="2" destOrd="0" parTransId="{7A97A031-DF40-4595-ABD1-B0E2131C2D8A}" sibTransId="{9EA66D1A-A0BD-48AF-93B0-8B4F365310C8}"/>
    <dgm:cxn modelId="{76CAB96F-9247-4D1D-BE78-DEE589712586}" type="presOf" srcId="{2EC3B925-8311-442E-B4C4-A6E6610BD593}" destId="{C7B7268F-0B16-4AE9-BCD1-0BAA4CBB20CB}" srcOrd="0" destOrd="0" presId="urn:microsoft.com/office/officeart/2018/2/layout/IconLabelList"/>
    <dgm:cxn modelId="{C0AD5675-1239-4313-9BF3-8F5FDDD6E0FD}" type="presOf" srcId="{5E7E8658-2AD0-4214-B991-1772B37A88D1}" destId="{40AFACA8-72D1-4986-8FAA-685DD3B65F8A}" srcOrd="0" destOrd="0" presId="urn:microsoft.com/office/officeart/2018/2/layout/IconLabelList"/>
    <dgm:cxn modelId="{C9361198-B06A-4241-815E-334F171705E2}" type="presOf" srcId="{66576259-36CB-4E0A-BA9B-B2E9AF7B6ED5}" destId="{7E9302CE-8735-4266-BBAA-C6499DAC0830}" srcOrd="0" destOrd="0" presId="urn:microsoft.com/office/officeart/2018/2/layout/IconLabelList"/>
    <dgm:cxn modelId="{5C0059BA-7574-4629-87D5-046B4C5AEFA2}" srcId="{5E7E8658-2AD0-4214-B991-1772B37A88D1}" destId="{66576259-36CB-4E0A-BA9B-B2E9AF7B6ED5}" srcOrd="0" destOrd="0" parTransId="{8D44F962-8D57-4115-A21E-C8A344FC203F}" sibTransId="{152BA6A8-A60F-4B82-B61D-207122FF2635}"/>
    <dgm:cxn modelId="{485700BB-CD47-475C-A8EE-13928BE2A18A}" srcId="{5E7E8658-2AD0-4214-B991-1772B37A88D1}" destId="{A76336C3-1C9F-4F84-B828-8B40F26B1CC3}" srcOrd="1" destOrd="0" parTransId="{E4E37C07-F667-4280-8128-3C8BB9FE051A}" sibTransId="{F8DF30A5-FF0B-4C11-8EE0-FB21330A612D}"/>
    <dgm:cxn modelId="{D7A44AF5-DC90-473C-8A2F-0B088879B22D}" type="presOf" srcId="{A76336C3-1C9F-4F84-B828-8B40F26B1CC3}" destId="{0BDEDE10-838E-4F48-9B8E-5D905B1401A9}" srcOrd="0" destOrd="0" presId="urn:microsoft.com/office/officeart/2018/2/layout/IconLabelList"/>
    <dgm:cxn modelId="{459086A2-B834-457D-A959-C8EE9EDFC4FE}" type="presParOf" srcId="{40AFACA8-72D1-4986-8FAA-685DD3B65F8A}" destId="{3180DBF0-1967-4B36-AEBB-6FDB563F9D7D}" srcOrd="0" destOrd="0" presId="urn:microsoft.com/office/officeart/2018/2/layout/IconLabelList"/>
    <dgm:cxn modelId="{F803ED22-42E2-47EF-B695-4CBE5F5FF81D}" type="presParOf" srcId="{3180DBF0-1967-4B36-AEBB-6FDB563F9D7D}" destId="{4DBFA92B-652B-4874-AD35-E3970C132A2C}" srcOrd="0" destOrd="0" presId="urn:microsoft.com/office/officeart/2018/2/layout/IconLabelList"/>
    <dgm:cxn modelId="{708F2CF9-8AD8-4BBE-AF51-68F4FC22BAF8}" type="presParOf" srcId="{3180DBF0-1967-4B36-AEBB-6FDB563F9D7D}" destId="{42884681-79FB-4F1C-A3F2-089788CA51EC}" srcOrd="1" destOrd="0" presId="urn:microsoft.com/office/officeart/2018/2/layout/IconLabelList"/>
    <dgm:cxn modelId="{FFB1CD4A-A3FF-4B99-8034-B83E477DB96E}" type="presParOf" srcId="{3180DBF0-1967-4B36-AEBB-6FDB563F9D7D}" destId="{7E9302CE-8735-4266-BBAA-C6499DAC0830}" srcOrd="2" destOrd="0" presId="urn:microsoft.com/office/officeart/2018/2/layout/IconLabelList"/>
    <dgm:cxn modelId="{82F4B2D9-1026-4B2F-BC98-8D732C1582B6}" type="presParOf" srcId="{40AFACA8-72D1-4986-8FAA-685DD3B65F8A}" destId="{8C0DE8E8-DD02-487F-8037-450580327954}" srcOrd="1" destOrd="0" presId="urn:microsoft.com/office/officeart/2018/2/layout/IconLabelList"/>
    <dgm:cxn modelId="{68C9B3E0-429A-4CEF-9F3E-C69AEE8A1349}" type="presParOf" srcId="{40AFACA8-72D1-4986-8FAA-685DD3B65F8A}" destId="{CF77E253-3EEE-4CB0-823D-987011AAE880}" srcOrd="2" destOrd="0" presId="urn:microsoft.com/office/officeart/2018/2/layout/IconLabelList"/>
    <dgm:cxn modelId="{19C0B65B-44D7-4196-9366-D73187FF8BD4}" type="presParOf" srcId="{CF77E253-3EEE-4CB0-823D-987011AAE880}" destId="{B4D01DD3-03EF-4B2B-98CA-C5FC6D4F4546}" srcOrd="0" destOrd="0" presId="urn:microsoft.com/office/officeart/2018/2/layout/IconLabelList"/>
    <dgm:cxn modelId="{EB65FBB5-1507-4B1E-B047-704E2A220838}" type="presParOf" srcId="{CF77E253-3EEE-4CB0-823D-987011AAE880}" destId="{620F9597-21FC-4460-800A-30F2EBC5B23B}" srcOrd="1" destOrd="0" presId="urn:microsoft.com/office/officeart/2018/2/layout/IconLabelList"/>
    <dgm:cxn modelId="{460404B0-6AC8-4B64-B53D-92F8B861CA80}" type="presParOf" srcId="{CF77E253-3EEE-4CB0-823D-987011AAE880}" destId="{0BDEDE10-838E-4F48-9B8E-5D905B1401A9}" srcOrd="2" destOrd="0" presId="urn:microsoft.com/office/officeart/2018/2/layout/IconLabelList"/>
    <dgm:cxn modelId="{71AD90FC-D9D6-4DF7-9908-32F274CA64FA}" type="presParOf" srcId="{40AFACA8-72D1-4986-8FAA-685DD3B65F8A}" destId="{0ACF7BEA-3968-47A4-BC0E-9A15879C3A6B}" srcOrd="3" destOrd="0" presId="urn:microsoft.com/office/officeart/2018/2/layout/IconLabelList"/>
    <dgm:cxn modelId="{FE5FEC9D-8113-4A75-8FFE-9E6CDF73C29B}" type="presParOf" srcId="{40AFACA8-72D1-4986-8FAA-685DD3B65F8A}" destId="{F2B29A2E-DA0F-4EAA-82A5-D45A4B61B842}" srcOrd="4" destOrd="0" presId="urn:microsoft.com/office/officeart/2018/2/layout/IconLabelList"/>
    <dgm:cxn modelId="{AE623E60-E9E3-40F4-B2FD-0A008C2AE3AB}" type="presParOf" srcId="{F2B29A2E-DA0F-4EAA-82A5-D45A4B61B842}" destId="{BE616057-E1C0-4FA6-8119-91414BE7EA8C}" srcOrd="0" destOrd="0" presId="urn:microsoft.com/office/officeart/2018/2/layout/IconLabelList"/>
    <dgm:cxn modelId="{775DD981-8EF5-41BB-B40C-A3F52410230B}" type="presParOf" srcId="{F2B29A2E-DA0F-4EAA-82A5-D45A4B61B842}" destId="{A96A2CF9-6FDC-4D5E-9374-3CF557CDEFAD}" srcOrd="1" destOrd="0" presId="urn:microsoft.com/office/officeart/2018/2/layout/IconLabelList"/>
    <dgm:cxn modelId="{65B03252-D9F2-472D-9AA3-DAD076898222}" type="presParOf" srcId="{F2B29A2E-DA0F-4EAA-82A5-D45A4B61B842}" destId="{C7B7268F-0B16-4AE9-BCD1-0BAA4CBB20C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040F62-EE44-443A-899F-1B3A903AED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02BB7E8-B107-4E02-8A8E-C122BD036961}">
      <dgm:prSet/>
      <dgm:spPr/>
      <dgm:t>
        <a:bodyPr/>
        <a:lstStyle/>
        <a:p>
          <a:r>
            <a:rPr lang="en-US"/>
            <a:t>Traditional IT environments often experience deployment lead times spanning several months.</a:t>
          </a:r>
        </a:p>
      </dgm:t>
    </dgm:pt>
    <dgm:pt modelId="{D21763A7-84C5-43D1-9E70-CCA924B95036}" type="parTrans" cxnId="{907C30C6-B6BA-482C-8005-DE5696062D93}">
      <dgm:prSet/>
      <dgm:spPr/>
      <dgm:t>
        <a:bodyPr/>
        <a:lstStyle/>
        <a:p>
          <a:endParaRPr lang="en-US"/>
        </a:p>
      </dgm:t>
    </dgm:pt>
    <dgm:pt modelId="{A8F72A79-07EE-4FF3-A58D-1E20623CDC2C}" type="sibTrans" cxnId="{907C30C6-B6BA-482C-8005-DE5696062D93}">
      <dgm:prSet/>
      <dgm:spPr/>
      <dgm:t>
        <a:bodyPr/>
        <a:lstStyle/>
        <a:p>
          <a:endParaRPr lang="en-US"/>
        </a:p>
      </dgm:t>
    </dgm:pt>
    <dgm:pt modelId="{F745B19F-86C8-4053-99BF-794CAA69F8D5}">
      <dgm:prSet/>
      <dgm:spPr/>
      <dgm:t>
        <a:bodyPr/>
        <a:lstStyle/>
        <a:p>
          <a:r>
            <a:rPr lang="en-US"/>
            <a:t>Common Issues:</a:t>
          </a:r>
        </a:p>
      </dgm:t>
    </dgm:pt>
    <dgm:pt modelId="{2A34F660-BD34-43F0-8370-0B77E56C2621}" type="parTrans" cxnId="{480FAE6B-3C32-4829-B803-210E9FA9B9D3}">
      <dgm:prSet/>
      <dgm:spPr/>
      <dgm:t>
        <a:bodyPr/>
        <a:lstStyle/>
        <a:p>
          <a:endParaRPr lang="en-US"/>
        </a:p>
      </dgm:t>
    </dgm:pt>
    <dgm:pt modelId="{DFD46115-1A19-46B8-97F6-03477E704199}" type="sibTrans" cxnId="{480FAE6B-3C32-4829-B803-210E9FA9B9D3}">
      <dgm:prSet/>
      <dgm:spPr/>
      <dgm:t>
        <a:bodyPr/>
        <a:lstStyle/>
        <a:p>
          <a:endParaRPr lang="en-US"/>
        </a:p>
      </dgm:t>
    </dgm:pt>
    <dgm:pt modelId="{CE5B25DD-9673-489D-B20A-95A3D4E3D3F9}">
      <dgm:prSet/>
      <dgm:spPr/>
      <dgm:t>
        <a:bodyPr/>
        <a:lstStyle/>
        <a:p>
          <a:r>
            <a:rPr lang="en-US"/>
            <a:t>Siloed teams and lack of collaboration.</a:t>
          </a:r>
        </a:p>
      </dgm:t>
    </dgm:pt>
    <dgm:pt modelId="{3CFE95D4-ED23-4297-A20A-4B92A207740E}" type="parTrans" cxnId="{C7B88CAD-B5F5-493A-94B7-442CCD5DF670}">
      <dgm:prSet/>
      <dgm:spPr/>
      <dgm:t>
        <a:bodyPr/>
        <a:lstStyle/>
        <a:p>
          <a:endParaRPr lang="en-US"/>
        </a:p>
      </dgm:t>
    </dgm:pt>
    <dgm:pt modelId="{77A42FC1-7475-44FE-9AA1-652287080332}" type="sibTrans" cxnId="{C7B88CAD-B5F5-493A-94B7-442CCD5DF670}">
      <dgm:prSet/>
      <dgm:spPr/>
      <dgm:t>
        <a:bodyPr/>
        <a:lstStyle/>
        <a:p>
          <a:endParaRPr lang="en-US"/>
        </a:p>
      </dgm:t>
    </dgm:pt>
    <dgm:pt modelId="{36E2CE2A-668A-4FBA-84A5-650E7FA126BA}">
      <dgm:prSet/>
      <dgm:spPr/>
      <dgm:t>
        <a:bodyPr/>
        <a:lstStyle/>
        <a:p>
          <a:r>
            <a:rPr lang="en-US"/>
            <a:t>Manual testing and deployment processes.</a:t>
          </a:r>
        </a:p>
      </dgm:t>
    </dgm:pt>
    <dgm:pt modelId="{0D16E439-547C-45D9-8699-552D3A64DBDF}" type="parTrans" cxnId="{84345D6A-F175-4597-BF1B-75D9AF77A7A5}">
      <dgm:prSet/>
      <dgm:spPr/>
      <dgm:t>
        <a:bodyPr/>
        <a:lstStyle/>
        <a:p>
          <a:endParaRPr lang="en-US"/>
        </a:p>
      </dgm:t>
    </dgm:pt>
    <dgm:pt modelId="{72D80B0B-3C34-412F-B204-5F9999C1E7C5}" type="sibTrans" cxnId="{84345D6A-F175-4597-BF1B-75D9AF77A7A5}">
      <dgm:prSet/>
      <dgm:spPr/>
      <dgm:t>
        <a:bodyPr/>
        <a:lstStyle/>
        <a:p>
          <a:endParaRPr lang="en-US"/>
        </a:p>
      </dgm:t>
    </dgm:pt>
    <dgm:pt modelId="{DB0CF412-25AE-4422-B6FF-2D5972314016}">
      <dgm:prSet/>
      <dgm:spPr/>
      <dgm:t>
        <a:bodyPr/>
        <a:lstStyle/>
        <a:p>
          <a:r>
            <a:rPr lang="en-US" dirty="0"/>
            <a:t>Lengthy approval and compliance procedures.</a:t>
          </a:r>
        </a:p>
      </dgm:t>
    </dgm:pt>
    <dgm:pt modelId="{88134EFF-CB69-4EED-A1FD-5299A07E6B59}" type="parTrans" cxnId="{089DEBCE-82F8-44AC-B679-7E652097308F}">
      <dgm:prSet/>
      <dgm:spPr/>
      <dgm:t>
        <a:bodyPr/>
        <a:lstStyle/>
        <a:p>
          <a:endParaRPr lang="en-US"/>
        </a:p>
      </dgm:t>
    </dgm:pt>
    <dgm:pt modelId="{B3D0B065-6BF4-46F5-AC26-C10B3ECA4713}" type="sibTrans" cxnId="{089DEBCE-82F8-44AC-B679-7E652097308F}">
      <dgm:prSet/>
      <dgm:spPr/>
      <dgm:t>
        <a:bodyPr/>
        <a:lstStyle/>
        <a:p>
          <a:endParaRPr lang="en-US"/>
        </a:p>
      </dgm:t>
    </dgm:pt>
    <dgm:pt modelId="{5AD1A8EE-2CB4-4445-9073-AE41FDFA27DE}">
      <dgm:prSet/>
      <dgm:spPr/>
      <dgm:t>
        <a:bodyPr/>
        <a:lstStyle/>
        <a:p>
          <a:r>
            <a:rPr lang="en-US"/>
            <a:t>These challenges lead to delayed value delivery and increased operational costs.</a:t>
          </a:r>
        </a:p>
      </dgm:t>
    </dgm:pt>
    <dgm:pt modelId="{7B7992C0-307B-42DD-9B70-6A5A9965E1AE}" type="parTrans" cxnId="{B265EDB7-4657-412D-B541-F0AFC5258257}">
      <dgm:prSet/>
      <dgm:spPr/>
      <dgm:t>
        <a:bodyPr/>
        <a:lstStyle/>
        <a:p>
          <a:endParaRPr lang="en-US"/>
        </a:p>
      </dgm:t>
    </dgm:pt>
    <dgm:pt modelId="{C847B569-4328-4C85-8663-B9333F426770}" type="sibTrans" cxnId="{B265EDB7-4657-412D-B541-F0AFC5258257}">
      <dgm:prSet/>
      <dgm:spPr/>
      <dgm:t>
        <a:bodyPr/>
        <a:lstStyle/>
        <a:p>
          <a:endParaRPr lang="en-US"/>
        </a:p>
      </dgm:t>
    </dgm:pt>
    <dgm:pt modelId="{584B1887-D455-45D9-A5DB-94054EE58391}" type="pres">
      <dgm:prSet presAssocID="{BB040F62-EE44-443A-899F-1B3A903AEDC9}" presName="root" presStyleCnt="0">
        <dgm:presLayoutVars>
          <dgm:dir/>
          <dgm:resizeHandles val="exact"/>
        </dgm:presLayoutVars>
      </dgm:prSet>
      <dgm:spPr/>
    </dgm:pt>
    <dgm:pt modelId="{721711E6-8723-4C30-9667-2C5466F58E28}" type="pres">
      <dgm:prSet presAssocID="{702BB7E8-B107-4E02-8A8E-C122BD036961}" presName="compNode" presStyleCnt="0"/>
      <dgm:spPr/>
    </dgm:pt>
    <dgm:pt modelId="{14A17308-9541-41BF-ADA7-72108E5FA13E}" type="pres">
      <dgm:prSet presAssocID="{702BB7E8-B107-4E02-8A8E-C122BD036961}" presName="bgRect" presStyleLbl="bgShp" presStyleIdx="0" presStyleCnt="3"/>
      <dgm:spPr/>
    </dgm:pt>
    <dgm:pt modelId="{FA33BC71-95EC-44B4-A8BC-009AC6C8FF7C}" type="pres">
      <dgm:prSet presAssocID="{702BB7E8-B107-4E02-8A8E-C122BD0369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8F69F614-04EE-4899-BB5D-30EA2D7244BC}" type="pres">
      <dgm:prSet presAssocID="{702BB7E8-B107-4E02-8A8E-C122BD036961}" presName="spaceRect" presStyleCnt="0"/>
      <dgm:spPr/>
    </dgm:pt>
    <dgm:pt modelId="{88AC8227-0B03-4AED-9055-CC3004A00693}" type="pres">
      <dgm:prSet presAssocID="{702BB7E8-B107-4E02-8A8E-C122BD036961}" presName="parTx" presStyleLbl="revTx" presStyleIdx="0" presStyleCnt="4">
        <dgm:presLayoutVars>
          <dgm:chMax val="0"/>
          <dgm:chPref val="0"/>
        </dgm:presLayoutVars>
      </dgm:prSet>
      <dgm:spPr/>
    </dgm:pt>
    <dgm:pt modelId="{D0BF60AA-676F-4D4D-B70B-85E9AA04B4FF}" type="pres">
      <dgm:prSet presAssocID="{A8F72A79-07EE-4FF3-A58D-1E20623CDC2C}" presName="sibTrans" presStyleCnt="0"/>
      <dgm:spPr/>
    </dgm:pt>
    <dgm:pt modelId="{5672AF2D-C450-4111-BF10-DFE73E54F5C2}" type="pres">
      <dgm:prSet presAssocID="{F745B19F-86C8-4053-99BF-794CAA69F8D5}" presName="compNode" presStyleCnt="0"/>
      <dgm:spPr/>
    </dgm:pt>
    <dgm:pt modelId="{8AC95546-38B8-4A18-951B-F8863FBB91B7}" type="pres">
      <dgm:prSet presAssocID="{F745B19F-86C8-4053-99BF-794CAA69F8D5}" presName="bgRect" presStyleLbl="bgShp" presStyleIdx="1" presStyleCnt="3"/>
      <dgm:spPr/>
    </dgm:pt>
    <dgm:pt modelId="{A31EE733-F308-488B-8CCA-CB070A0B192A}" type="pres">
      <dgm:prSet presAssocID="{F745B19F-86C8-4053-99BF-794CAA69F8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4DFE24C-943A-4AC3-BE37-662D0074EDDD}" type="pres">
      <dgm:prSet presAssocID="{F745B19F-86C8-4053-99BF-794CAA69F8D5}" presName="spaceRect" presStyleCnt="0"/>
      <dgm:spPr/>
    </dgm:pt>
    <dgm:pt modelId="{F01F7878-5AC4-4763-9656-796FBCB00315}" type="pres">
      <dgm:prSet presAssocID="{F745B19F-86C8-4053-99BF-794CAA69F8D5}" presName="parTx" presStyleLbl="revTx" presStyleIdx="1" presStyleCnt="4">
        <dgm:presLayoutVars>
          <dgm:chMax val="0"/>
          <dgm:chPref val="0"/>
        </dgm:presLayoutVars>
      </dgm:prSet>
      <dgm:spPr/>
    </dgm:pt>
    <dgm:pt modelId="{FAB1E093-8656-41A5-83CB-F99FD18D7CCE}" type="pres">
      <dgm:prSet presAssocID="{F745B19F-86C8-4053-99BF-794CAA69F8D5}" presName="desTx" presStyleLbl="revTx" presStyleIdx="2" presStyleCnt="4">
        <dgm:presLayoutVars/>
      </dgm:prSet>
      <dgm:spPr/>
    </dgm:pt>
    <dgm:pt modelId="{686F6ABA-9290-43B3-BBB5-893FFFF2422D}" type="pres">
      <dgm:prSet presAssocID="{DFD46115-1A19-46B8-97F6-03477E704199}" presName="sibTrans" presStyleCnt="0"/>
      <dgm:spPr/>
    </dgm:pt>
    <dgm:pt modelId="{4C723A77-A4B6-4FE3-ADBD-31D26352953A}" type="pres">
      <dgm:prSet presAssocID="{5AD1A8EE-2CB4-4445-9073-AE41FDFA27DE}" presName="compNode" presStyleCnt="0"/>
      <dgm:spPr/>
    </dgm:pt>
    <dgm:pt modelId="{0466546D-EC1E-44EE-B742-05C6B5BE1A7B}" type="pres">
      <dgm:prSet presAssocID="{5AD1A8EE-2CB4-4445-9073-AE41FDFA27DE}" presName="bgRect" presStyleLbl="bgShp" presStyleIdx="2" presStyleCnt="3"/>
      <dgm:spPr/>
    </dgm:pt>
    <dgm:pt modelId="{340AF676-9919-4381-A199-33E5BE435A29}" type="pres">
      <dgm:prSet presAssocID="{5AD1A8EE-2CB4-4445-9073-AE41FDFA27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BD867EA9-98E7-489B-8553-EF4BD9348471}" type="pres">
      <dgm:prSet presAssocID="{5AD1A8EE-2CB4-4445-9073-AE41FDFA27DE}" presName="spaceRect" presStyleCnt="0"/>
      <dgm:spPr/>
    </dgm:pt>
    <dgm:pt modelId="{ACEB1179-3F0D-48A0-9B0B-1477C46855D2}" type="pres">
      <dgm:prSet presAssocID="{5AD1A8EE-2CB4-4445-9073-AE41FDFA27D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E118D1F-6332-4FA8-9E9A-2DEA07A5455E}" type="presOf" srcId="{702BB7E8-B107-4E02-8A8E-C122BD036961}" destId="{88AC8227-0B03-4AED-9055-CC3004A00693}" srcOrd="0" destOrd="0" presId="urn:microsoft.com/office/officeart/2018/2/layout/IconVerticalSolidList"/>
    <dgm:cxn modelId="{9535F465-6A4A-4B14-B40B-A31ECE9E1ADF}" type="presOf" srcId="{DB0CF412-25AE-4422-B6FF-2D5972314016}" destId="{FAB1E093-8656-41A5-83CB-F99FD18D7CCE}" srcOrd="0" destOrd="2" presId="urn:microsoft.com/office/officeart/2018/2/layout/IconVerticalSolidList"/>
    <dgm:cxn modelId="{84345D6A-F175-4597-BF1B-75D9AF77A7A5}" srcId="{F745B19F-86C8-4053-99BF-794CAA69F8D5}" destId="{36E2CE2A-668A-4FBA-84A5-650E7FA126BA}" srcOrd="1" destOrd="0" parTransId="{0D16E439-547C-45D9-8699-552D3A64DBDF}" sibTransId="{72D80B0B-3C34-412F-B204-5F9999C1E7C5}"/>
    <dgm:cxn modelId="{CA5BAA6B-0136-4362-90E3-88484F0031C7}" type="presOf" srcId="{CE5B25DD-9673-489D-B20A-95A3D4E3D3F9}" destId="{FAB1E093-8656-41A5-83CB-F99FD18D7CCE}" srcOrd="0" destOrd="0" presId="urn:microsoft.com/office/officeart/2018/2/layout/IconVerticalSolidList"/>
    <dgm:cxn modelId="{480FAE6B-3C32-4829-B803-210E9FA9B9D3}" srcId="{BB040F62-EE44-443A-899F-1B3A903AEDC9}" destId="{F745B19F-86C8-4053-99BF-794CAA69F8D5}" srcOrd="1" destOrd="0" parTransId="{2A34F660-BD34-43F0-8370-0B77E56C2621}" sibTransId="{DFD46115-1A19-46B8-97F6-03477E704199}"/>
    <dgm:cxn modelId="{A91C2E73-9E5B-48DE-A5FF-A0BC241A5A31}" type="presOf" srcId="{36E2CE2A-668A-4FBA-84A5-650E7FA126BA}" destId="{FAB1E093-8656-41A5-83CB-F99FD18D7CCE}" srcOrd="0" destOrd="1" presId="urn:microsoft.com/office/officeart/2018/2/layout/IconVerticalSolidList"/>
    <dgm:cxn modelId="{EA2EF399-B6C9-4E45-B3A7-2939982DFB74}" type="presOf" srcId="{5AD1A8EE-2CB4-4445-9073-AE41FDFA27DE}" destId="{ACEB1179-3F0D-48A0-9B0B-1477C46855D2}" srcOrd="0" destOrd="0" presId="urn:microsoft.com/office/officeart/2018/2/layout/IconVerticalSolidList"/>
    <dgm:cxn modelId="{7C2BE79C-8EDA-42F2-91AB-27D8ECDA5CFD}" type="presOf" srcId="{BB040F62-EE44-443A-899F-1B3A903AEDC9}" destId="{584B1887-D455-45D9-A5DB-94054EE58391}" srcOrd="0" destOrd="0" presId="urn:microsoft.com/office/officeart/2018/2/layout/IconVerticalSolidList"/>
    <dgm:cxn modelId="{C7B88CAD-B5F5-493A-94B7-442CCD5DF670}" srcId="{F745B19F-86C8-4053-99BF-794CAA69F8D5}" destId="{CE5B25DD-9673-489D-B20A-95A3D4E3D3F9}" srcOrd="0" destOrd="0" parTransId="{3CFE95D4-ED23-4297-A20A-4B92A207740E}" sibTransId="{77A42FC1-7475-44FE-9AA1-652287080332}"/>
    <dgm:cxn modelId="{B265EDB7-4657-412D-B541-F0AFC5258257}" srcId="{BB040F62-EE44-443A-899F-1B3A903AEDC9}" destId="{5AD1A8EE-2CB4-4445-9073-AE41FDFA27DE}" srcOrd="2" destOrd="0" parTransId="{7B7992C0-307B-42DD-9B70-6A5A9965E1AE}" sibTransId="{C847B569-4328-4C85-8663-B9333F426770}"/>
    <dgm:cxn modelId="{907C30C6-B6BA-482C-8005-DE5696062D93}" srcId="{BB040F62-EE44-443A-899F-1B3A903AEDC9}" destId="{702BB7E8-B107-4E02-8A8E-C122BD036961}" srcOrd="0" destOrd="0" parTransId="{D21763A7-84C5-43D1-9E70-CCA924B95036}" sibTransId="{A8F72A79-07EE-4FF3-A58D-1E20623CDC2C}"/>
    <dgm:cxn modelId="{089DEBCE-82F8-44AC-B679-7E652097308F}" srcId="{F745B19F-86C8-4053-99BF-794CAA69F8D5}" destId="{DB0CF412-25AE-4422-B6FF-2D5972314016}" srcOrd="2" destOrd="0" parTransId="{88134EFF-CB69-4EED-A1FD-5299A07E6B59}" sibTransId="{B3D0B065-6BF4-46F5-AC26-C10B3ECA4713}"/>
    <dgm:cxn modelId="{52EA26D2-3886-4825-9410-3F88E3116CB0}" type="presOf" srcId="{F745B19F-86C8-4053-99BF-794CAA69F8D5}" destId="{F01F7878-5AC4-4763-9656-796FBCB00315}" srcOrd="0" destOrd="0" presId="urn:microsoft.com/office/officeart/2018/2/layout/IconVerticalSolidList"/>
    <dgm:cxn modelId="{A4287892-7A2E-42E6-AA92-DA1592703E6D}" type="presParOf" srcId="{584B1887-D455-45D9-A5DB-94054EE58391}" destId="{721711E6-8723-4C30-9667-2C5466F58E28}" srcOrd="0" destOrd="0" presId="urn:microsoft.com/office/officeart/2018/2/layout/IconVerticalSolidList"/>
    <dgm:cxn modelId="{513DBA7B-0E20-4B7E-9063-2F3B9F61471B}" type="presParOf" srcId="{721711E6-8723-4C30-9667-2C5466F58E28}" destId="{14A17308-9541-41BF-ADA7-72108E5FA13E}" srcOrd="0" destOrd="0" presId="urn:microsoft.com/office/officeart/2018/2/layout/IconVerticalSolidList"/>
    <dgm:cxn modelId="{0D57333B-C763-4D15-ADE4-658684FAFDCC}" type="presParOf" srcId="{721711E6-8723-4C30-9667-2C5466F58E28}" destId="{FA33BC71-95EC-44B4-A8BC-009AC6C8FF7C}" srcOrd="1" destOrd="0" presId="urn:microsoft.com/office/officeart/2018/2/layout/IconVerticalSolidList"/>
    <dgm:cxn modelId="{F3FD0094-C041-48E2-A2BD-ADC0B0545F0C}" type="presParOf" srcId="{721711E6-8723-4C30-9667-2C5466F58E28}" destId="{8F69F614-04EE-4899-BB5D-30EA2D7244BC}" srcOrd="2" destOrd="0" presId="urn:microsoft.com/office/officeart/2018/2/layout/IconVerticalSolidList"/>
    <dgm:cxn modelId="{1A9454BE-2E3C-41D8-A2EA-502A8CB74F8D}" type="presParOf" srcId="{721711E6-8723-4C30-9667-2C5466F58E28}" destId="{88AC8227-0B03-4AED-9055-CC3004A00693}" srcOrd="3" destOrd="0" presId="urn:microsoft.com/office/officeart/2018/2/layout/IconVerticalSolidList"/>
    <dgm:cxn modelId="{DF5C349C-B5FC-4E55-8F28-A67D6B16C33A}" type="presParOf" srcId="{584B1887-D455-45D9-A5DB-94054EE58391}" destId="{D0BF60AA-676F-4D4D-B70B-85E9AA04B4FF}" srcOrd="1" destOrd="0" presId="urn:microsoft.com/office/officeart/2018/2/layout/IconVerticalSolidList"/>
    <dgm:cxn modelId="{FFD58B6A-7552-4826-9B63-97DC17A5DA8C}" type="presParOf" srcId="{584B1887-D455-45D9-A5DB-94054EE58391}" destId="{5672AF2D-C450-4111-BF10-DFE73E54F5C2}" srcOrd="2" destOrd="0" presId="urn:microsoft.com/office/officeart/2018/2/layout/IconVerticalSolidList"/>
    <dgm:cxn modelId="{77B4830F-EC83-457D-A4ED-E2EB487B6757}" type="presParOf" srcId="{5672AF2D-C450-4111-BF10-DFE73E54F5C2}" destId="{8AC95546-38B8-4A18-951B-F8863FBB91B7}" srcOrd="0" destOrd="0" presId="urn:microsoft.com/office/officeart/2018/2/layout/IconVerticalSolidList"/>
    <dgm:cxn modelId="{AF51C576-8E3C-48E0-B53E-0A1949C80961}" type="presParOf" srcId="{5672AF2D-C450-4111-BF10-DFE73E54F5C2}" destId="{A31EE733-F308-488B-8CCA-CB070A0B192A}" srcOrd="1" destOrd="0" presId="urn:microsoft.com/office/officeart/2018/2/layout/IconVerticalSolidList"/>
    <dgm:cxn modelId="{B84BB907-2884-4CBB-AC69-8508286E8D62}" type="presParOf" srcId="{5672AF2D-C450-4111-BF10-DFE73E54F5C2}" destId="{14DFE24C-943A-4AC3-BE37-662D0074EDDD}" srcOrd="2" destOrd="0" presId="urn:microsoft.com/office/officeart/2018/2/layout/IconVerticalSolidList"/>
    <dgm:cxn modelId="{276E0A49-C5BB-4E67-8A48-1F79EDC851F1}" type="presParOf" srcId="{5672AF2D-C450-4111-BF10-DFE73E54F5C2}" destId="{F01F7878-5AC4-4763-9656-796FBCB00315}" srcOrd="3" destOrd="0" presId="urn:microsoft.com/office/officeart/2018/2/layout/IconVerticalSolidList"/>
    <dgm:cxn modelId="{25744CF4-4A17-4AD5-B010-4A655AE21B8C}" type="presParOf" srcId="{5672AF2D-C450-4111-BF10-DFE73E54F5C2}" destId="{FAB1E093-8656-41A5-83CB-F99FD18D7CCE}" srcOrd="4" destOrd="0" presId="urn:microsoft.com/office/officeart/2018/2/layout/IconVerticalSolidList"/>
    <dgm:cxn modelId="{B2FE138E-74E0-47C9-9CA2-7D85269020F9}" type="presParOf" srcId="{584B1887-D455-45D9-A5DB-94054EE58391}" destId="{686F6ABA-9290-43B3-BBB5-893FFFF2422D}" srcOrd="3" destOrd="0" presId="urn:microsoft.com/office/officeart/2018/2/layout/IconVerticalSolidList"/>
    <dgm:cxn modelId="{441466BA-23C7-452A-87AD-D4032A408DA1}" type="presParOf" srcId="{584B1887-D455-45D9-A5DB-94054EE58391}" destId="{4C723A77-A4B6-4FE3-ADBD-31D26352953A}" srcOrd="4" destOrd="0" presId="urn:microsoft.com/office/officeart/2018/2/layout/IconVerticalSolidList"/>
    <dgm:cxn modelId="{73BA0CD5-7778-4097-A648-20C18F265450}" type="presParOf" srcId="{4C723A77-A4B6-4FE3-ADBD-31D26352953A}" destId="{0466546D-EC1E-44EE-B742-05C6B5BE1A7B}" srcOrd="0" destOrd="0" presId="urn:microsoft.com/office/officeart/2018/2/layout/IconVerticalSolidList"/>
    <dgm:cxn modelId="{1E96D2AA-C881-4327-8702-E763A793F220}" type="presParOf" srcId="{4C723A77-A4B6-4FE3-ADBD-31D26352953A}" destId="{340AF676-9919-4381-A199-33E5BE435A29}" srcOrd="1" destOrd="0" presId="urn:microsoft.com/office/officeart/2018/2/layout/IconVerticalSolidList"/>
    <dgm:cxn modelId="{315B9A0B-13AB-487A-AF14-1171E89E1F13}" type="presParOf" srcId="{4C723A77-A4B6-4FE3-ADBD-31D26352953A}" destId="{BD867EA9-98E7-489B-8553-EF4BD9348471}" srcOrd="2" destOrd="0" presId="urn:microsoft.com/office/officeart/2018/2/layout/IconVerticalSolidList"/>
    <dgm:cxn modelId="{7D4DC23C-FE28-45C5-A33F-2D7820C83941}" type="presParOf" srcId="{4C723A77-A4B6-4FE3-ADBD-31D26352953A}" destId="{ACEB1179-3F0D-48A0-9B0B-1477C46855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8CB70-8FF7-DD4B-9BCA-0E44E3A54BEC}">
      <dsp:nvSpPr>
        <dsp:cNvPr id="0" name=""/>
        <dsp:cNvSpPr/>
      </dsp:nvSpPr>
      <dsp:spPr>
        <a:xfrm>
          <a:off x="0" y="1815690"/>
          <a:ext cx="517538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196EB-DFF5-584C-AC54-422074CB6B50}">
      <dsp:nvSpPr>
        <dsp:cNvPr id="0" name=""/>
        <dsp:cNvSpPr/>
      </dsp:nvSpPr>
      <dsp:spPr>
        <a:xfrm>
          <a:off x="258769" y="1623810"/>
          <a:ext cx="3622768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Understanding Lead Time and DevOps Practices</a:t>
          </a:r>
        </a:p>
      </dsp:txBody>
      <dsp:txXfrm>
        <a:off x="277503" y="1642544"/>
        <a:ext cx="3585300" cy="346292"/>
      </dsp:txXfrm>
    </dsp:sp>
    <dsp:sp modelId="{E32CA44D-F873-6145-9784-ED69355BCCB1}">
      <dsp:nvSpPr>
        <dsp:cNvPr id="0" name=""/>
        <dsp:cNvSpPr/>
      </dsp:nvSpPr>
      <dsp:spPr>
        <a:xfrm>
          <a:off x="0" y="2405370"/>
          <a:ext cx="517538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36F1C-7987-8C47-A9B0-19BE57BE1D21}">
      <dsp:nvSpPr>
        <dsp:cNvPr id="0" name=""/>
        <dsp:cNvSpPr/>
      </dsp:nvSpPr>
      <dsp:spPr>
        <a:xfrm>
          <a:off x="258769" y="2213490"/>
          <a:ext cx="3622768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Anton DeCesare</a:t>
          </a:r>
        </a:p>
      </dsp:txBody>
      <dsp:txXfrm>
        <a:off x="277503" y="2232224"/>
        <a:ext cx="3585300" cy="346292"/>
      </dsp:txXfrm>
    </dsp:sp>
    <dsp:sp modelId="{65A0D4D5-0D66-7847-A2CB-EBDCFF83B141}">
      <dsp:nvSpPr>
        <dsp:cNvPr id="0" name=""/>
        <dsp:cNvSpPr/>
      </dsp:nvSpPr>
      <dsp:spPr>
        <a:xfrm>
          <a:off x="0" y="2995050"/>
          <a:ext cx="517538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0879B-283E-1B4E-A2B5-7493840B62EF}">
      <dsp:nvSpPr>
        <dsp:cNvPr id="0" name=""/>
        <dsp:cNvSpPr/>
      </dsp:nvSpPr>
      <dsp:spPr>
        <a:xfrm>
          <a:off x="258769" y="2803170"/>
          <a:ext cx="3622768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Mod 2 - CSD 430</a:t>
          </a:r>
        </a:p>
      </dsp:txBody>
      <dsp:txXfrm>
        <a:off x="277503" y="2821904"/>
        <a:ext cx="3585300" cy="346292"/>
      </dsp:txXfrm>
    </dsp:sp>
    <dsp:sp modelId="{5D9A180D-F1F1-B746-962C-CED100AD18BC}">
      <dsp:nvSpPr>
        <dsp:cNvPr id="0" name=""/>
        <dsp:cNvSpPr/>
      </dsp:nvSpPr>
      <dsp:spPr>
        <a:xfrm>
          <a:off x="0" y="3584730"/>
          <a:ext cx="517538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B6909-6DC9-F846-8934-BC110832E758}">
      <dsp:nvSpPr>
        <dsp:cNvPr id="0" name=""/>
        <dsp:cNvSpPr/>
      </dsp:nvSpPr>
      <dsp:spPr>
        <a:xfrm>
          <a:off x="258769" y="3392850"/>
          <a:ext cx="3622768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May 29, 2025</a:t>
          </a:r>
        </a:p>
      </dsp:txBody>
      <dsp:txXfrm>
        <a:off x="277503" y="3411584"/>
        <a:ext cx="3585300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FA92B-652B-4874-AD35-E3970C132A2C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302CE-8735-4266-BBAA-C6499DAC0830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Lead Time: Total time from when a request is made until it is fulfilled, encompassing all stages including waiting periods.</a:t>
          </a:r>
        </a:p>
      </dsp:txBody>
      <dsp:txXfrm>
        <a:off x="78583" y="2435142"/>
        <a:ext cx="2399612" cy="720000"/>
      </dsp:txXfrm>
    </dsp:sp>
    <dsp:sp modelId="{B4D01DD3-03EF-4B2B-98CA-C5FC6D4F4546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EDE10-838E-4F48-9B8E-5D905B1401A9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Process Time: Actual time spent actively working on the request, excluding any waiting time.</a:t>
          </a:r>
        </a:p>
      </dsp:txBody>
      <dsp:txXfrm>
        <a:off x="2898129" y="2435142"/>
        <a:ext cx="2399612" cy="720000"/>
      </dsp:txXfrm>
    </dsp:sp>
    <dsp:sp modelId="{BE616057-E1C0-4FA6-8119-91414BE7EA8C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7268F-0B16-4AE9-BCD1-0BAA4CBB20CB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Understanding the distinction helps identify inefficiencies in the workflow.</a:t>
          </a:r>
        </a:p>
      </dsp:txBody>
      <dsp:txXfrm>
        <a:off x="5717674" y="2435142"/>
        <a:ext cx="23996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17308-9541-41BF-ADA7-72108E5FA13E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3BC71-95EC-44B4-A8BC-009AC6C8FF7C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C8227-0B03-4AED-9055-CC3004A00693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Traditional IT environments often experience deployment lead times spanning several months.</a:t>
          </a:r>
        </a:p>
      </dsp:txBody>
      <dsp:txXfrm>
        <a:off x="1437631" y="531"/>
        <a:ext cx="6449068" cy="1244702"/>
      </dsp:txXfrm>
    </dsp:sp>
    <dsp:sp modelId="{8AC95546-38B8-4A18-951B-F8863FBB91B7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EE733-F308-488B-8CCA-CB070A0B192A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F7878-5AC4-4763-9656-796FBCB00315}">
      <dsp:nvSpPr>
        <dsp:cNvPr id="0" name=""/>
        <dsp:cNvSpPr/>
      </dsp:nvSpPr>
      <dsp:spPr>
        <a:xfrm>
          <a:off x="1437631" y="1556410"/>
          <a:ext cx="3549015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Common Issues:</a:t>
          </a:r>
        </a:p>
      </dsp:txBody>
      <dsp:txXfrm>
        <a:off x="1437631" y="1556410"/>
        <a:ext cx="3549015" cy="1244702"/>
      </dsp:txXfrm>
    </dsp:sp>
    <dsp:sp modelId="{FAB1E093-8656-41A5-83CB-F99FD18D7CCE}">
      <dsp:nvSpPr>
        <dsp:cNvPr id="0" name=""/>
        <dsp:cNvSpPr/>
      </dsp:nvSpPr>
      <dsp:spPr>
        <a:xfrm>
          <a:off x="4986646" y="1556410"/>
          <a:ext cx="2900053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Siloed teams and lack of collaboration.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Manual testing and deployment processes.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Lengthy approval and compliance procedures.</a:t>
          </a:r>
        </a:p>
      </dsp:txBody>
      <dsp:txXfrm>
        <a:off x="4986646" y="1556410"/>
        <a:ext cx="2900053" cy="1244702"/>
      </dsp:txXfrm>
    </dsp:sp>
    <dsp:sp modelId="{0466546D-EC1E-44EE-B742-05C6B5BE1A7B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AF676-9919-4381-A199-33E5BE435A29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B1179-3F0D-48A0-9B0B-1477C46855D2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These challenges lead to delayed value delivery and increased operational costs.</a:t>
          </a:r>
        </a:p>
      </dsp:txBody>
      <dsp:txXfrm>
        <a:off x="1437631" y="3112289"/>
        <a:ext cx="64490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000"/>
              <a:t>The Technology Value Stream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ADC944-486F-B0B9-DF9B-CD6D721D46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038455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/>
              <a:t>The Technology Value Stream encompasses the entire process from a customer's request to the delivery of value.</a:t>
            </a:r>
          </a:p>
          <a:p>
            <a:pPr>
              <a:lnSpc>
                <a:spcPct val="90000"/>
              </a:lnSpc>
            </a:pPr>
            <a:r>
              <a:rPr lang="en-US" sz="2700"/>
              <a:t>Key metrics to understand and improve this stream include Lead Time and Process Time.</a:t>
            </a:r>
          </a:p>
          <a:p>
            <a:pPr>
              <a:lnSpc>
                <a:spcPct val="90000"/>
              </a:lnSpc>
            </a:pPr>
            <a:r>
              <a:rPr lang="en-US" sz="2700"/>
              <a:t>Optimizing these metrics is essential for enhancing efficiency and customer satisfaction.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Lead Time vs. Process Time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1BDCE9F2-A777-97D9-F71A-25C0840DA3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8376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Challenges with Long Deployment Lead Times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AFA324-86B7-4BCF-29E5-79395EFB7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590606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The DevOps Ideal - Deployment in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DevOps practices aim to reduce deployment lead times from months to minutes.</a:t>
            </a:r>
          </a:p>
          <a:p>
            <a:pPr>
              <a:lnSpc>
                <a:spcPct val="90000"/>
              </a:lnSpc>
            </a:pPr>
            <a:r>
              <a:rPr lang="en-US" sz="1900"/>
              <a:t>Key Strategies: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Implementing Continuous Integration/Continuous Deployment (CI/CD) pipelines.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Automating testing and deployment processes.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Fostering a culture of collaboration between development and operations teams.</a:t>
            </a:r>
          </a:p>
          <a:p>
            <a:pPr>
              <a:lnSpc>
                <a:spcPct val="90000"/>
              </a:lnSpc>
            </a:pPr>
            <a:r>
              <a:rPr lang="en-US" sz="1900"/>
              <a:t>Achieving this ideal enhances agility and responsiveness to customer needs.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F8319E16-3F2B-A6B3-5E75-21C51E324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Visualizing the Code Deployment Stages</a:t>
            </a:r>
          </a:p>
        </p:txBody>
      </p:sp>
      <p:pic>
        <p:nvPicPr>
          <p:cNvPr id="6" name="Content Placeholder 5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1F205F25-6AB1-7998-2F3B-65F4F3BE7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987" y="1730542"/>
            <a:ext cx="5085525" cy="33945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Conclusion &amp;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Reducing lead time is critical for delivering value efficiently.</a:t>
            </a:r>
          </a:p>
          <a:p>
            <a:r>
              <a:rPr lang="en-US" sz="1700"/>
              <a:t>Adopting DevOps practices transforms the Technology Value Stream, enabling faster and more reliable deployments.</a:t>
            </a:r>
          </a:p>
          <a:p>
            <a:r>
              <a:rPr lang="en-US" sz="1700"/>
              <a:t>Continuous measurement and improvement of key metrics like lead time and process time drive organizational success.</a:t>
            </a: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7DABA6F9-360C-2C6D-B45B-AC66CF5B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33" r="20011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Atlassian. (n.d.). 4 Key DevOps Metrics to Know. Retrieved from https://www.atlassian.com/devops/frameworks/devops-metrics</a:t>
            </a:r>
          </a:p>
          <a:p>
            <a:pPr>
              <a:lnSpc>
                <a:spcPct val="90000"/>
              </a:lnSpc>
            </a:pPr>
            <a:r>
              <a:rPr lang="en-US" sz="1400"/>
              <a:t>IT Revolution. (n.d.). Cycle Time vs. Lead Time: A Comprehensive Guide. Retrieved from https://itrevolution.com/articles/cycle-time-vs-lead-time/</a:t>
            </a:r>
          </a:p>
          <a:p>
            <a:pPr>
              <a:lnSpc>
                <a:spcPct val="90000"/>
              </a:lnSpc>
            </a:pPr>
            <a:r>
              <a:rPr lang="en-US" sz="1400"/>
              <a:t>ITPro. (2025, April 23). Software deployments are plagued by delays... Retrieved from https://www.itpro.com/software/software-deployments-are-plagued-by-delays-rampant-skills-shortages-and-underinvestment-are-slowing-down-processes-and-its-costing-businesses-big</a:t>
            </a:r>
          </a:p>
        </p:txBody>
      </p:sp>
      <p:pic>
        <p:nvPicPr>
          <p:cNvPr id="5" name="Picture 4" descr="Abstract background">
            <a:extLst>
              <a:ext uri="{FF2B5EF4-FFF2-40B4-BE49-F238E27FC236}">
                <a16:creationId xmlns:a16="http://schemas.microsoft.com/office/drawing/2014/main" id="{15A1F645-3DBA-49A1-A29D-6F35324DB2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754" r="10201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380</Words>
  <Application>Microsoft Macintosh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The Technology Value Stream</vt:lpstr>
      <vt:lpstr>Introduction</vt:lpstr>
      <vt:lpstr>Lead Time vs. Process Time</vt:lpstr>
      <vt:lpstr>Challenges with Long Deployment Lead Times</vt:lpstr>
      <vt:lpstr>The DevOps Ideal - Deployment in Minutes</vt:lpstr>
      <vt:lpstr>Visualizing the Code Deployment Stages</vt:lpstr>
      <vt:lpstr>Conclusion &amp; Key Takeaways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Anton DeCesare</cp:lastModifiedBy>
  <cp:revision>2</cp:revision>
  <dcterms:created xsi:type="dcterms:W3CDTF">2013-01-27T09:14:16Z</dcterms:created>
  <dcterms:modified xsi:type="dcterms:W3CDTF">2025-05-30T17:52:56Z</dcterms:modified>
  <cp:category/>
</cp:coreProperties>
</file>