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85"/>
  </p:normalViewPr>
  <p:slideViewPr>
    <p:cSldViewPr snapToGrid="0">
      <p:cViewPr varScale="1">
        <p:scale>
          <a:sx n="117" d="100"/>
          <a:sy n="117" d="100"/>
        </p:scale>
        <p:origin x="5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BF0F621-9559-41CA-B87A-DE5F690CA65D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87A17FC4-3095-4B5A-A888-672B633007E2}">
      <dgm:prSet/>
      <dgm:spPr/>
      <dgm:t>
        <a:bodyPr/>
        <a:lstStyle/>
        <a:p>
          <a:r>
            <a:rPr lang="en-US"/>
            <a:t>A just culture is a mindset where errors are viewed as opportunities for learning—not blame.</a:t>
          </a:r>
        </a:p>
      </dgm:t>
    </dgm:pt>
    <dgm:pt modelId="{E398A996-DBEA-4B16-8306-F4A48B8030FE}" type="parTrans" cxnId="{3E13327E-8923-4123-B61B-26092E6394C4}">
      <dgm:prSet/>
      <dgm:spPr/>
      <dgm:t>
        <a:bodyPr/>
        <a:lstStyle/>
        <a:p>
          <a:endParaRPr lang="en-US"/>
        </a:p>
      </dgm:t>
    </dgm:pt>
    <dgm:pt modelId="{3E0175E8-7C3D-4131-9557-EAE799C3E7E0}" type="sibTrans" cxnId="{3E13327E-8923-4123-B61B-26092E6394C4}">
      <dgm:prSet/>
      <dgm:spPr/>
      <dgm:t>
        <a:bodyPr/>
        <a:lstStyle/>
        <a:p>
          <a:endParaRPr lang="en-US"/>
        </a:p>
      </dgm:t>
    </dgm:pt>
    <dgm:pt modelId="{81E9BCBA-536B-4EDD-8457-13EF6856AFD1}">
      <dgm:prSet/>
      <dgm:spPr/>
      <dgm:t>
        <a:bodyPr/>
        <a:lstStyle/>
        <a:p>
          <a:r>
            <a:rPr lang="en-US"/>
            <a:t>It differentiates between human error, risky behavior, and negligence, treating each accordingly.</a:t>
          </a:r>
        </a:p>
      </dgm:t>
    </dgm:pt>
    <dgm:pt modelId="{0B1A5F46-C09B-4D62-8F0B-2283D5EEE610}" type="parTrans" cxnId="{9E11F903-1C43-472F-9110-7628EBEE37D3}">
      <dgm:prSet/>
      <dgm:spPr/>
      <dgm:t>
        <a:bodyPr/>
        <a:lstStyle/>
        <a:p>
          <a:endParaRPr lang="en-US"/>
        </a:p>
      </dgm:t>
    </dgm:pt>
    <dgm:pt modelId="{E554CAAC-456E-45A2-99BE-76ECCFAE84A8}" type="sibTrans" cxnId="{9E11F903-1C43-472F-9110-7628EBEE37D3}">
      <dgm:prSet/>
      <dgm:spPr/>
      <dgm:t>
        <a:bodyPr/>
        <a:lstStyle/>
        <a:p>
          <a:endParaRPr lang="en-US"/>
        </a:p>
      </dgm:t>
    </dgm:pt>
    <dgm:pt modelId="{3A1D06BC-7E0E-4E53-9F8B-23F3E6F82082}">
      <dgm:prSet/>
      <dgm:spPr/>
      <dgm:t>
        <a:bodyPr/>
        <a:lstStyle/>
        <a:p>
          <a:r>
            <a:rPr lang="en-US"/>
            <a:t>Encourages open incident reporting, psychological safety, and transparency.</a:t>
          </a:r>
        </a:p>
      </dgm:t>
    </dgm:pt>
    <dgm:pt modelId="{67E7BEB8-1D4B-4DC1-A148-EFFF4F49F221}" type="parTrans" cxnId="{C1F6D0E1-B72B-450E-B902-CE61F9863605}">
      <dgm:prSet/>
      <dgm:spPr/>
      <dgm:t>
        <a:bodyPr/>
        <a:lstStyle/>
        <a:p>
          <a:endParaRPr lang="en-US"/>
        </a:p>
      </dgm:t>
    </dgm:pt>
    <dgm:pt modelId="{8ACCC310-CF26-4031-A122-410C5570A2E0}" type="sibTrans" cxnId="{C1F6D0E1-B72B-450E-B902-CE61F9863605}">
      <dgm:prSet/>
      <dgm:spPr/>
      <dgm:t>
        <a:bodyPr/>
        <a:lstStyle/>
        <a:p>
          <a:endParaRPr lang="en-US"/>
        </a:p>
      </dgm:t>
    </dgm:pt>
    <dgm:pt modelId="{8E324E17-6A05-44B0-8E72-76556A66C69E}">
      <dgm:prSet/>
      <dgm:spPr/>
      <dgm:t>
        <a:bodyPr/>
        <a:lstStyle/>
        <a:p>
          <a:r>
            <a:rPr lang="en-US"/>
            <a:t>In DevOps, it helps teams learn from outages, bugs, and failures to improve reliability.</a:t>
          </a:r>
        </a:p>
      </dgm:t>
    </dgm:pt>
    <dgm:pt modelId="{5C83B751-DAA8-4B34-ADC7-8A5F15E06688}" type="parTrans" cxnId="{5E670699-DB30-4557-AA64-C5E7F6B993F8}">
      <dgm:prSet/>
      <dgm:spPr/>
      <dgm:t>
        <a:bodyPr/>
        <a:lstStyle/>
        <a:p>
          <a:endParaRPr lang="en-US"/>
        </a:p>
      </dgm:t>
    </dgm:pt>
    <dgm:pt modelId="{21560C1F-EC7C-4C9D-BFD1-E33F7B90B48A}" type="sibTrans" cxnId="{5E670699-DB30-4557-AA64-C5E7F6B993F8}">
      <dgm:prSet/>
      <dgm:spPr/>
      <dgm:t>
        <a:bodyPr/>
        <a:lstStyle/>
        <a:p>
          <a:endParaRPr lang="en-US"/>
        </a:p>
      </dgm:t>
    </dgm:pt>
    <dgm:pt modelId="{04440DB4-0276-9F4C-A710-F1069AC4A1AE}" type="pres">
      <dgm:prSet presAssocID="{FBF0F621-9559-41CA-B87A-DE5F690CA65D}" presName="vert0" presStyleCnt="0">
        <dgm:presLayoutVars>
          <dgm:dir/>
          <dgm:animOne val="branch"/>
          <dgm:animLvl val="lvl"/>
        </dgm:presLayoutVars>
      </dgm:prSet>
      <dgm:spPr/>
    </dgm:pt>
    <dgm:pt modelId="{781C2DA0-AFCD-E743-A924-0DA7761856A7}" type="pres">
      <dgm:prSet presAssocID="{87A17FC4-3095-4B5A-A888-672B633007E2}" presName="thickLine" presStyleLbl="alignNode1" presStyleIdx="0" presStyleCnt="4"/>
      <dgm:spPr/>
    </dgm:pt>
    <dgm:pt modelId="{670D301B-3DF0-4146-AF39-61CB94B35E84}" type="pres">
      <dgm:prSet presAssocID="{87A17FC4-3095-4B5A-A888-672B633007E2}" presName="horz1" presStyleCnt="0"/>
      <dgm:spPr/>
    </dgm:pt>
    <dgm:pt modelId="{E51D30BF-05BB-B848-942F-592DD21705A2}" type="pres">
      <dgm:prSet presAssocID="{87A17FC4-3095-4B5A-A888-672B633007E2}" presName="tx1" presStyleLbl="revTx" presStyleIdx="0" presStyleCnt="4"/>
      <dgm:spPr/>
    </dgm:pt>
    <dgm:pt modelId="{DDCB0E62-428B-AA44-85EF-FFC9F2451A39}" type="pres">
      <dgm:prSet presAssocID="{87A17FC4-3095-4B5A-A888-672B633007E2}" presName="vert1" presStyleCnt="0"/>
      <dgm:spPr/>
    </dgm:pt>
    <dgm:pt modelId="{EC666650-1E28-F048-86C6-D513F59FC54F}" type="pres">
      <dgm:prSet presAssocID="{81E9BCBA-536B-4EDD-8457-13EF6856AFD1}" presName="thickLine" presStyleLbl="alignNode1" presStyleIdx="1" presStyleCnt="4"/>
      <dgm:spPr/>
    </dgm:pt>
    <dgm:pt modelId="{4E6D7C48-82A5-2443-8A1D-773E34883C80}" type="pres">
      <dgm:prSet presAssocID="{81E9BCBA-536B-4EDD-8457-13EF6856AFD1}" presName="horz1" presStyleCnt="0"/>
      <dgm:spPr/>
    </dgm:pt>
    <dgm:pt modelId="{2311DF3D-68B6-024F-BA00-B9971D7DB76C}" type="pres">
      <dgm:prSet presAssocID="{81E9BCBA-536B-4EDD-8457-13EF6856AFD1}" presName="tx1" presStyleLbl="revTx" presStyleIdx="1" presStyleCnt="4"/>
      <dgm:spPr/>
    </dgm:pt>
    <dgm:pt modelId="{0F5D8FDF-4976-6C40-BED1-00AC9FF09B2B}" type="pres">
      <dgm:prSet presAssocID="{81E9BCBA-536B-4EDD-8457-13EF6856AFD1}" presName="vert1" presStyleCnt="0"/>
      <dgm:spPr/>
    </dgm:pt>
    <dgm:pt modelId="{FE489B55-236B-7941-B78D-A6F9390E6C44}" type="pres">
      <dgm:prSet presAssocID="{3A1D06BC-7E0E-4E53-9F8B-23F3E6F82082}" presName="thickLine" presStyleLbl="alignNode1" presStyleIdx="2" presStyleCnt="4"/>
      <dgm:spPr/>
    </dgm:pt>
    <dgm:pt modelId="{BA2CC433-956C-464A-BDAC-3E3440A0BB50}" type="pres">
      <dgm:prSet presAssocID="{3A1D06BC-7E0E-4E53-9F8B-23F3E6F82082}" presName="horz1" presStyleCnt="0"/>
      <dgm:spPr/>
    </dgm:pt>
    <dgm:pt modelId="{E24CD8F4-276E-0A40-9797-2CA459FB77E6}" type="pres">
      <dgm:prSet presAssocID="{3A1D06BC-7E0E-4E53-9F8B-23F3E6F82082}" presName="tx1" presStyleLbl="revTx" presStyleIdx="2" presStyleCnt="4"/>
      <dgm:spPr/>
    </dgm:pt>
    <dgm:pt modelId="{C7972F43-9E30-0A46-8553-12C32C8B2A61}" type="pres">
      <dgm:prSet presAssocID="{3A1D06BC-7E0E-4E53-9F8B-23F3E6F82082}" presName="vert1" presStyleCnt="0"/>
      <dgm:spPr/>
    </dgm:pt>
    <dgm:pt modelId="{E60F5166-5D88-8249-966D-559021685AE3}" type="pres">
      <dgm:prSet presAssocID="{8E324E17-6A05-44B0-8E72-76556A66C69E}" presName="thickLine" presStyleLbl="alignNode1" presStyleIdx="3" presStyleCnt="4"/>
      <dgm:spPr/>
    </dgm:pt>
    <dgm:pt modelId="{78B31599-89F5-6549-B24F-FB0B1398E4E4}" type="pres">
      <dgm:prSet presAssocID="{8E324E17-6A05-44B0-8E72-76556A66C69E}" presName="horz1" presStyleCnt="0"/>
      <dgm:spPr/>
    </dgm:pt>
    <dgm:pt modelId="{7E963FDC-9D0C-2945-BDA2-B632C25B83B3}" type="pres">
      <dgm:prSet presAssocID="{8E324E17-6A05-44B0-8E72-76556A66C69E}" presName="tx1" presStyleLbl="revTx" presStyleIdx="3" presStyleCnt="4"/>
      <dgm:spPr/>
    </dgm:pt>
    <dgm:pt modelId="{C78E4119-D4B1-F149-8965-D79E0D448E9E}" type="pres">
      <dgm:prSet presAssocID="{8E324E17-6A05-44B0-8E72-76556A66C69E}" presName="vert1" presStyleCnt="0"/>
      <dgm:spPr/>
    </dgm:pt>
  </dgm:ptLst>
  <dgm:cxnLst>
    <dgm:cxn modelId="{9E11F903-1C43-472F-9110-7628EBEE37D3}" srcId="{FBF0F621-9559-41CA-B87A-DE5F690CA65D}" destId="{81E9BCBA-536B-4EDD-8457-13EF6856AFD1}" srcOrd="1" destOrd="0" parTransId="{0B1A5F46-C09B-4D62-8F0B-2283D5EEE610}" sibTransId="{E554CAAC-456E-45A2-99BE-76ECCFAE84A8}"/>
    <dgm:cxn modelId="{ADE1B007-FF91-3347-97DC-58162FCA636A}" type="presOf" srcId="{3A1D06BC-7E0E-4E53-9F8B-23F3E6F82082}" destId="{E24CD8F4-276E-0A40-9797-2CA459FB77E6}" srcOrd="0" destOrd="0" presId="urn:microsoft.com/office/officeart/2008/layout/LinedList"/>
    <dgm:cxn modelId="{0C8C1934-DFF6-C449-AAD6-54599D6BF0F4}" type="presOf" srcId="{FBF0F621-9559-41CA-B87A-DE5F690CA65D}" destId="{04440DB4-0276-9F4C-A710-F1069AC4A1AE}" srcOrd="0" destOrd="0" presId="urn:microsoft.com/office/officeart/2008/layout/LinedList"/>
    <dgm:cxn modelId="{61069667-D419-A343-AB98-80B11156356C}" type="presOf" srcId="{8E324E17-6A05-44B0-8E72-76556A66C69E}" destId="{7E963FDC-9D0C-2945-BDA2-B632C25B83B3}" srcOrd="0" destOrd="0" presId="urn:microsoft.com/office/officeart/2008/layout/LinedList"/>
    <dgm:cxn modelId="{3E13327E-8923-4123-B61B-26092E6394C4}" srcId="{FBF0F621-9559-41CA-B87A-DE5F690CA65D}" destId="{87A17FC4-3095-4B5A-A888-672B633007E2}" srcOrd="0" destOrd="0" parTransId="{E398A996-DBEA-4B16-8306-F4A48B8030FE}" sibTransId="{3E0175E8-7C3D-4131-9557-EAE799C3E7E0}"/>
    <dgm:cxn modelId="{5E670699-DB30-4557-AA64-C5E7F6B993F8}" srcId="{FBF0F621-9559-41CA-B87A-DE5F690CA65D}" destId="{8E324E17-6A05-44B0-8E72-76556A66C69E}" srcOrd="3" destOrd="0" parTransId="{5C83B751-DAA8-4B34-ADC7-8A5F15E06688}" sibTransId="{21560C1F-EC7C-4C9D-BFD1-E33F7B90B48A}"/>
    <dgm:cxn modelId="{5B2677BE-55AC-6B42-9825-10B50D4927E2}" type="presOf" srcId="{87A17FC4-3095-4B5A-A888-672B633007E2}" destId="{E51D30BF-05BB-B848-942F-592DD21705A2}" srcOrd="0" destOrd="0" presId="urn:microsoft.com/office/officeart/2008/layout/LinedList"/>
    <dgm:cxn modelId="{C1F6D0E1-B72B-450E-B902-CE61F9863605}" srcId="{FBF0F621-9559-41CA-B87A-DE5F690CA65D}" destId="{3A1D06BC-7E0E-4E53-9F8B-23F3E6F82082}" srcOrd="2" destOrd="0" parTransId="{67E7BEB8-1D4B-4DC1-A148-EFFF4F49F221}" sibTransId="{8ACCC310-CF26-4031-A122-410C5570A2E0}"/>
    <dgm:cxn modelId="{F04060EA-4BCD-9D43-933E-6A7656FA196D}" type="presOf" srcId="{81E9BCBA-536B-4EDD-8457-13EF6856AFD1}" destId="{2311DF3D-68B6-024F-BA00-B9971D7DB76C}" srcOrd="0" destOrd="0" presId="urn:microsoft.com/office/officeart/2008/layout/LinedList"/>
    <dgm:cxn modelId="{89D10BBD-9EA9-384B-AC84-BE83C176030A}" type="presParOf" srcId="{04440DB4-0276-9F4C-A710-F1069AC4A1AE}" destId="{781C2DA0-AFCD-E743-A924-0DA7761856A7}" srcOrd="0" destOrd="0" presId="urn:microsoft.com/office/officeart/2008/layout/LinedList"/>
    <dgm:cxn modelId="{CA6DCB1C-8A7B-B649-852A-7679B90A1BFA}" type="presParOf" srcId="{04440DB4-0276-9F4C-A710-F1069AC4A1AE}" destId="{670D301B-3DF0-4146-AF39-61CB94B35E84}" srcOrd="1" destOrd="0" presId="urn:microsoft.com/office/officeart/2008/layout/LinedList"/>
    <dgm:cxn modelId="{6BEA46BC-1E2F-9B4F-B145-928F5D33E323}" type="presParOf" srcId="{670D301B-3DF0-4146-AF39-61CB94B35E84}" destId="{E51D30BF-05BB-B848-942F-592DD21705A2}" srcOrd="0" destOrd="0" presId="urn:microsoft.com/office/officeart/2008/layout/LinedList"/>
    <dgm:cxn modelId="{58D745FA-43BA-5446-A5AE-C5199BA72017}" type="presParOf" srcId="{670D301B-3DF0-4146-AF39-61CB94B35E84}" destId="{DDCB0E62-428B-AA44-85EF-FFC9F2451A39}" srcOrd="1" destOrd="0" presId="urn:microsoft.com/office/officeart/2008/layout/LinedList"/>
    <dgm:cxn modelId="{E0D526FF-18BA-7346-9FBD-E9CD1495058E}" type="presParOf" srcId="{04440DB4-0276-9F4C-A710-F1069AC4A1AE}" destId="{EC666650-1E28-F048-86C6-D513F59FC54F}" srcOrd="2" destOrd="0" presId="urn:microsoft.com/office/officeart/2008/layout/LinedList"/>
    <dgm:cxn modelId="{F27424B9-0ED2-5346-920F-9F48071F71F1}" type="presParOf" srcId="{04440DB4-0276-9F4C-A710-F1069AC4A1AE}" destId="{4E6D7C48-82A5-2443-8A1D-773E34883C80}" srcOrd="3" destOrd="0" presId="urn:microsoft.com/office/officeart/2008/layout/LinedList"/>
    <dgm:cxn modelId="{3F4DD704-9578-964E-A650-B978D6EE54B3}" type="presParOf" srcId="{4E6D7C48-82A5-2443-8A1D-773E34883C80}" destId="{2311DF3D-68B6-024F-BA00-B9971D7DB76C}" srcOrd="0" destOrd="0" presId="urn:microsoft.com/office/officeart/2008/layout/LinedList"/>
    <dgm:cxn modelId="{57BA6204-7321-184F-BBCD-A0E9523A69AF}" type="presParOf" srcId="{4E6D7C48-82A5-2443-8A1D-773E34883C80}" destId="{0F5D8FDF-4976-6C40-BED1-00AC9FF09B2B}" srcOrd="1" destOrd="0" presId="urn:microsoft.com/office/officeart/2008/layout/LinedList"/>
    <dgm:cxn modelId="{C3EC64EA-C2C5-7642-BE53-CA791882F0AF}" type="presParOf" srcId="{04440DB4-0276-9F4C-A710-F1069AC4A1AE}" destId="{FE489B55-236B-7941-B78D-A6F9390E6C44}" srcOrd="4" destOrd="0" presId="urn:microsoft.com/office/officeart/2008/layout/LinedList"/>
    <dgm:cxn modelId="{4E555A28-E4EF-9749-AC2F-4930ABE2F2D6}" type="presParOf" srcId="{04440DB4-0276-9F4C-A710-F1069AC4A1AE}" destId="{BA2CC433-956C-464A-BDAC-3E3440A0BB50}" srcOrd="5" destOrd="0" presId="urn:microsoft.com/office/officeart/2008/layout/LinedList"/>
    <dgm:cxn modelId="{F1A4402E-0D89-6944-892A-D15F74788072}" type="presParOf" srcId="{BA2CC433-956C-464A-BDAC-3E3440A0BB50}" destId="{E24CD8F4-276E-0A40-9797-2CA459FB77E6}" srcOrd="0" destOrd="0" presId="urn:microsoft.com/office/officeart/2008/layout/LinedList"/>
    <dgm:cxn modelId="{2368C484-3732-5E46-B945-37391D65E0CC}" type="presParOf" srcId="{BA2CC433-956C-464A-BDAC-3E3440A0BB50}" destId="{C7972F43-9E30-0A46-8553-12C32C8B2A61}" srcOrd="1" destOrd="0" presId="urn:microsoft.com/office/officeart/2008/layout/LinedList"/>
    <dgm:cxn modelId="{BB2B315E-876D-F144-BBAE-56F3BD8ACAF9}" type="presParOf" srcId="{04440DB4-0276-9F4C-A710-F1069AC4A1AE}" destId="{E60F5166-5D88-8249-966D-559021685AE3}" srcOrd="6" destOrd="0" presId="urn:microsoft.com/office/officeart/2008/layout/LinedList"/>
    <dgm:cxn modelId="{15D8C29B-6569-F143-ACA5-853F9BD81F27}" type="presParOf" srcId="{04440DB4-0276-9F4C-A710-F1069AC4A1AE}" destId="{78B31599-89F5-6549-B24F-FB0B1398E4E4}" srcOrd="7" destOrd="0" presId="urn:microsoft.com/office/officeart/2008/layout/LinedList"/>
    <dgm:cxn modelId="{A98D8F57-FE73-5743-B6FF-BF369AB0C036}" type="presParOf" srcId="{78B31599-89F5-6549-B24F-FB0B1398E4E4}" destId="{7E963FDC-9D0C-2945-BDA2-B632C25B83B3}" srcOrd="0" destOrd="0" presId="urn:microsoft.com/office/officeart/2008/layout/LinedList"/>
    <dgm:cxn modelId="{A4A3B082-9930-FD46-A725-8BE90E0C53FF}" type="presParOf" srcId="{78B31599-89F5-6549-B24F-FB0B1398E4E4}" destId="{C78E4119-D4B1-F149-8965-D79E0D448E9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0FB5A67-9A2E-4347-A6BF-DE102C66FD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0100A9E-F54E-4FD9-8B1E-CFC8F97ECAC2}">
      <dgm:prSet/>
      <dgm:spPr/>
      <dgm:t>
        <a:bodyPr/>
        <a:lstStyle/>
        <a:p>
          <a:r>
            <a:rPr lang="en-US"/>
            <a:t>Team members may hesitate to report mistakes if they fear judgment or reprisal.</a:t>
          </a:r>
        </a:p>
      </dgm:t>
    </dgm:pt>
    <dgm:pt modelId="{3C87DF7B-C3EC-4BF5-AC0D-A325E372715C}" type="parTrans" cxnId="{B0DF93E9-679A-4E8F-A6E0-9497C62126C2}">
      <dgm:prSet/>
      <dgm:spPr/>
      <dgm:t>
        <a:bodyPr/>
        <a:lstStyle/>
        <a:p>
          <a:endParaRPr lang="en-US"/>
        </a:p>
      </dgm:t>
    </dgm:pt>
    <dgm:pt modelId="{A188AB49-049B-4AB5-961D-B988D3A7AA6A}" type="sibTrans" cxnId="{B0DF93E9-679A-4E8F-A6E0-9497C62126C2}">
      <dgm:prSet/>
      <dgm:spPr/>
      <dgm:t>
        <a:bodyPr/>
        <a:lstStyle/>
        <a:p>
          <a:endParaRPr lang="en-US"/>
        </a:p>
      </dgm:t>
    </dgm:pt>
    <dgm:pt modelId="{4A00B186-2B7F-4821-817F-D0F538E26A7E}">
      <dgm:prSet/>
      <dgm:spPr/>
      <dgm:t>
        <a:bodyPr/>
        <a:lstStyle/>
        <a:p>
          <a:r>
            <a:rPr lang="en-US"/>
            <a:t>Without psychological safety, developers may hide problems or avoid root cause analysis.</a:t>
          </a:r>
        </a:p>
      </dgm:t>
    </dgm:pt>
    <dgm:pt modelId="{2F440FE1-470F-4D59-BF83-2EF2FD7101E9}" type="parTrans" cxnId="{05DFD781-1F9C-4987-B6D1-414F68BEA62C}">
      <dgm:prSet/>
      <dgm:spPr/>
      <dgm:t>
        <a:bodyPr/>
        <a:lstStyle/>
        <a:p>
          <a:endParaRPr lang="en-US"/>
        </a:p>
      </dgm:t>
    </dgm:pt>
    <dgm:pt modelId="{BB8D1D34-6C6C-4CE7-AFE8-5F2170C92090}" type="sibTrans" cxnId="{05DFD781-1F9C-4987-B6D1-414F68BEA62C}">
      <dgm:prSet/>
      <dgm:spPr/>
      <dgm:t>
        <a:bodyPr/>
        <a:lstStyle/>
        <a:p>
          <a:endParaRPr lang="en-US"/>
        </a:p>
      </dgm:t>
    </dgm:pt>
    <dgm:pt modelId="{D990D458-D2D6-4544-8891-FCD97FA81D86}">
      <dgm:prSet/>
      <dgm:spPr/>
      <dgm:t>
        <a:bodyPr/>
        <a:lstStyle/>
        <a:p>
          <a:r>
            <a:rPr lang="en-US"/>
            <a:t>Common symptoms include vague postmortems, blame-filled retrospectives, or lack of constructive feedback.</a:t>
          </a:r>
        </a:p>
      </dgm:t>
    </dgm:pt>
    <dgm:pt modelId="{18997496-4C90-43A1-A232-B46B56E08C46}" type="parTrans" cxnId="{985E8C90-A4D9-4BA8-9E01-754540253D51}">
      <dgm:prSet/>
      <dgm:spPr/>
      <dgm:t>
        <a:bodyPr/>
        <a:lstStyle/>
        <a:p>
          <a:endParaRPr lang="en-US"/>
        </a:p>
      </dgm:t>
    </dgm:pt>
    <dgm:pt modelId="{4A612E11-FE2F-44C3-890F-6FB7B5C09B18}" type="sibTrans" cxnId="{985E8C90-A4D9-4BA8-9E01-754540253D51}">
      <dgm:prSet/>
      <dgm:spPr/>
      <dgm:t>
        <a:bodyPr/>
        <a:lstStyle/>
        <a:p>
          <a:endParaRPr lang="en-US"/>
        </a:p>
      </dgm:t>
    </dgm:pt>
    <dgm:pt modelId="{468816DA-5996-4C80-8991-752331D6B07D}">
      <dgm:prSet/>
      <dgm:spPr/>
      <dgm:t>
        <a:bodyPr/>
        <a:lstStyle/>
        <a:p>
          <a:r>
            <a:rPr lang="en-US"/>
            <a:t>DevOps thrives on early failure detection, so a fear-based culture undermines the model.</a:t>
          </a:r>
        </a:p>
      </dgm:t>
    </dgm:pt>
    <dgm:pt modelId="{9F81576F-31C5-4088-9321-F7F362312DE7}" type="parTrans" cxnId="{3C8943AD-56E6-4572-87B1-21A958E9714C}">
      <dgm:prSet/>
      <dgm:spPr/>
      <dgm:t>
        <a:bodyPr/>
        <a:lstStyle/>
        <a:p>
          <a:endParaRPr lang="en-US"/>
        </a:p>
      </dgm:t>
    </dgm:pt>
    <dgm:pt modelId="{F50DE901-E312-41E2-B4B3-984BED7744B3}" type="sibTrans" cxnId="{3C8943AD-56E6-4572-87B1-21A958E9714C}">
      <dgm:prSet/>
      <dgm:spPr/>
      <dgm:t>
        <a:bodyPr/>
        <a:lstStyle/>
        <a:p>
          <a:endParaRPr lang="en-US"/>
        </a:p>
      </dgm:t>
    </dgm:pt>
    <dgm:pt modelId="{F1D604C9-1C11-40CB-8460-9E665B3DC881}" type="pres">
      <dgm:prSet presAssocID="{60FB5A67-9A2E-4347-A6BF-DE102C66FD62}" presName="root" presStyleCnt="0">
        <dgm:presLayoutVars>
          <dgm:dir/>
          <dgm:resizeHandles val="exact"/>
        </dgm:presLayoutVars>
      </dgm:prSet>
      <dgm:spPr/>
    </dgm:pt>
    <dgm:pt modelId="{507A5749-35FF-45F9-9FCE-6D6DCB9371EC}" type="pres">
      <dgm:prSet presAssocID="{10100A9E-F54E-4FD9-8B1E-CFC8F97ECAC2}" presName="compNode" presStyleCnt="0"/>
      <dgm:spPr/>
    </dgm:pt>
    <dgm:pt modelId="{04CC239B-47ED-40B1-BAB2-A072F8229A05}" type="pres">
      <dgm:prSet presAssocID="{10100A9E-F54E-4FD9-8B1E-CFC8F97ECAC2}" presName="bgRect" presStyleLbl="bgShp" presStyleIdx="0" presStyleCnt="4"/>
      <dgm:spPr/>
    </dgm:pt>
    <dgm:pt modelId="{90CC75BA-3509-48C7-80C2-C27DB5BECA60}" type="pres">
      <dgm:prSet presAssocID="{10100A9E-F54E-4FD9-8B1E-CFC8F97ECAC2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nfused Person"/>
        </a:ext>
      </dgm:extLst>
    </dgm:pt>
    <dgm:pt modelId="{98586324-2121-4F70-B54E-80331AA77217}" type="pres">
      <dgm:prSet presAssocID="{10100A9E-F54E-4FD9-8B1E-CFC8F97ECAC2}" presName="spaceRect" presStyleCnt="0"/>
      <dgm:spPr/>
    </dgm:pt>
    <dgm:pt modelId="{ABA274C0-C656-416A-A540-F2321E754104}" type="pres">
      <dgm:prSet presAssocID="{10100A9E-F54E-4FD9-8B1E-CFC8F97ECAC2}" presName="parTx" presStyleLbl="revTx" presStyleIdx="0" presStyleCnt="4">
        <dgm:presLayoutVars>
          <dgm:chMax val="0"/>
          <dgm:chPref val="0"/>
        </dgm:presLayoutVars>
      </dgm:prSet>
      <dgm:spPr/>
    </dgm:pt>
    <dgm:pt modelId="{23BA7F5F-A3D7-4FDC-AE97-66C2F747BBCD}" type="pres">
      <dgm:prSet presAssocID="{A188AB49-049B-4AB5-961D-B988D3A7AA6A}" presName="sibTrans" presStyleCnt="0"/>
      <dgm:spPr/>
    </dgm:pt>
    <dgm:pt modelId="{70F78E5B-0DA1-407D-8931-D31EE203CD82}" type="pres">
      <dgm:prSet presAssocID="{4A00B186-2B7F-4821-817F-D0F538E26A7E}" presName="compNode" presStyleCnt="0"/>
      <dgm:spPr/>
    </dgm:pt>
    <dgm:pt modelId="{E70767FA-6D95-4974-8AE5-B7BB78FDD608}" type="pres">
      <dgm:prSet presAssocID="{4A00B186-2B7F-4821-817F-D0F538E26A7E}" presName="bgRect" presStyleLbl="bgShp" presStyleIdx="1" presStyleCnt="4"/>
      <dgm:spPr/>
    </dgm:pt>
    <dgm:pt modelId="{900F11AA-A3F5-40E4-91FE-CB169F2AD132}" type="pres">
      <dgm:prSet presAssocID="{4A00B186-2B7F-4821-817F-D0F538E26A7E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peed Bump"/>
        </a:ext>
      </dgm:extLst>
    </dgm:pt>
    <dgm:pt modelId="{E3E8455B-6FEE-4A98-951D-4B035B183501}" type="pres">
      <dgm:prSet presAssocID="{4A00B186-2B7F-4821-817F-D0F538E26A7E}" presName="spaceRect" presStyleCnt="0"/>
      <dgm:spPr/>
    </dgm:pt>
    <dgm:pt modelId="{5E0D8A0E-AA38-48EA-B5E4-CFFA6DAE9DDF}" type="pres">
      <dgm:prSet presAssocID="{4A00B186-2B7F-4821-817F-D0F538E26A7E}" presName="parTx" presStyleLbl="revTx" presStyleIdx="1" presStyleCnt="4">
        <dgm:presLayoutVars>
          <dgm:chMax val="0"/>
          <dgm:chPref val="0"/>
        </dgm:presLayoutVars>
      </dgm:prSet>
      <dgm:spPr/>
    </dgm:pt>
    <dgm:pt modelId="{5E796946-A980-4209-8E2E-4381AD51A3C6}" type="pres">
      <dgm:prSet presAssocID="{BB8D1D34-6C6C-4CE7-AFE8-5F2170C92090}" presName="sibTrans" presStyleCnt="0"/>
      <dgm:spPr/>
    </dgm:pt>
    <dgm:pt modelId="{FCFDCB20-6E17-4A92-B429-2C82575F4A09}" type="pres">
      <dgm:prSet presAssocID="{D990D458-D2D6-4544-8891-FCD97FA81D86}" presName="compNode" presStyleCnt="0"/>
      <dgm:spPr/>
    </dgm:pt>
    <dgm:pt modelId="{86D069F0-1745-4236-8AB0-7C31CB15F0BD}" type="pres">
      <dgm:prSet presAssocID="{D990D458-D2D6-4544-8891-FCD97FA81D86}" presName="bgRect" presStyleLbl="bgShp" presStyleIdx="2" presStyleCnt="4"/>
      <dgm:spPr/>
    </dgm:pt>
    <dgm:pt modelId="{BF5E278B-4B9D-4278-8684-3D3E5599AFDF}" type="pres">
      <dgm:prSet presAssocID="{D990D458-D2D6-4544-8891-FCD97FA81D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Irritant"/>
        </a:ext>
      </dgm:extLst>
    </dgm:pt>
    <dgm:pt modelId="{FDE16A5B-D273-41DF-A192-058C8D56BC96}" type="pres">
      <dgm:prSet presAssocID="{D990D458-D2D6-4544-8891-FCD97FA81D86}" presName="spaceRect" presStyleCnt="0"/>
      <dgm:spPr/>
    </dgm:pt>
    <dgm:pt modelId="{E5E17A30-6172-49C5-8BA8-0918F6BDD5A2}" type="pres">
      <dgm:prSet presAssocID="{D990D458-D2D6-4544-8891-FCD97FA81D86}" presName="parTx" presStyleLbl="revTx" presStyleIdx="2" presStyleCnt="4">
        <dgm:presLayoutVars>
          <dgm:chMax val="0"/>
          <dgm:chPref val="0"/>
        </dgm:presLayoutVars>
      </dgm:prSet>
      <dgm:spPr/>
    </dgm:pt>
    <dgm:pt modelId="{F51DD140-275E-49CE-8993-9E462169B882}" type="pres">
      <dgm:prSet presAssocID="{4A612E11-FE2F-44C3-890F-6FB7B5C09B18}" presName="sibTrans" presStyleCnt="0"/>
      <dgm:spPr/>
    </dgm:pt>
    <dgm:pt modelId="{EA28887F-00AE-4227-A11F-5DB62675418D}" type="pres">
      <dgm:prSet presAssocID="{468816DA-5996-4C80-8991-752331D6B07D}" presName="compNode" presStyleCnt="0"/>
      <dgm:spPr/>
    </dgm:pt>
    <dgm:pt modelId="{8D7E9841-D62F-426E-93CB-848DB7BD2F15}" type="pres">
      <dgm:prSet presAssocID="{468816DA-5996-4C80-8991-752331D6B07D}" presName="bgRect" presStyleLbl="bgShp" presStyleIdx="3" presStyleCnt="4"/>
      <dgm:spPr/>
    </dgm:pt>
    <dgm:pt modelId="{3E797267-6122-4E2A-B8CF-6ED9E6DCF2D2}" type="pres">
      <dgm:prSet presAssocID="{468816DA-5996-4C80-8991-752331D6B07D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FB0C9953-F3B1-4716-B265-D904CAC5F346}" type="pres">
      <dgm:prSet presAssocID="{468816DA-5996-4C80-8991-752331D6B07D}" presName="spaceRect" presStyleCnt="0"/>
      <dgm:spPr/>
    </dgm:pt>
    <dgm:pt modelId="{2A6A793A-2305-4E9F-9241-780B809670EF}" type="pres">
      <dgm:prSet presAssocID="{468816DA-5996-4C80-8991-752331D6B07D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C67B2103-5A2C-49B8-833A-2A5CBD299884}" type="presOf" srcId="{D990D458-D2D6-4544-8891-FCD97FA81D86}" destId="{E5E17A30-6172-49C5-8BA8-0918F6BDD5A2}" srcOrd="0" destOrd="0" presId="urn:microsoft.com/office/officeart/2018/2/layout/IconVerticalSolidList"/>
    <dgm:cxn modelId="{E6A9B05C-52CF-4652-95DA-8DBF5FF54405}" type="presOf" srcId="{60FB5A67-9A2E-4347-A6BF-DE102C66FD62}" destId="{F1D604C9-1C11-40CB-8460-9E665B3DC881}" srcOrd="0" destOrd="0" presId="urn:microsoft.com/office/officeart/2018/2/layout/IconVerticalSolidList"/>
    <dgm:cxn modelId="{05DFD781-1F9C-4987-B6D1-414F68BEA62C}" srcId="{60FB5A67-9A2E-4347-A6BF-DE102C66FD62}" destId="{4A00B186-2B7F-4821-817F-D0F538E26A7E}" srcOrd="1" destOrd="0" parTransId="{2F440FE1-470F-4D59-BF83-2EF2FD7101E9}" sibTransId="{BB8D1D34-6C6C-4CE7-AFE8-5F2170C92090}"/>
    <dgm:cxn modelId="{985E8C90-A4D9-4BA8-9E01-754540253D51}" srcId="{60FB5A67-9A2E-4347-A6BF-DE102C66FD62}" destId="{D990D458-D2D6-4544-8891-FCD97FA81D86}" srcOrd="2" destOrd="0" parTransId="{18997496-4C90-43A1-A232-B46B56E08C46}" sibTransId="{4A612E11-FE2F-44C3-890F-6FB7B5C09B18}"/>
    <dgm:cxn modelId="{3C8943AD-56E6-4572-87B1-21A958E9714C}" srcId="{60FB5A67-9A2E-4347-A6BF-DE102C66FD62}" destId="{468816DA-5996-4C80-8991-752331D6B07D}" srcOrd="3" destOrd="0" parTransId="{9F81576F-31C5-4088-9321-F7F362312DE7}" sibTransId="{F50DE901-E312-41E2-B4B3-984BED7744B3}"/>
    <dgm:cxn modelId="{06DE82DD-7399-438F-903E-1BAB3F7DAEF0}" type="presOf" srcId="{10100A9E-F54E-4FD9-8B1E-CFC8F97ECAC2}" destId="{ABA274C0-C656-416A-A540-F2321E754104}" srcOrd="0" destOrd="0" presId="urn:microsoft.com/office/officeart/2018/2/layout/IconVerticalSolidList"/>
    <dgm:cxn modelId="{B0DF93E9-679A-4E8F-A6E0-9497C62126C2}" srcId="{60FB5A67-9A2E-4347-A6BF-DE102C66FD62}" destId="{10100A9E-F54E-4FD9-8B1E-CFC8F97ECAC2}" srcOrd="0" destOrd="0" parTransId="{3C87DF7B-C3EC-4BF5-AC0D-A325E372715C}" sibTransId="{A188AB49-049B-4AB5-961D-B988D3A7AA6A}"/>
    <dgm:cxn modelId="{98F32EED-C7BE-495F-9367-6A34FD9278F3}" type="presOf" srcId="{468816DA-5996-4C80-8991-752331D6B07D}" destId="{2A6A793A-2305-4E9F-9241-780B809670EF}" srcOrd="0" destOrd="0" presId="urn:microsoft.com/office/officeart/2018/2/layout/IconVerticalSolidList"/>
    <dgm:cxn modelId="{9011F4F6-C1A8-4AAA-AF1F-5E4B2FC9244D}" type="presOf" srcId="{4A00B186-2B7F-4821-817F-D0F538E26A7E}" destId="{5E0D8A0E-AA38-48EA-B5E4-CFFA6DAE9DDF}" srcOrd="0" destOrd="0" presId="urn:microsoft.com/office/officeart/2018/2/layout/IconVerticalSolidList"/>
    <dgm:cxn modelId="{2C817969-CDBC-465A-9D00-41C4328E1E6A}" type="presParOf" srcId="{F1D604C9-1C11-40CB-8460-9E665B3DC881}" destId="{507A5749-35FF-45F9-9FCE-6D6DCB9371EC}" srcOrd="0" destOrd="0" presId="urn:microsoft.com/office/officeart/2018/2/layout/IconVerticalSolidList"/>
    <dgm:cxn modelId="{04BFBBE2-A973-463A-9C7F-810D04F71DBB}" type="presParOf" srcId="{507A5749-35FF-45F9-9FCE-6D6DCB9371EC}" destId="{04CC239B-47ED-40B1-BAB2-A072F8229A05}" srcOrd="0" destOrd="0" presId="urn:microsoft.com/office/officeart/2018/2/layout/IconVerticalSolidList"/>
    <dgm:cxn modelId="{90DE8AE5-6759-4F4B-941F-67244BF78A74}" type="presParOf" srcId="{507A5749-35FF-45F9-9FCE-6D6DCB9371EC}" destId="{90CC75BA-3509-48C7-80C2-C27DB5BECA60}" srcOrd="1" destOrd="0" presId="urn:microsoft.com/office/officeart/2018/2/layout/IconVerticalSolidList"/>
    <dgm:cxn modelId="{5ACE0EBC-6427-4795-BF28-E3FC0834DF00}" type="presParOf" srcId="{507A5749-35FF-45F9-9FCE-6D6DCB9371EC}" destId="{98586324-2121-4F70-B54E-80331AA77217}" srcOrd="2" destOrd="0" presId="urn:microsoft.com/office/officeart/2018/2/layout/IconVerticalSolidList"/>
    <dgm:cxn modelId="{8AB37997-C4EE-434F-ACC7-0331CBD5EDA0}" type="presParOf" srcId="{507A5749-35FF-45F9-9FCE-6D6DCB9371EC}" destId="{ABA274C0-C656-416A-A540-F2321E754104}" srcOrd="3" destOrd="0" presId="urn:microsoft.com/office/officeart/2018/2/layout/IconVerticalSolidList"/>
    <dgm:cxn modelId="{82EE4C96-449F-4512-97F1-2102BFA445FA}" type="presParOf" srcId="{F1D604C9-1C11-40CB-8460-9E665B3DC881}" destId="{23BA7F5F-A3D7-4FDC-AE97-66C2F747BBCD}" srcOrd="1" destOrd="0" presId="urn:microsoft.com/office/officeart/2018/2/layout/IconVerticalSolidList"/>
    <dgm:cxn modelId="{13BFB791-F639-422B-A67C-5240660792DD}" type="presParOf" srcId="{F1D604C9-1C11-40CB-8460-9E665B3DC881}" destId="{70F78E5B-0DA1-407D-8931-D31EE203CD82}" srcOrd="2" destOrd="0" presId="urn:microsoft.com/office/officeart/2018/2/layout/IconVerticalSolidList"/>
    <dgm:cxn modelId="{B397AF6C-086C-4335-B90B-379D89508841}" type="presParOf" srcId="{70F78E5B-0DA1-407D-8931-D31EE203CD82}" destId="{E70767FA-6D95-4974-8AE5-B7BB78FDD608}" srcOrd="0" destOrd="0" presId="urn:microsoft.com/office/officeart/2018/2/layout/IconVerticalSolidList"/>
    <dgm:cxn modelId="{F6DB95D1-7A05-4F25-8863-5EB276ABE39E}" type="presParOf" srcId="{70F78E5B-0DA1-407D-8931-D31EE203CD82}" destId="{900F11AA-A3F5-40E4-91FE-CB169F2AD132}" srcOrd="1" destOrd="0" presId="urn:microsoft.com/office/officeart/2018/2/layout/IconVerticalSolidList"/>
    <dgm:cxn modelId="{DCCBD013-2400-4C50-B608-135B850AE534}" type="presParOf" srcId="{70F78E5B-0DA1-407D-8931-D31EE203CD82}" destId="{E3E8455B-6FEE-4A98-951D-4B035B183501}" srcOrd="2" destOrd="0" presId="urn:microsoft.com/office/officeart/2018/2/layout/IconVerticalSolidList"/>
    <dgm:cxn modelId="{9EE583DA-B06A-4458-BCD1-977EB8F468B7}" type="presParOf" srcId="{70F78E5B-0DA1-407D-8931-D31EE203CD82}" destId="{5E0D8A0E-AA38-48EA-B5E4-CFFA6DAE9DDF}" srcOrd="3" destOrd="0" presId="urn:microsoft.com/office/officeart/2018/2/layout/IconVerticalSolidList"/>
    <dgm:cxn modelId="{2A534557-659D-42A2-A011-FCC64F132814}" type="presParOf" srcId="{F1D604C9-1C11-40CB-8460-9E665B3DC881}" destId="{5E796946-A980-4209-8E2E-4381AD51A3C6}" srcOrd="3" destOrd="0" presId="urn:microsoft.com/office/officeart/2018/2/layout/IconVerticalSolidList"/>
    <dgm:cxn modelId="{14A3DD43-8100-4ACB-9744-0FA3D4200E04}" type="presParOf" srcId="{F1D604C9-1C11-40CB-8460-9E665B3DC881}" destId="{FCFDCB20-6E17-4A92-B429-2C82575F4A09}" srcOrd="4" destOrd="0" presId="urn:microsoft.com/office/officeart/2018/2/layout/IconVerticalSolidList"/>
    <dgm:cxn modelId="{10BACFB6-5D20-4618-AACD-80BDA93FF0D0}" type="presParOf" srcId="{FCFDCB20-6E17-4A92-B429-2C82575F4A09}" destId="{86D069F0-1745-4236-8AB0-7C31CB15F0BD}" srcOrd="0" destOrd="0" presId="urn:microsoft.com/office/officeart/2018/2/layout/IconVerticalSolidList"/>
    <dgm:cxn modelId="{E90727FA-757A-42DA-9DA5-0BB4DB844AF4}" type="presParOf" srcId="{FCFDCB20-6E17-4A92-B429-2C82575F4A09}" destId="{BF5E278B-4B9D-4278-8684-3D3E5599AFDF}" srcOrd="1" destOrd="0" presId="urn:microsoft.com/office/officeart/2018/2/layout/IconVerticalSolidList"/>
    <dgm:cxn modelId="{C8663065-6C61-49E0-8F9C-66022E22DA43}" type="presParOf" srcId="{FCFDCB20-6E17-4A92-B429-2C82575F4A09}" destId="{FDE16A5B-D273-41DF-A192-058C8D56BC96}" srcOrd="2" destOrd="0" presId="urn:microsoft.com/office/officeart/2018/2/layout/IconVerticalSolidList"/>
    <dgm:cxn modelId="{C6005CBC-2E9B-49B0-80FF-A344F7769295}" type="presParOf" srcId="{FCFDCB20-6E17-4A92-B429-2C82575F4A09}" destId="{E5E17A30-6172-49C5-8BA8-0918F6BDD5A2}" srcOrd="3" destOrd="0" presId="urn:microsoft.com/office/officeart/2018/2/layout/IconVerticalSolidList"/>
    <dgm:cxn modelId="{7D775C8D-170F-4583-903B-BA827C7D75B0}" type="presParOf" srcId="{F1D604C9-1C11-40CB-8460-9E665B3DC881}" destId="{F51DD140-275E-49CE-8993-9E462169B882}" srcOrd="5" destOrd="0" presId="urn:microsoft.com/office/officeart/2018/2/layout/IconVerticalSolidList"/>
    <dgm:cxn modelId="{C3AA0B15-D756-4202-B5F7-3F48882D5A77}" type="presParOf" srcId="{F1D604C9-1C11-40CB-8460-9E665B3DC881}" destId="{EA28887F-00AE-4227-A11F-5DB62675418D}" srcOrd="6" destOrd="0" presId="urn:microsoft.com/office/officeart/2018/2/layout/IconVerticalSolidList"/>
    <dgm:cxn modelId="{558A1BEA-01D4-4A5D-BA45-0C17E47B5683}" type="presParOf" srcId="{EA28887F-00AE-4227-A11F-5DB62675418D}" destId="{8D7E9841-D62F-426E-93CB-848DB7BD2F15}" srcOrd="0" destOrd="0" presId="urn:microsoft.com/office/officeart/2018/2/layout/IconVerticalSolidList"/>
    <dgm:cxn modelId="{86801283-9ACF-4C8F-830F-8981A145D1D5}" type="presParOf" srcId="{EA28887F-00AE-4227-A11F-5DB62675418D}" destId="{3E797267-6122-4E2A-B8CF-6ED9E6DCF2D2}" srcOrd="1" destOrd="0" presId="urn:microsoft.com/office/officeart/2018/2/layout/IconVerticalSolidList"/>
    <dgm:cxn modelId="{A7442C68-1B35-4A82-9145-C2A882E5060A}" type="presParOf" srcId="{EA28887F-00AE-4227-A11F-5DB62675418D}" destId="{FB0C9953-F3B1-4716-B265-D904CAC5F346}" srcOrd="2" destOrd="0" presId="urn:microsoft.com/office/officeart/2018/2/layout/IconVerticalSolidList"/>
    <dgm:cxn modelId="{2CC1F9FB-5068-4C5E-9B8C-7AF877485394}" type="presParOf" srcId="{EA28887F-00AE-4227-A11F-5DB62675418D}" destId="{2A6A793A-2305-4E9F-9241-780B809670E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2D34F88-A950-4EC8-A334-D70AAC78D332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2669FDE-AA81-4DD9-A682-64F2561B9338}">
      <dgm:prSet/>
      <dgm:spPr/>
      <dgm:t>
        <a:bodyPr/>
        <a:lstStyle/>
        <a:p>
          <a:r>
            <a:rPr lang="en-US"/>
            <a:t>Leadership sets the tone—if they respond to failures by assigning blame, others follow suit.</a:t>
          </a:r>
        </a:p>
      </dgm:t>
    </dgm:pt>
    <dgm:pt modelId="{82698E54-BE30-4AF4-AC8B-A47D5045BD0A}" type="parTrans" cxnId="{2A2C3E52-7A3E-4F9A-B9E4-E81720A630C9}">
      <dgm:prSet/>
      <dgm:spPr/>
      <dgm:t>
        <a:bodyPr/>
        <a:lstStyle/>
        <a:p>
          <a:endParaRPr lang="en-US"/>
        </a:p>
      </dgm:t>
    </dgm:pt>
    <dgm:pt modelId="{C52431AE-2734-43EE-87C9-7ABED2FA5A52}" type="sibTrans" cxnId="{2A2C3E52-7A3E-4F9A-B9E4-E81720A630C9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C153A57-9517-4213-91A9-B3D6C635686F}">
      <dgm:prSet/>
      <dgm:spPr/>
      <dgm:t>
        <a:bodyPr/>
        <a:lstStyle/>
        <a:p>
          <a:r>
            <a:rPr lang="en-US"/>
            <a:t>Some leaders resist change, clinging to “command and control” practices.</a:t>
          </a:r>
        </a:p>
      </dgm:t>
    </dgm:pt>
    <dgm:pt modelId="{28E89F08-04BC-4E59-9045-A2581A7C7410}" type="parTrans" cxnId="{3A806466-0CC0-4957-8347-DCC5DE11C7C5}">
      <dgm:prSet/>
      <dgm:spPr/>
      <dgm:t>
        <a:bodyPr/>
        <a:lstStyle/>
        <a:p>
          <a:endParaRPr lang="en-US"/>
        </a:p>
      </dgm:t>
    </dgm:pt>
    <dgm:pt modelId="{79475BB3-3FFB-4F10-915D-4602235273F2}" type="sibTrans" cxnId="{3A806466-0CC0-4957-8347-DCC5DE11C7C5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285CF61A-D454-4B3B-8308-1D6B1ED04EE5}">
      <dgm:prSet/>
      <dgm:spPr/>
      <dgm:t>
        <a:bodyPr/>
        <a:lstStyle/>
        <a:p>
          <a:r>
            <a:rPr lang="en-US"/>
            <a:t>Others may endorse just culture in words but fail to follow through in decisions.</a:t>
          </a:r>
        </a:p>
      </dgm:t>
    </dgm:pt>
    <dgm:pt modelId="{B738252C-341B-4E44-A851-A10D6B4F97F3}" type="parTrans" cxnId="{9DEED866-6D9A-45E3-8A5A-C3D36C580D88}">
      <dgm:prSet/>
      <dgm:spPr/>
      <dgm:t>
        <a:bodyPr/>
        <a:lstStyle/>
        <a:p>
          <a:endParaRPr lang="en-US"/>
        </a:p>
      </dgm:t>
    </dgm:pt>
    <dgm:pt modelId="{0370ADDF-9679-4A6C-BE03-CBAACA670C8A}" type="sibTrans" cxnId="{9DEED866-6D9A-45E3-8A5A-C3D36C580D88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996D5CBB-A5A0-498D-8CE2-633D71EC81C5}">
      <dgm:prSet/>
      <dgm:spPr/>
      <dgm:t>
        <a:bodyPr/>
        <a:lstStyle/>
        <a:p>
          <a:r>
            <a:rPr lang="en-US"/>
            <a:t>Without active modeling by management, team members won’t believe change is genuine.</a:t>
          </a:r>
        </a:p>
      </dgm:t>
    </dgm:pt>
    <dgm:pt modelId="{1F0B8086-72AA-4BA8-BA4F-EE4362DE729F}" type="parTrans" cxnId="{1BF53D73-B7D7-4A37-813C-873E2FAA2218}">
      <dgm:prSet/>
      <dgm:spPr/>
      <dgm:t>
        <a:bodyPr/>
        <a:lstStyle/>
        <a:p>
          <a:endParaRPr lang="en-US"/>
        </a:p>
      </dgm:t>
    </dgm:pt>
    <dgm:pt modelId="{AD6E3FDF-7B30-43E7-BB29-8BA0C4EF2DF0}" type="sibTrans" cxnId="{1BF53D73-B7D7-4A37-813C-873E2FAA2218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153DFDEA-2659-AE43-A07B-2A4869876029}" type="pres">
      <dgm:prSet presAssocID="{22D34F88-A950-4EC8-A334-D70AAC78D332}" presName="Name0" presStyleCnt="0">
        <dgm:presLayoutVars>
          <dgm:animLvl val="lvl"/>
          <dgm:resizeHandles val="exact"/>
        </dgm:presLayoutVars>
      </dgm:prSet>
      <dgm:spPr/>
    </dgm:pt>
    <dgm:pt modelId="{F4E877F1-8B9A-414A-AA59-3EC4C096F30D}" type="pres">
      <dgm:prSet presAssocID="{D2669FDE-AA81-4DD9-A682-64F2561B9338}" presName="compositeNode" presStyleCnt="0">
        <dgm:presLayoutVars>
          <dgm:bulletEnabled val="1"/>
        </dgm:presLayoutVars>
      </dgm:prSet>
      <dgm:spPr/>
    </dgm:pt>
    <dgm:pt modelId="{F80F7F06-5659-5E40-A8C4-D9764379DD77}" type="pres">
      <dgm:prSet presAssocID="{D2669FDE-AA81-4DD9-A682-64F2561B9338}" presName="bgRect" presStyleLbl="bgAccFollowNode1" presStyleIdx="0" presStyleCnt="4"/>
      <dgm:spPr/>
    </dgm:pt>
    <dgm:pt modelId="{23AA98E6-1CA1-A244-A964-990105255DC9}" type="pres">
      <dgm:prSet presAssocID="{C52431AE-2734-43EE-87C9-7ABED2FA5A52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E287F7A-E1F7-C741-84AA-B52B40A164BA}" type="pres">
      <dgm:prSet presAssocID="{D2669FDE-AA81-4DD9-A682-64F2561B9338}" presName="bottomLine" presStyleLbl="alignNode1" presStyleIdx="1" presStyleCnt="8">
        <dgm:presLayoutVars/>
      </dgm:prSet>
      <dgm:spPr/>
    </dgm:pt>
    <dgm:pt modelId="{F3B0D1EC-4F08-BF43-8A30-1151E0149B13}" type="pres">
      <dgm:prSet presAssocID="{D2669FDE-AA81-4DD9-A682-64F2561B9338}" presName="nodeText" presStyleLbl="bgAccFollowNode1" presStyleIdx="0" presStyleCnt="4">
        <dgm:presLayoutVars>
          <dgm:bulletEnabled val="1"/>
        </dgm:presLayoutVars>
      </dgm:prSet>
      <dgm:spPr/>
    </dgm:pt>
    <dgm:pt modelId="{3002086D-44B3-174C-A6A8-A4280D0DFFFD}" type="pres">
      <dgm:prSet presAssocID="{C52431AE-2734-43EE-87C9-7ABED2FA5A52}" presName="sibTrans" presStyleCnt="0"/>
      <dgm:spPr/>
    </dgm:pt>
    <dgm:pt modelId="{ED792591-E94D-4D43-A759-9A285C3E83CE}" type="pres">
      <dgm:prSet presAssocID="{4C153A57-9517-4213-91A9-B3D6C635686F}" presName="compositeNode" presStyleCnt="0">
        <dgm:presLayoutVars>
          <dgm:bulletEnabled val="1"/>
        </dgm:presLayoutVars>
      </dgm:prSet>
      <dgm:spPr/>
    </dgm:pt>
    <dgm:pt modelId="{AE595E1B-E40B-F540-8FA1-917E3637FF14}" type="pres">
      <dgm:prSet presAssocID="{4C153A57-9517-4213-91A9-B3D6C635686F}" presName="bgRect" presStyleLbl="bgAccFollowNode1" presStyleIdx="1" presStyleCnt="4"/>
      <dgm:spPr/>
    </dgm:pt>
    <dgm:pt modelId="{9D6E6F11-5CA5-564A-AF62-F1FC3F7917ED}" type="pres">
      <dgm:prSet presAssocID="{79475BB3-3FFB-4F10-915D-4602235273F2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F53F86BA-FDDB-764E-AD9F-3CA7F7C58CD3}" type="pres">
      <dgm:prSet presAssocID="{4C153A57-9517-4213-91A9-B3D6C635686F}" presName="bottomLine" presStyleLbl="alignNode1" presStyleIdx="3" presStyleCnt="8">
        <dgm:presLayoutVars/>
      </dgm:prSet>
      <dgm:spPr/>
    </dgm:pt>
    <dgm:pt modelId="{85F001AD-1D9C-F846-B517-74632B1F95D4}" type="pres">
      <dgm:prSet presAssocID="{4C153A57-9517-4213-91A9-B3D6C635686F}" presName="nodeText" presStyleLbl="bgAccFollowNode1" presStyleIdx="1" presStyleCnt="4">
        <dgm:presLayoutVars>
          <dgm:bulletEnabled val="1"/>
        </dgm:presLayoutVars>
      </dgm:prSet>
      <dgm:spPr/>
    </dgm:pt>
    <dgm:pt modelId="{13F5371B-2D5D-6046-B744-4CE7E349109C}" type="pres">
      <dgm:prSet presAssocID="{79475BB3-3FFB-4F10-915D-4602235273F2}" presName="sibTrans" presStyleCnt="0"/>
      <dgm:spPr/>
    </dgm:pt>
    <dgm:pt modelId="{A24535B6-628C-D54B-A701-5DF7F18F1658}" type="pres">
      <dgm:prSet presAssocID="{285CF61A-D454-4B3B-8308-1D6B1ED04EE5}" presName="compositeNode" presStyleCnt="0">
        <dgm:presLayoutVars>
          <dgm:bulletEnabled val="1"/>
        </dgm:presLayoutVars>
      </dgm:prSet>
      <dgm:spPr/>
    </dgm:pt>
    <dgm:pt modelId="{604DCED1-9004-3243-8B77-5DD12DBE4E6D}" type="pres">
      <dgm:prSet presAssocID="{285CF61A-D454-4B3B-8308-1D6B1ED04EE5}" presName="bgRect" presStyleLbl="bgAccFollowNode1" presStyleIdx="2" presStyleCnt="4"/>
      <dgm:spPr/>
    </dgm:pt>
    <dgm:pt modelId="{1C681FF9-F077-A84B-BDA9-B173DB933ADF}" type="pres">
      <dgm:prSet presAssocID="{0370ADDF-9679-4A6C-BE03-CBAACA670C8A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6F597EB3-D904-AF44-9B05-620C59262E4E}" type="pres">
      <dgm:prSet presAssocID="{285CF61A-D454-4B3B-8308-1D6B1ED04EE5}" presName="bottomLine" presStyleLbl="alignNode1" presStyleIdx="5" presStyleCnt="8">
        <dgm:presLayoutVars/>
      </dgm:prSet>
      <dgm:spPr/>
    </dgm:pt>
    <dgm:pt modelId="{7DB4AA6D-E114-A542-811F-519B709F9FC2}" type="pres">
      <dgm:prSet presAssocID="{285CF61A-D454-4B3B-8308-1D6B1ED04EE5}" presName="nodeText" presStyleLbl="bgAccFollowNode1" presStyleIdx="2" presStyleCnt="4">
        <dgm:presLayoutVars>
          <dgm:bulletEnabled val="1"/>
        </dgm:presLayoutVars>
      </dgm:prSet>
      <dgm:spPr/>
    </dgm:pt>
    <dgm:pt modelId="{41F2820F-5D6A-C54A-8630-A6F240F78C7F}" type="pres">
      <dgm:prSet presAssocID="{0370ADDF-9679-4A6C-BE03-CBAACA670C8A}" presName="sibTrans" presStyleCnt="0"/>
      <dgm:spPr/>
    </dgm:pt>
    <dgm:pt modelId="{A1E6AE57-9152-374B-9C12-385F7B85AF07}" type="pres">
      <dgm:prSet presAssocID="{996D5CBB-A5A0-498D-8CE2-633D71EC81C5}" presName="compositeNode" presStyleCnt="0">
        <dgm:presLayoutVars>
          <dgm:bulletEnabled val="1"/>
        </dgm:presLayoutVars>
      </dgm:prSet>
      <dgm:spPr/>
    </dgm:pt>
    <dgm:pt modelId="{49306967-4BEE-7540-A0AA-386B101E9746}" type="pres">
      <dgm:prSet presAssocID="{996D5CBB-A5A0-498D-8CE2-633D71EC81C5}" presName="bgRect" presStyleLbl="bgAccFollowNode1" presStyleIdx="3" presStyleCnt="4"/>
      <dgm:spPr/>
    </dgm:pt>
    <dgm:pt modelId="{E0FC3C23-F13C-7E4D-93E9-1F03F93B8D08}" type="pres">
      <dgm:prSet presAssocID="{AD6E3FDF-7B30-43E7-BB29-8BA0C4EF2DF0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4BD23F1-D113-EC40-B649-D2BAC6B39853}" type="pres">
      <dgm:prSet presAssocID="{996D5CBB-A5A0-498D-8CE2-633D71EC81C5}" presName="bottomLine" presStyleLbl="alignNode1" presStyleIdx="7" presStyleCnt="8">
        <dgm:presLayoutVars/>
      </dgm:prSet>
      <dgm:spPr/>
    </dgm:pt>
    <dgm:pt modelId="{3D7609D0-3A54-264B-A69B-06870399A9BC}" type="pres">
      <dgm:prSet presAssocID="{996D5CBB-A5A0-498D-8CE2-633D71EC81C5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DD2D3602-C318-AC42-B5E8-CDFDBF1A6671}" type="presOf" srcId="{D2669FDE-AA81-4DD9-A682-64F2561B9338}" destId="{F3B0D1EC-4F08-BF43-8A30-1151E0149B13}" srcOrd="1" destOrd="0" presId="urn:microsoft.com/office/officeart/2016/7/layout/BasicLinearProcessNumbered"/>
    <dgm:cxn modelId="{DA254F10-0E37-D34C-93A0-5CDAA072D284}" type="presOf" srcId="{0370ADDF-9679-4A6C-BE03-CBAACA670C8A}" destId="{1C681FF9-F077-A84B-BDA9-B173DB933ADF}" srcOrd="0" destOrd="0" presId="urn:microsoft.com/office/officeart/2016/7/layout/BasicLinearProcessNumbered"/>
    <dgm:cxn modelId="{7D4D9B21-3671-4F45-A019-E30F05170D2D}" type="presOf" srcId="{4C153A57-9517-4213-91A9-B3D6C635686F}" destId="{AE595E1B-E40B-F540-8FA1-917E3637FF14}" srcOrd="0" destOrd="0" presId="urn:microsoft.com/office/officeart/2016/7/layout/BasicLinearProcessNumbered"/>
    <dgm:cxn modelId="{B523394E-0F4D-B241-949E-72AFC8C4C22C}" type="presOf" srcId="{285CF61A-D454-4B3B-8308-1D6B1ED04EE5}" destId="{604DCED1-9004-3243-8B77-5DD12DBE4E6D}" srcOrd="0" destOrd="0" presId="urn:microsoft.com/office/officeart/2016/7/layout/BasicLinearProcessNumbered"/>
    <dgm:cxn modelId="{2A2C3E52-7A3E-4F9A-B9E4-E81720A630C9}" srcId="{22D34F88-A950-4EC8-A334-D70AAC78D332}" destId="{D2669FDE-AA81-4DD9-A682-64F2561B9338}" srcOrd="0" destOrd="0" parTransId="{82698E54-BE30-4AF4-AC8B-A47D5045BD0A}" sibTransId="{C52431AE-2734-43EE-87C9-7ABED2FA5A52}"/>
    <dgm:cxn modelId="{FAA94B52-D010-B140-A96A-B28BEA5F858E}" type="presOf" srcId="{C52431AE-2734-43EE-87C9-7ABED2FA5A52}" destId="{23AA98E6-1CA1-A244-A964-990105255DC9}" srcOrd="0" destOrd="0" presId="urn:microsoft.com/office/officeart/2016/7/layout/BasicLinearProcessNumbered"/>
    <dgm:cxn modelId="{3A806466-0CC0-4957-8347-DCC5DE11C7C5}" srcId="{22D34F88-A950-4EC8-A334-D70AAC78D332}" destId="{4C153A57-9517-4213-91A9-B3D6C635686F}" srcOrd="1" destOrd="0" parTransId="{28E89F08-04BC-4E59-9045-A2581A7C7410}" sibTransId="{79475BB3-3FFB-4F10-915D-4602235273F2}"/>
    <dgm:cxn modelId="{9DEED866-6D9A-45E3-8A5A-C3D36C580D88}" srcId="{22D34F88-A950-4EC8-A334-D70AAC78D332}" destId="{285CF61A-D454-4B3B-8308-1D6B1ED04EE5}" srcOrd="2" destOrd="0" parTransId="{B738252C-341B-4E44-A851-A10D6B4F97F3}" sibTransId="{0370ADDF-9679-4A6C-BE03-CBAACA670C8A}"/>
    <dgm:cxn modelId="{E3774171-E0F3-AF4B-B2E0-82D11A99D8A7}" type="presOf" srcId="{79475BB3-3FFB-4F10-915D-4602235273F2}" destId="{9D6E6F11-5CA5-564A-AF62-F1FC3F7917ED}" srcOrd="0" destOrd="0" presId="urn:microsoft.com/office/officeart/2016/7/layout/BasicLinearProcessNumbered"/>
    <dgm:cxn modelId="{1BF53D73-B7D7-4A37-813C-873E2FAA2218}" srcId="{22D34F88-A950-4EC8-A334-D70AAC78D332}" destId="{996D5CBB-A5A0-498D-8CE2-633D71EC81C5}" srcOrd="3" destOrd="0" parTransId="{1F0B8086-72AA-4BA8-BA4F-EE4362DE729F}" sibTransId="{AD6E3FDF-7B30-43E7-BB29-8BA0C4EF2DF0}"/>
    <dgm:cxn modelId="{8A13897C-8AD1-8043-AB53-316E0EEEB61D}" type="presOf" srcId="{22D34F88-A950-4EC8-A334-D70AAC78D332}" destId="{153DFDEA-2659-AE43-A07B-2A4869876029}" srcOrd="0" destOrd="0" presId="urn:microsoft.com/office/officeart/2016/7/layout/BasicLinearProcessNumbered"/>
    <dgm:cxn modelId="{ECB24194-9900-B74C-B9D6-ACB3B0BB3D81}" type="presOf" srcId="{285CF61A-D454-4B3B-8308-1D6B1ED04EE5}" destId="{7DB4AA6D-E114-A542-811F-519B709F9FC2}" srcOrd="1" destOrd="0" presId="urn:microsoft.com/office/officeart/2016/7/layout/BasicLinearProcessNumbered"/>
    <dgm:cxn modelId="{706560A7-F807-4649-9C9A-C0357E969336}" type="presOf" srcId="{4C153A57-9517-4213-91A9-B3D6C635686F}" destId="{85F001AD-1D9C-F846-B517-74632B1F95D4}" srcOrd="1" destOrd="0" presId="urn:microsoft.com/office/officeart/2016/7/layout/BasicLinearProcessNumbered"/>
    <dgm:cxn modelId="{20413EC8-4051-9B4B-A839-F269B40F53AB}" type="presOf" srcId="{996D5CBB-A5A0-498D-8CE2-633D71EC81C5}" destId="{49306967-4BEE-7540-A0AA-386B101E9746}" srcOrd="0" destOrd="0" presId="urn:microsoft.com/office/officeart/2016/7/layout/BasicLinearProcessNumbered"/>
    <dgm:cxn modelId="{FD76FBC9-58AB-0549-9CA6-0F8A023FE4D9}" type="presOf" srcId="{AD6E3FDF-7B30-43E7-BB29-8BA0C4EF2DF0}" destId="{E0FC3C23-F13C-7E4D-93E9-1F03F93B8D08}" srcOrd="0" destOrd="0" presId="urn:microsoft.com/office/officeart/2016/7/layout/BasicLinearProcessNumbered"/>
    <dgm:cxn modelId="{886AD8DD-14F2-864A-B9FB-9644411D6DD0}" type="presOf" srcId="{D2669FDE-AA81-4DD9-A682-64F2561B9338}" destId="{F80F7F06-5659-5E40-A8C4-D9764379DD77}" srcOrd="0" destOrd="0" presId="urn:microsoft.com/office/officeart/2016/7/layout/BasicLinearProcessNumbered"/>
    <dgm:cxn modelId="{B56E8FE1-5E05-5049-AE41-D4E9F25FBAF3}" type="presOf" srcId="{996D5CBB-A5A0-498D-8CE2-633D71EC81C5}" destId="{3D7609D0-3A54-264B-A69B-06870399A9BC}" srcOrd="1" destOrd="0" presId="urn:microsoft.com/office/officeart/2016/7/layout/BasicLinearProcessNumbered"/>
    <dgm:cxn modelId="{86D13BE4-3DFA-5E42-A5A1-82059722482E}" type="presParOf" srcId="{153DFDEA-2659-AE43-A07B-2A4869876029}" destId="{F4E877F1-8B9A-414A-AA59-3EC4C096F30D}" srcOrd="0" destOrd="0" presId="urn:microsoft.com/office/officeart/2016/7/layout/BasicLinearProcessNumbered"/>
    <dgm:cxn modelId="{6F800EAF-1BD7-0949-9BAD-9039C6E04FE0}" type="presParOf" srcId="{F4E877F1-8B9A-414A-AA59-3EC4C096F30D}" destId="{F80F7F06-5659-5E40-A8C4-D9764379DD77}" srcOrd="0" destOrd="0" presId="urn:microsoft.com/office/officeart/2016/7/layout/BasicLinearProcessNumbered"/>
    <dgm:cxn modelId="{9DAB6095-17A4-E24C-A9AB-BCA5C045A098}" type="presParOf" srcId="{F4E877F1-8B9A-414A-AA59-3EC4C096F30D}" destId="{23AA98E6-1CA1-A244-A964-990105255DC9}" srcOrd="1" destOrd="0" presId="urn:microsoft.com/office/officeart/2016/7/layout/BasicLinearProcessNumbered"/>
    <dgm:cxn modelId="{968DF5F1-7E61-EC41-B53A-0C3398D39032}" type="presParOf" srcId="{F4E877F1-8B9A-414A-AA59-3EC4C096F30D}" destId="{FE287F7A-E1F7-C741-84AA-B52B40A164BA}" srcOrd="2" destOrd="0" presId="urn:microsoft.com/office/officeart/2016/7/layout/BasicLinearProcessNumbered"/>
    <dgm:cxn modelId="{3CD01F25-9E28-ED40-AAFF-D9A3C272D82A}" type="presParOf" srcId="{F4E877F1-8B9A-414A-AA59-3EC4C096F30D}" destId="{F3B0D1EC-4F08-BF43-8A30-1151E0149B13}" srcOrd="3" destOrd="0" presId="urn:microsoft.com/office/officeart/2016/7/layout/BasicLinearProcessNumbered"/>
    <dgm:cxn modelId="{BEA5AF0E-6895-DE40-8A8A-1A78854DA6FD}" type="presParOf" srcId="{153DFDEA-2659-AE43-A07B-2A4869876029}" destId="{3002086D-44B3-174C-A6A8-A4280D0DFFFD}" srcOrd="1" destOrd="0" presId="urn:microsoft.com/office/officeart/2016/7/layout/BasicLinearProcessNumbered"/>
    <dgm:cxn modelId="{773A303E-D6D4-0D4D-8A5C-2A27AB3DC7D7}" type="presParOf" srcId="{153DFDEA-2659-AE43-A07B-2A4869876029}" destId="{ED792591-E94D-4D43-A759-9A285C3E83CE}" srcOrd="2" destOrd="0" presId="urn:microsoft.com/office/officeart/2016/7/layout/BasicLinearProcessNumbered"/>
    <dgm:cxn modelId="{52922FFB-4CDD-D742-B81C-937B86EED8BE}" type="presParOf" srcId="{ED792591-E94D-4D43-A759-9A285C3E83CE}" destId="{AE595E1B-E40B-F540-8FA1-917E3637FF14}" srcOrd="0" destOrd="0" presId="urn:microsoft.com/office/officeart/2016/7/layout/BasicLinearProcessNumbered"/>
    <dgm:cxn modelId="{BF938CC4-38DB-0E43-9AAD-7D0432F8279F}" type="presParOf" srcId="{ED792591-E94D-4D43-A759-9A285C3E83CE}" destId="{9D6E6F11-5CA5-564A-AF62-F1FC3F7917ED}" srcOrd="1" destOrd="0" presId="urn:microsoft.com/office/officeart/2016/7/layout/BasicLinearProcessNumbered"/>
    <dgm:cxn modelId="{A55314C6-5C50-254E-8E2E-8526B8404F65}" type="presParOf" srcId="{ED792591-E94D-4D43-A759-9A285C3E83CE}" destId="{F53F86BA-FDDB-764E-AD9F-3CA7F7C58CD3}" srcOrd="2" destOrd="0" presId="urn:microsoft.com/office/officeart/2016/7/layout/BasicLinearProcessNumbered"/>
    <dgm:cxn modelId="{06F23123-9F8E-DA44-B98C-3AE8AAD7867B}" type="presParOf" srcId="{ED792591-E94D-4D43-A759-9A285C3E83CE}" destId="{85F001AD-1D9C-F846-B517-74632B1F95D4}" srcOrd="3" destOrd="0" presId="urn:microsoft.com/office/officeart/2016/7/layout/BasicLinearProcessNumbered"/>
    <dgm:cxn modelId="{32AD429F-7AEC-5D45-9CA1-985B3FE14A69}" type="presParOf" srcId="{153DFDEA-2659-AE43-A07B-2A4869876029}" destId="{13F5371B-2D5D-6046-B744-4CE7E349109C}" srcOrd="3" destOrd="0" presId="urn:microsoft.com/office/officeart/2016/7/layout/BasicLinearProcessNumbered"/>
    <dgm:cxn modelId="{70758CEA-802D-6D4F-9FB3-53D1D160AB54}" type="presParOf" srcId="{153DFDEA-2659-AE43-A07B-2A4869876029}" destId="{A24535B6-628C-D54B-A701-5DF7F18F1658}" srcOrd="4" destOrd="0" presId="urn:microsoft.com/office/officeart/2016/7/layout/BasicLinearProcessNumbered"/>
    <dgm:cxn modelId="{CA54351B-9095-D343-8172-39328337BC8E}" type="presParOf" srcId="{A24535B6-628C-D54B-A701-5DF7F18F1658}" destId="{604DCED1-9004-3243-8B77-5DD12DBE4E6D}" srcOrd="0" destOrd="0" presId="urn:microsoft.com/office/officeart/2016/7/layout/BasicLinearProcessNumbered"/>
    <dgm:cxn modelId="{CC2FDB27-F12F-1841-A7B8-3C72B95F2C14}" type="presParOf" srcId="{A24535B6-628C-D54B-A701-5DF7F18F1658}" destId="{1C681FF9-F077-A84B-BDA9-B173DB933ADF}" srcOrd="1" destOrd="0" presId="urn:microsoft.com/office/officeart/2016/7/layout/BasicLinearProcessNumbered"/>
    <dgm:cxn modelId="{09DF4CE2-2818-FA4C-B4E9-E0964B50A3D0}" type="presParOf" srcId="{A24535B6-628C-D54B-A701-5DF7F18F1658}" destId="{6F597EB3-D904-AF44-9B05-620C59262E4E}" srcOrd="2" destOrd="0" presId="urn:microsoft.com/office/officeart/2016/7/layout/BasicLinearProcessNumbered"/>
    <dgm:cxn modelId="{9EA515FF-7E9F-E243-9915-A8386D2885BF}" type="presParOf" srcId="{A24535B6-628C-D54B-A701-5DF7F18F1658}" destId="{7DB4AA6D-E114-A542-811F-519B709F9FC2}" srcOrd="3" destOrd="0" presId="urn:microsoft.com/office/officeart/2016/7/layout/BasicLinearProcessNumbered"/>
    <dgm:cxn modelId="{3D1F5757-E689-024E-A677-7C0FEF52247E}" type="presParOf" srcId="{153DFDEA-2659-AE43-A07B-2A4869876029}" destId="{41F2820F-5D6A-C54A-8630-A6F240F78C7F}" srcOrd="5" destOrd="0" presId="urn:microsoft.com/office/officeart/2016/7/layout/BasicLinearProcessNumbered"/>
    <dgm:cxn modelId="{AFE23FC0-F172-6F42-BB85-8D44AF82E7DC}" type="presParOf" srcId="{153DFDEA-2659-AE43-A07B-2A4869876029}" destId="{A1E6AE57-9152-374B-9C12-385F7B85AF07}" srcOrd="6" destOrd="0" presId="urn:microsoft.com/office/officeart/2016/7/layout/BasicLinearProcessNumbered"/>
    <dgm:cxn modelId="{D20DC54F-8A37-A043-A390-BB88D79CB30E}" type="presParOf" srcId="{A1E6AE57-9152-374B-9C12-385F7B85AF07}" destId="{49306967-4BEE-7540-A0AA-386B101E9746}" srcOrd="0" destOrd="0" presId="urn:microsoft.com/office/officeart/2016/7/layout/BasicLinearProcessNumbered"/>
    <dgm:cxn modelId="{F2DF984B-E985-9C4D-A34D-FDF381C58F72}" type="presParOf" srcId="{A1E6AE57-9152-374B-9C12-385F7B85AF07}" destId="{E0FC3C23-F13C-7E4D-93E9-1F03F93B8D08}" srcOrd="1" destOrd="0" presId="urn:microsoft.com/office/officeart/2016/7/layout/BasicLinearProcessNumbered"/>
    <dgm:cxn modelId="{5BEC7813-A1EE-BB40-AD9C-A5A7BB4DA17F}" type="presParOf" srcId="{A1E6AE57-9152-374B-9C12-385F7B85AF07}" destId="{A4BD23F1-D113-EC40-B649-D2BAC6B39853}" srcOrd="2" destOrd="0" presId="urn:microsoft.com/office/officeart/2016/7/layout/BasicLinearProcessNumbered"/>
    <dgm:cxn modelId="{64E5D797-F81A-4149-BDB1-082FB87F5154}" type="presParOf" srcId="{A1E6AE57-9152-374B-9C12-385F7B85AF07}" destId="{3D7609D0-3A54-264B-A69B-06870399A9BC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177F63C-C84A-4303-922A-F37F452EBB51}" type="doc">
      <dgm:prSet loTypeId="urn:microsoft.com/office/officeart/2016/7/layout/VerticalSolidAction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7BBD053-1265-46BE-A794-3AB8401020F4}">
      <dgm:prSet/>
      <dgm:spPr/>
      <dgm:t>
        <a:bodyPr/>
        <a:lstStyle/>
        <a:p>
          <a:r>
            <a:rPr lang="en-US"/>
            <a:t>Foster</a:t>
          </a:r>
        </a:p>
      </dgm:t>
    </dgm:pt>
    <dgm:pt modelId="{EC1D5B3C-0065-4603-A033-19B2A808A3D7}" type="parTrans" cxnId="{EF5CF985-59AB-4C14-9017-4C158B902EC6}">
      <dgm:prSet/>
      <dgm:spPr/>
      <dgm:t>
        <a:bodyPr/>
        <a:lstStyle/>
        <a:p>
          <a:endParaRPr lang="en-US"/>
        </a:p>
      </dgm:t>
    </dgm:pt>
    <dgm:pt modelId="{60B3E8CC-291B-41E0-BAB4-E4E267B57EDF}" type="sibTrans" cxnId="{EF5CF985-59AB-4C14-9017-4C158B902EC6}">
      <dgm:prSet/>
      <dgm:spPr/>
      <dgm:t>
        <a:bodyPr/>
        <a:lstStyle/>
        <a:p>
          <a:endParaRPr lang="en-US"/>
        </a:p>
      </dgm:t>
    </dgm:pt>
    <dgm:pt modelId="{C9AF315E-6379-44D8-A73E-F164730600E4}">
      <dgm:prSet/>
      <dgm:spPr/>
      <dgm:t>
        <a:bodyPr/>
        <a:lstStyle/>
        <a:p>
          <a:r>
            <a:rPr lang="en-US"/>
            <a:t>Foster psychological safety with inclusive retrospectives and blameless postmortems.</a:t>
          </a:r>
        </a:p>
      </dgm:t>
    </dgm:pt>
    <dgm:pt modelId="{29A350F6-A278-45FB-8B03-9C9890204139}" type="parTrans" cxnId="{9A7F75FE-C3D9-41FE-91AC-13C5DA048A6E}">
      <dgm:prSet/>
      <dgm:spPr/>
      <dgm:t>
        <a:bodyPr/>
        <a:lstStyle/>
        <a:p>
          <a:endParaRPr lang="en-US"/>
        </a:p>
      </dgm:t>
    </dgm:pt>
    <dgm:pt modelId="{5EB4CC26-37CD-47F5-8588-E5E56247B26B}" type="sibTrans" cxnId="{9A7F75FE-C3D9-41FE-91AC-13C5DA048A6E}">
      <dgm:prSet/>
      <dgm:spPr/>
      <dgm:t>
        <a:bodyPr/>
        <a:lstStyle/>
        <a:p>
          <a:endParaRPr lang="en-US"/>
        </a:p>
      </dgm:t>
    </dgm:pt>
    <dgm:pt modelId="{6B9F9C7F-2F70-40A3-B6D0-C6338DADD9D4}">
      <dgm:prSet/>
      <dgm:spPr/>
      <dgm:t>
        <a:bodyPr/>
        <a:lstStyle/>
        <a:p>
          <a:r>
            <a:rPr lang="en-US"/>
            <a:t>Invest in</a:t>
          </a:r>
        </a:p>
      </dgm:t>
    </dgm:pt>
    <dgm:pt modelId="{FF47771C-B4AB-467C-BAFD-1CD91FCAEE19}" type="parTrans" cxnId="{88B2B24C-3A05-44C8-A1DC-3AF381939C4E}">
      <dgm:prSet/>
      <dgm:spPr/>
      <dgm:t>
        <a:bodyPr/>
        <a:lstStyle/>
        <a:p>
          <a:endParaRPr lang="en-US"/>
        </a:p>
      </dgm:t>
    </dgm:pt>
    <dgm:pt modelId="{F4F9C0C0-90AB-4DC9-B2E8-9FDCEB3E9CE4}" type="sibTrans" cxnId="{88B2B24C-3A05-44C8-A1DC-3AF381939C4E}">
      <dgm:prSet/>
      <dgm:spPr/>
      <dgm:t>
        <a:bodyPr/>
        <a:lstStyle/>
        <a:p>
          <a:endParaRPr lang="en-US"/>
        </a:p>
      </dgm:t>
    </dgm:pt>
    <dgm:pt modelId="{7B7B0398-320B-412D-B1EC-675ED8C34C61}">
      <dgm:prSet/>
      <dgm:spPr/>
      <dgm:t>
        <a:bodyPr/>
        <a:lstStyle/>
        <a:p>
          <a:r>
            <a:rPr lang="en-US"/>
            <a:t>Invest in cross-functional DevOps teams to break down silos.</a:t>
          </a:r>
        </a:p>
      </dgm:t>
    </dgm:pt>
    <dgm:pt modelId="{DCB5B3EC-011B-4B2F-A6C6-5A714D95D9CA}" type="parTrans" cxnId="{DCAB0D72-6451-4D6B-9045-6143044AE359}">
      <dgm:prSet/>
      <dgm:spPr/>
      <dgm:t>
        <a:bodyPr/>
        <a:lstStyle/>
        <a:p>
          <a:endParaRPr lang="en-US"/>
        </a:p>
      </dgm:t>
    </dgm:pt>
    <dgm:pt modelId="{47ACCD3C-5253-4EDA-AF58-E6F543FB795C}" type="sibTrans" cxnId="{DCAB0D72-6451-4D6B-9045-6143044AE359}">
      <dgm:prSet/>
      <dgm:spPr/>
      <dgm:t>
        <a:bodyPr/>
        <a:lstStyle/>
        <a:p>
          <a:endParaRPr lang="en-US"/>
        </a:p>
      </dgm:t>
    </dgm:pt>
    <dgm:pt modelId="{8D5F2116-4EEA-4A4A-9089-8547250F99EF}">
      <dgm:prSet/>
      <dgm:spPr/>
      <dgm:t>
        <a:bodyPr/>
        <a:lstStyle/>
        <a:p>
          <a:r>
            <a:rPr lang="en-US"/>
            <a:t>Revise</a:t>
          </a:r>
        </a:p>
      </dgm:t>
    </dgm:pt>
    <dgm:pt modelId="{ACC0F8E7-72B9-49EF-A37D-049C048A5C5D}" type="parTrans" cxnId="{8DBC90CD-A5A3-48E5-9F5D-D2B5737A189B}">
      <dgm:prSet/>
      <dgm:spPr/>
      <dgm:t>
        <a:bodyPr/>
        <a:lstStyle/>
        <a:p>
          <a:endParaRPr lang="en-US"/>
        </a:p>
      </dgm:t>
    </dgm:pt>
    <dgm:pt modelId="{DB65D37E-C1BB-43F5-AB47-9FAE9342352E}" type="sibTrans" cxnId="{8DBC90CD-A5A3-48E5-9F5D-D2B5737A189B}">
      <dgm:prSet/>
      <dgm:spPr/>
      <dgm:t>
        <a:bodyPr/>
        <a:lstStyle/>
        <a:p>
          <a:endParaRPr lang="en-US"/>
        </a:p>
      </dgm:t>
    </dgm:pt>
    <dgm:pt modelId="{3DEE085B-EC74-47EE-9724-BA30A8ADF61A}">
      <dgm:prSet/>
      <dgm:spPr/>
      <dgm:t>
        <a:bodyPr/>
        <a:lstStyle/>
        <a:p>
          <a:r>
            <a:rPr lang="en-US"/>
            <a:t>Revise internal processes to support learning (e.g., track near-misses, not just failures).</a:t>
          </a:r>
        </a:p>
      </dgm:t>
    </dgm:pt>
    <dgm:pt modelId="{88D4D627-9D5D-49A9-97C3-1CAE8C6FE4DE}" type="parTrans" cxnId="{686F760C-7C0E-4DC7-B134-B3A807369F86}">
      <dgm:prSet/>
      <dgm:spPr/>
      <dgm:t>
        <a:bodyPr/>
        <a:lstStyle/>
        <a:p>
          <a:endParaRPr lang="en-US"/>
        </a:p>
      </dgm:t>
    </dgm:pt>
    <dgm:pt modelId="{CC083412-93F3-4D75-9A86-95AF1F725E34}" type="sibTrans" cxnId="{686F760C-7C0E-4DC7-B134-B3A807369F86}">
      <dgm:prSet/>
      <dgm:spPr/>
      <dgm:t>
        <a:bodyPr/>
        <a:lstStyle/>
        <a:p>
          <a:endParaRPr lang="en-US"/>
        </a:p>
      </dgm:t>
    </dgm:pt>
    <dgm:pt modelId="{EAE62999-0109-4F63-862A-286F7F2D8B39}">
      <dgm:prSet/>
      <dgm:spPr/>
      <dgm:t>
        <a:bodyPr/>
        <a:lstStyle/>
        <a:p>
          <a:r>
            <a:rPr lang="en-US"/>
            <a:t>Train</a:t>
          </a:r>
        </a:p>
      </dgm:t>
    </dgm:pt>
    <dgm:pt modelId="{F48EAB7E-7577-4FCD-B83C-C21DBC01F63D}" type="parTrans" cxnId="{73B2917F-08A0-442C-8EEE-95D833893829}">
      <dgm:prSet/>
      <dgm:spPr/>
      <dgm:t>
        <a:bodyPr/>
        <a:lstStyle/>
        <a:p>
          <a:endParaRPr lang="en-US"/>
        </a:p>
      </dgm:t>
    </dgm:pt>
    <dgm:pt modelId="{7B50C0B6-70D0-4D6E-B3FF-C9F279CBDD7F}" type="sibTrans" cxnId="{73B2917F-08A0-442C-8EEE-95D833893829}">
      <dgm:prSet/>
      <dgm:spPr/>
      <dgm:t>
        <a:bodyPr/>
        <a:lstStyle/>
        <a:p>
          <a:endParaRPr lang="en-US"/>
        </a:p>
      </dgm:t>
    </dgm:pt>
    <dgm:pt modelId="{858229EF-B856-4C82-8A82-246404254E3E}">
      <dgm:prSet/>
      <dgm:spPr/>
      <dgm:t>
        <a:bodyPr/>
        <a:lstStyle/>
        <a:p>
          <a:r>
            <a:rPr lang="en-US"/>
            <a:t>Train leaders to respond to error with curiosity, not criticism.</a:t>
          </a:r>
        </a:p>
      </dgm:t>
    </dgm:pt>
    <dgm:pt modelId="{A7E37201-65C1-4139-ADCE-37C6D891339F}" type="parTrans" cxnId="{59A28A00-4587-43F7-8ED4-BEBB37C1C9C7}">
      <dgm:prSet/>
      <dgm:spPr/>
      <dgm:t>
        <a:bodyPr/>
        <a:lstStyle/>
        <a:p>
          <a:endParaRPr lang="en-US"/>
        </a:p>
      </dgm:t>
    </dgm:pt>
    <dgm:pt modelId="{EDE5BA58-B424-43C6-BF4D-39AFB1B5EB37}" type="sibTrans" cxnId="{59A28A00-4587-43F7-8ED4-BEBB37C1C9C7}">
      <dgm:prSet/>
      <dgm:spPr/>
      <dgm:t>
        <a:bodyPr/>
        <a:lstStyle/>
        <a:p>
          <a:endParaRPr lang="en-US"/>
        </a:p>
      </dgm:t>
    </dgm:pt>
    <dgm:pt modelId="{3119F067-1755-4A20-9D83-FD2BCD914C19}">
      <dgm:prSet/>
      <dgm:spPr/>
      <dgm:t>
        <a:bodyPr/>
        <a:lstStyle/>
        <a:p>
          <a:r>
            <a:rPr lang="en-US"/>
            <a:t>Shift</a:t>
          </a:r>
        </a:p>
      </dgm:t>
    </dgm:pt>
    <dgm:pt modelId="{5010CBAA-2E89-4499-A1F5-F07FC238A422}" type="parTrans" cxnId="{AE06A6B9-1B91-4861-A076-88C0CCB42956}">
      <dgm:prSet/>
      <dgm:spPr/>
      <dgm:t>
        <a:bodyPr/>
        <a:lstStyle/>
        <a:p>
          <a:endParaRPr lang="en-US"/>
        </a:p>
      </dgm:t>
    </dgm:pt>
    <dgm:pt modelId="{3A0D69FA-C4D3-44B1-97E0-ABC55455360D}" type="sibTrans" cxnId="{AE06A6B9-1B91-4861-A076-88C0CCB42956}">
      <dgm:prSet/>
      <dgm:spPr/>
      <dgm:t>
        <a:bodyPr/>
        <a:lstStyle/>
        <a:p>
          <a:endParaRPr lang="en-US"/>
        </a:p>
      </dgm:t>
    </dgm:pt>
    <dgm:pt modelId="{907E321F-5196-487B-B354-6579BD4146D1}">
      <dgm:prSet/>
      <dgm:spPr/>
      <dgm:t>
        <a:bodyPr/>
        <a:lstStyle/>
        <a:p>
          <a:r>
            <a:rPr lang="en-US"/>
            <a:t>Gradually shift policies from control toward enablement with risk-aware experimentation.</a:t>
          </a:r>
        </a:p>
      </dgm:t>
    </dgm:pt>
    <dgm:pt modelId="{D6AE6820-841F-430E-8680-9030225F00C7}" type="parTrans" cxnId="{C2D0C386-156D-4BF2-83FC-E546BC44FCC1}">
      <dgm:prSet/>
      <dgm:spPr/>
      <dgm:t>
        <a:bodyPr/>
        <a:lstStyle/>
        <a:p>
          <a:endParaRPr lang="en-US"/>
        </a:p>
      </dgm:t>
    </dgm:pt>
    <dgm:pt modelId="{E947B573-7AD0-470C-8BD8-5D1CF6670F3D}" type="sibTrans" cxnId="{C2D0C386-156D-4BF2-83FC-E546BC44FCC1}">
      <dgm:prSet/>
      <dgm:spPr/>
      <dgm:t>
        <a:bodyPr/>
        <a:lstStyle/>
        <a:p>
          <a:endParaRPr lang="en-US"/>
        </a:p>
      </dgm:t>
    </dgm:pt>
    <dgm:pt modelId="{F48AF477-6439-914F-B199-2E93D9D51D38}" type="pres">
      <dgm:prSet presAssocID="{3177F63C-C84A-4303-922A-F37F452EBB51}" presName="Name0" presStyleCnt="0">
        <dgm:presLayoutVars>
          <dgm:dir/>
          <dgm:animLvl val="lvl"/>
          <dgm:resizeHandles val="exact"/>
        </dgm:presLayoutVars>
      </dgm:prSet>
      <dgm:spPr/>
    </dgm:pt>
    <dgm:pt modelId="{D90C8A41-F82F-5044-80C1-C06C6D6B472A}" type="pres">
      <dgm:prSet presAssocID="{D7BBD053-1265-46BE-A794-3AB8401020F4}" presName="linNode" presStyleCnt="0"/>
      <dgm:spPr/>
    </dgm:pt>
    <dgm:pt modelId="{5EE8E1AF-2528-7146-BCB8-4386C0F77A2F}" type="pres">
      <dgm:prSet presAssocID="{D7BBD053-1265-46BE-A794-3AB8401020F4}" presName="parentText" presStyleLbl="alignNode1" presStyleIdx="0" presStyleCnt="5">
        <dgm:presLayoutVars>
          <dgm:chMax val="1"/>
          <dgm:bulletEnabled/>
        </dgm:presLayoutVars>
      </dgm:prSet>
      <dgm:spPr/>
    </dgm:pt>
    <dgm:pt modelId="{8E9D85A3-3BA3-3747-B433-C84CB6C900CD}" type="pres">
      <dgm:prSet presAssocID="{D7BBD053-1265-46BE-A794-3AB8401020F4}" presName="descendantText" presStyleLbl="alignAccFollowNode1" presStyleIdx="0" presStyleCnt="5">
        <dgm:presLayoutVars>
          <dgm:bulletEnabled/>
        </dgm:presLayoutVars>
      </dgm:prSet>
      <dgm:spPr/>
    </dgm:pt>
    <dgm:pt modelId="{A9DFB81F-B4D1-9C4D-A07D-C0A73D7BCC46}" type="pres">
      <dgm:prSet presAssocID="{60B3E8CC-291B-41E0-BAB4-E4E267B57EDF}" presName="sp" presStyleCnt="0"/>
      <dgm:spPr/>
    </dgm:pt>
    <dgm:pt modelId="{A9C65A38-43CC-DD48-9535-FCF8CE32D8D2}" type="pres">
      <dgm:prSet presAssocID="{6B9F9C7F-2F70-40A3-B6D0-C6338DADD9D4}" presName="linNode" presStyleCnt="0"/>
      <dgm:spPr/>
    </dgm:pt>
    <dgm:pt modelId="{EDB94EC9-C431-5348-97F7-597F8277DA7D}" type="pres">
      <dgm:prSet presAssocID="{6B9F9C7F-2F70-40A3-B6D0-C6338DADD9D4}" presName="parentText" presStyleLbl="alignNode1" presStyleIdx="1" presStyleCnt="5">
        <dgm:presLayoutVars>
          <dgm:chMax val="1"/>
          <dgm:bulletEnabled/>
        </dgm:presLayoutVars>
      </dgm:prSet>
      <dgm:spPr/>
    </dgm:pt>
    <dgm:pt modelId="{355C223D-035E-F847-8E23-FF8BDDE4EB5C}" type="pres">
      <dgm:prSet presAssocID="{6B9F9C7F-2F70-40A3-B6D0-C6338DADD9D4}" presName="descendantText" presStyleLbl="alignAccFollowNode1" presStyleIdx="1" presStyleCnt="5">
        <dgm:presLayoutVars>
          <dgm:bulletEnabled/>
        </dgm:presLayoutVars>
      </dgm:prSet>
      <dgm:spPr/>
    </dgm:pt>
    <dgm:pt modelId="{6301A640-2FA1-4F40-B90E-12EC85BC113A}" type="pres">
      <dgm:prSet presAssocID="{F4F9C0C0-90AB-4DC9-B2E8-9FDCEB3E9CE4}" presName="sp" presStyleCnt="0"/>
      <dgm:spPr/>
    </dgm:pt>
    <dgm:pt modelId="{932FA154-3C80-2C4D-A241-3E5765B3F476}" type="pres">
      <dgm:prSet presAssocID="{8D5F2116-4EEA-4A4A-9089-8547250F99EF}" presName="linNode" presStyleCnt="0"/>
      <dgm:spPr/>
    </dgm:pt>
    <dgm:pt modelId="{D6A54D1A-4197-824B-B073-87C5179C9787}" type="pres">
      <dgm:prSet presAssocID="{8D5F2116-4EEA-4A4A-9089-8547250F99EF}" presName="parentText" presStyleLbl="alignNode1" presStyleIdx="2" presStyleCnt="5">
        <dgm:presLayoutVars>
          <dgm:chMax val="1"/>
          <dgm:bulletEnabled/>
        </dgm:presLayoutVars>
      </dgm:prSet>
      <dgm:spPr/>
    </dgm:pt>
    <dgm:pt modelId="{7A83B27F-F014-EA44-B8F7-2316D0E2A936}" type="pres">
      <dgm:prSet presAssocID="{8D5F2116-4EEA-4A4A-9089-8547250F99EF}" presName="descendantText" presStyleLbl="alignAccFollowNode1" presStyleIdx="2" presStyleCnt="5">
        <dgm:presLayoutVars>
          <dgm:bulletEnabled/>
        </dgm:presLayoutVars>
      </dgm:prSet>
      <dgm:spPr/>
    </dgm:pt>
    <dgm:pt modelId="{766A49B2-ADA5-A54C-B841-28F087D55511}" type="pres">
      <dgm:prSet presAssocID="{DB65D37E-C1BB-43F5-AB47-9FAE9342352E}" presName="sp" presStyleCnt="0"/>
      <dgm:spPr/>
    </dgm:pt>
    <dgm:pt modelId="{CA74A81F-2361-A94A-98AE-9689C6D39106}" type="pres">
      <dgm:prSet presAssocID="{EAE62999-0109-4F63-862A-286F7F2D8B39}" presName="linNode" presStyleCnt="0"/>
      <dgm:spPr/>
    </dgm:pt>
    <dgm:pt modelId="{50B529D4-0F35-2443-929B-6E0236C65D5E}" type="pres">
      <dgm:prSet presAssocID="{EAE62999-0109-4F63-862A-286F7F2D8B39}" presName="parentText" presStyleLbl="alignNode1" presStyleIdx="3" presStyleCnt="5">
        <dgm:presLayoutVars>
          <dgm:chMax val="1"/>
          <dgm:bulletEnabled/>
        </dgm:presLayoutVars>
      </dgm:prSet>
      <dgm:spPr/>
    </dgm:pt>
    <dgm:pt modelId="{88E2B88F-B9E5-094C-8DD5-96C196B77A55}" type="pres">
      <dgm:prSet presAssocID="{EAE62999-0109-4F63-862A-286F7F2D8B39}" presName="descendantText" presStyleLbl="alignAccFollowNode1" presStyleIdx="3" presStyleCnt="5">
        <dgm:presLayoutVars>
          <dgm:bulletEnabled/>
        </dgm:presLayoutVars>
      </dgm:prSet>
      <dgm:spPr/>
    </dgm:pt>
    <dgm:pt modelId="{1D60B76F-0E46-A645-8E70-0CD404CD7BCC}" type="pres">
      <dgm:prSet presAssocID="{7B50C0B6-70D0-4D6E-B3FF-C9F279CBDD7F}" presName="sp" presStyleCnt="0"/>
      <dgm:spPr/>
    </dgm:pt>
    <dgm:pt modelId="{0184DDA6-D601-0F4D-9A67-34A1D81F7789}" type="pres">
      <dgm:prSet presAssocID="{3119F067-1755-4A20-9D83-FD2BCD914C19}" presName="linNode" presStyleCnt="0"/>
      <dgm:spPr/>
    </dgm:pt>
    <dgm:pt modelId="{9446FF71-E10A-254E-B680-99D0DA81A955}" type="pres">
      <dgm:prSet presAssocID="{3119F067-1755-4A20-9D83-FD2BCD914C19}" presName="parentText" presStyleLbl="alignNode1" presStyleIdx="4" presStyleCnt="5">
        <dgm:presLayoutVars>
          <dgm:chMax val="1"/>
          <dgm:bulletEnabled/>
        </dgm:presLayoutVars>
      </dgm:prSet>
      <dgm:spPr/>
    </dgm:pt>
    <dgm:pt modelId="{7ECD35A5-A95D-1948-91AF-8DC2CC10B27D}" type="pres">
      <dgm:prSet presAssocID="{3119F067-1755-4A20-9D83-FD2BCD914C19}" presName="descendantText" presStyleLbl="alignAccFollowNode1" presStyleIdx="4" presStyleCnt="5">
        <dgm:presLayoutVars>
          <dgm:bulletEnabled/>
        </dgm:presLayoutVars>
      </dgm:prSet>
      <dgm:spPr/>
    </dgm:pt>
  </dgm:ptLst>
  <dgm:cxnLst>
    <dgm:cxn modelId="{59A28A00-4587-43F7-8ED4-BEBB37C1C9C7}" srcId="{EAE62999-0109-4F63-862A-286F7F2D8B39}" destId="{858229EF-B856-4C82-8A82-246404254E3E}" srcOrd="0" destOrd="0" parTransId="{A7E37201-65C1-4139-ADCE-37C6D891339F}" sibTransId="{EDE5BA58-B424-43C6-BF4D-39AFB1B5EB37}"/>
    <dgm:cxn modelId="{686F760C-7C0E-4DC7-B134-B3A807369F86}" srcId="{8D5F2116-4EEA-4A4A-9089-8547250F99EF}" destId="{3DEE085B-EC74-47EE-9724-BA30A8ADF61A}" srcOrd="0" destOrd="0" parTransId="{88D4D627-9D5D-49A9-97C3-1CAE8C6FE4DE}" sibTransId="{CC083412-93F3-4D75-9A86-95AF1F725E34}"/>
    <dgm:cxn modelId="{89CC6C25-17ED-0F45-BB9F-97B620FE1272}" type="presOf" srcId="{3177F63C-C84A-4303-922A-F37F452EBB51}" destId="{F48AF477-6439-914F-B199-2E93D9D51D38}" srcOrd="0" destOrd="0" presId="urn:microsoft.com/office/officeart/2016/7/layout/VerticalSolidActionList"/>
    <dgm:cxn modelId="{2435152F-965F-B046-AF8E-FFEA9B3739A8}" type="presOf" srcId="{858229EF-B856-4C82-8A82-246404254E3E}" destId="{88E2B88F-B9E5-094C-8DD5-96C196B77A55}" srcOrd="0" destOrd="0" presId="urn:microsoft.com/office/officeart/2016/7/layout/VerticalSolidActionList"/>
    <dgm:cxn modelId="{4AEC8934-70C1-7448-A266-16736C993A30}" type="presOf" srcId="{8D5F2116-4EEA-4A4A-9089-8547250F99EF}" destId="{D6A54D1A-4197-824B-B073-87C5179C9787}" srcOrd="0" destOrd="0" presId="urn:microsoft.com/office/officeart/2016/7/layout/VerticalSolidActionList"/>
    <dgm:cxn modelId="{88B2B24C-3A05-44C8-A1DC-3AF381939C4E}" srcId="{3177F63C-C84A-4303-922A-F37F452EBB51}" destId="{6B9F9C7F-2F70-40A3-B6D0-C6338DADD9D4}" srcOrd="1" destOrd="0" parTransId="{FF47771C-B4AB-467C-BAFD-1CD91FCAEE19}" sibTransId="{F4F9C0C0-90AB-4DC9-B2E8-9FDCEB3E9CE4}"/>
    <dgm:cxn modelId="{3177A85F-6BCC-A248-AA27-F1A122AD5E12}" type="presOf" srcId="{3119F067-1755-4A20-9D83-FD2BCD914C19}" destId="{9446FF71-E10A-254E-B680-99D0DA81A955}" srcOrd="0" destOrd="0" presId="urn:microsoft.com/office/officeart/2016/7/layout/VerticalSolidActionList"/>
    <dgm:cxn modelId="{DCAB0D72-6451-4D6B-9045-6143044AE359}" srcId="{6B9F9C7F-2F70-40A3-B6D0-C6338DADD9D4}" destId="{7B7B0398-320B-412D-B1EC-675ED8C34C61}" srcOrd="0" destOrd="0" parTransId="{DCB5B3EC-011B-4B2F-A6C6-5A714D95D9CA}" sibTransId="{47ACCD3C-5253-4EDA-AF58-E6F543FB795C}"/>
    <dgm:cxn modelId="{73B2917F-08A0-442C-8EEE-95D833893829}" srcId="{3177F63C-C84A-4303-922A-F37F452EBB51}" destId="{EAE62999-0109-4F63-862A-286F7F2D8B39}" srcOrd="3" destOrd="0" parTransId="{F48EAB7E-7577-4FCD-B83C-C21DBC01F63D}" sibTransId="{7B50C0B6-70D0-4D6E-B3FF-C9F279CBDD7F}"/>
    <dgm:cxn modelId="{9C9EB183-8DEF-8142-A855-20C7B739BEF9}" type="presOf" srcId="{7B7B0398-320B-412D-B1EC-675ED8C34C61}" destId="{355C223D-035E-F847-8E23-FF8BDDE4EB5C}" srcOrd="0" destOrd="0" presId="urn:microsoft.com/office/officeart/2016/7/layout/VerticalSolidActionList"/>
    <dgm:cxn modelId="{EF5CF985-59AB-4C14-9017-4C158B902EC6}" srcId="{3177F63C-C84A-4303-922A-F37F452EBB51}" destId="{D7BBD053-1265-46BE-A794-3AB8401020F4}" srcOrd="0" destOrd="0" parTransId="{EC1D5B3C-0065-4603-A033-19B2A808A3D7}" sibTransId="{60B3E8CC-291B-41E0-BAB4-E4E267B57EDF}"/>
    <dgm:cxn modelId="{C2D0C386-156D-4BF2-83FC-E546BC44FCC1}" srcId="{3119F067-1755-4A20-9D83-FD2BCD914C19}" destId="{907E321F-5196-487B-B354-6579BD4146D1}" srcOrd="0" destOrd="0" parTransId="{D6AE6820-841F-430E-8680-9030225F00C7}" sibTransId="{E947B573-7AD0-470C-8BD8-5D1CF6670F3D}"/>
    <dgm:cxn modelId="{29A6B38B-6302-CD4A-916C-2C076159C4D4}" type="presOf" srcId="{907E321F-5196-487B-B354-6579BD4146D1}" destId="{7ECD35A5-A95D-1948-91AF-8DC2CC10B27D}" srcOrd="0" destOrd="0" presId="urn:microsoft.com/office/officeart/2016/7/layout/VerticalSolidActionList"/>
    <dgm:cxn modelId="{59CEFF8F-97B0-6143-9441-A48AF1D15542}" type="presOf" srcId="{D7BBD053-1265-46BE-A794-3AB8401020F4}" destId="{5EE8E1AF-2528-7146-BCB8-4386C0F77A2F}" srcOrd="0" destOrd="0" presId="urn:microsoft.com/office/officeart/2016/7/layout/VerticalSolidActionList"/>
    <dgm:cxn modelId="{F1246F90-1F01-304B-BE70-C5149D68C945}" type="presOf" srcId="{EAE62999-0109-4F63-862A-286F7F2D8B39}" destId="{50B529D4-0F35-2443-929B-6E0236C65D5E}" srcOrd="0" destOrd="0" presId="urn:microsoft.com/office/officeart/2016/7/layout/VerticalSolidActionList"/>
    <dgm:cxn modelId="{8FC5A592-313A-7846-8165-2BFFC8FBD7B3}" type="presOf" srcId="{6B9F9C7F-2F70-40A3-B6D0-C6338DADD9D4}" destId="{EDB94EC9-C431-5348-97F7-597F8277DA7D}" srcOrd="0" destOrd="0" presId="urn:microsoft.com/office/officeart/2016/7/layout/VerticalSolidActionList"/>
    <dgm:cxn modelId="{AE06A6B9-1B91-4861-A076-88C0CCB42956}" srcId="{3177F63C-C84A-4303-922A-F37F452EBB51}" destId="{3119F067-1755-4A20-9D83-FD2BCD914C19}" srcOrd="4" destOrd="0" parTransId="{5010CBAA-2E89-4499-A1F5-F07FC238A422}" sibTransId="{3A0D69FA-C4D3-44B1-97E0-ABC55455360D}"/>
    <dgm:cxn modelId="{8DBC90CD-A5A3-48E5-9F5D-D2B5737A189B}" srcId="{3177F63C-C84A-4303-922A-F37F452EBB51}" destId="{8D5F2116-4EEA-4A4A-9089-8547250F99EF}" srcOrd="2" destOrd="0" parTransId="{ACC0F8E7-72B9-49EF-A37D-049C048A5C5D}" sibTransId="{DB65D37E-C1BB-43F5-AB47-9FAE9342352E}"/>
    <dgm:cxn modelId="{7632C6D0-E69C-AD4F-AD2D-771792B069A5}" type="presOf" srcId="{C9AF315E-6379-44D8-A73E-F164730600E4}" destId="{8E9D85A3-3BA3-3747-B433-C84CB6C900CD}" srcOrd="0" destOrd="0" presId="urn:microsoft.com/office/officeart/2016/7/layout/VerticalSolidActionList"/>
    <dgm:cxn modelId="{F1E3FFF0-7BB6-1148-9CF8-5449A69A30D3}" type="presOf" srcId="{3DEE085B-EC74-47EE-9724-BA30A8ADF61A}" destId="{7A83B27F-F014-EA44-B8F7-2316D0E2A936}" srcOrd="0" destOrd="0" presId="urn:microsoft.com/office/officeart/2016/7/layout/VerticalSolidActionList"/>
    <dgm:cxn modelId="{9A7F75FE-C3D9-41FE-91AC-13C5DA048A6E}" srcId="{D7BBD053-1265-46BE-A794-3AB8401020F4}" destId="{C9AF315E-6379-44D8-A73E-F164730600E4}" srcOrd="0" destOrd="0" parTransId="{29A350F6-A278-45FB-8B03-9C9890204139}" sibTransId="{5EB4CC26-37CD-47F5-8588-E5E56247B26B}"/>
    <dgm:cxn modelId="{A42AACA8-524F-4C4E-89F6-C046A5DC822B}" type="presParOf" srcId="{F48AF477-6439-914F-B199-2E93D9D51D38}" destId="{D90C8A41-F82F-5044-80C1-C06C6D6B472A}" srcOrd="0" destOrd="0" presId="urn:microsoft.com/office/officeart/2016/7/layout/VerticalSolidActionList"/>
    <dgm:cxn modelId="{9BBC7205-E8E7-CB4C-8832-E0B4EBFE60AC}" type="presParOf" srcId="{D90C8A41-F82F-5044-80C1-C06C6D6B472A}" destId="{5EE8E1AF-2528-7146-BCB8-4386C0F77A2F}" srcOrd="0" destOrd="0" presId="urn:microsoft.com/office/officeart/2016/7/layout/VerticalSolidActionList"/>
    <dgm:cxn modelId="{1540D6B1-E053-5A42-9A8F-C905C674398D}" type="presParOf" srcId="{D90C8A41-F82F-5044-80C1-C06C6D6B472A}" destId="{8E9D85A3-3BA3-3747-B433-C84CB6C900CD}" srcOrd="1" destOrd="0" presId="urn:microsoft.com/office/officeart/2016/7/layout/VerticalSolidActionList"/>
    <dgm:cxn modelId="{04F175B4-9D2A-FF4C-8B21-A7D753A834B6}" type="presParOf" srcId="{F48AF477-6439-914F-B199-2E93D9D51D38}" destId="{A9DFB81F-B4D1-9C4D-A07D-C0A73D7BCC46}" srcOrd="1" destOrd="0" presId="urn:microsoft.com/office/officeart/2016/7/layout/VerticalSolidActionList"/>
    <dgm:cxn modelId="{3A88D9C1-E72E-0443-9A1E-9FBC9754E150}" type="presParOf" srcId="{F48AF477-6439-914F-B199-2E93D9D51D38}" destId="{A9C65A38-43CC-DD48-9535-FCF8CE32D8D2}" srcOrd="2" destOrd="0" presId="urn:microsoft.com/office/officeart/2016/7/layout/VerticalSolidActionList"/>
    <dgm:cxn modelId="{E22B0D9A-F269-FC4E-8FBF-0E8F8315DFB1}" type="presParOf" srcId="{A9C65A38-43CC-DD48-9535-FCF8CE32D8D2}" destId="{EDB94EC9-C431-5348-97F7-597F8277DA7D}" srcOrd="0" destOrd="0" presId="urn:microsoft.com/office/officeart/2016/7/layout/VerticalSolidActionList"/>
    <dgm:cxn modelId="{BB77079D-C908-2E48-A1E7-ADC3D22DC6DF}" type="presParOf" srcId="{A9C65A38-43CC-DD48-9535-FCF8CE32D8D2}" destId="{355C223D-035E-F847-8E23-FF8BDDE4EB5C}" srcOrd="1" destOrd="0" presId="urn:microsoft.com/office/officeart/2016/7/layout/VerticalSolidActionList"/>
    <dgm:cxn modelId="{304E1F27-69CB-8B4E-9094-03623755A624}" type="presParOf" srcId="{F48AF477-6439-914F-B199-2E93D9D51D38}" destId="{6301A640-2FA1-4F40-B90E-12EC85BC113A}" srcOrd="3" destOrd="0" presId="urn:microsoft.com/office/officeart/2016/7/layout/VerticalSolidActionList"/>
    <dgm:cxn modelId="{AC69A3CA-126F-3246-83FF-EB03691D11DA}" type="presParOf" srcId="{F48AF477-6439-914F-B199-2E93D9D51D38}" destId="{932FA154-3C80-2C4D-A241-3E5765B3F476}" srcOrd="4" destOrd="0" presId="urn:microsoft.com/office/officeart/2016/7/layout/VerticalSolidActionList"/>
    <dgm:cxn modelId="{8DAFAFCC-34DA-E241-A339-DAA97B11E0CB}" type="presParOf" srcId="{932FA154-3C80-2C4D-A241-3E5765B3F476}" destId="{D6A54D1A-4197-824B-B073-87C5179C9787}" srcOrd="0" destOrd="0" presId="urn:microsoft.com/office/officeart/2016/7/layout/VerticalSolidActionList"/>
    <dgm:cxn modelId="{1297C8AB-9D1D-2F4D-9440-BDCC1AFD6233}" type="presParOf" srcId="{932FA154-3C80-2C4D-A241-3E5765B3F476}" destId="{7A83B27F-F014-EA44-B8F7-2316D0E2A936}" srcOrd="1" destOrd="0" presId="urn:microsoft.com/office/officeart/2016/7/layout/VerticalSolidActionList"/>
    <dgm:cxn modelId="{E3C98A6F-5304-FB47-894F-45772F58E774}" type="presParOf" srcId="{F48AF477-6439-914F-B199-2E93D9D51D38}" destId="{766A49B2-ADA5-A54C-B841-28F087D55511}" srcOrd="5" destOrd="0" presId="urn:microsoft.com/office/officeart/2016/7/layout/VerticalSolidActionList"/>
    <dgm:cxn modelId="{FFFB9703-A830-8B43-909A-D591533D5DDA}" type="presParOf" srcId="{F48AF477-6439-914F-B199-2E93D9D51D38}" destId="{CA74A81F-2361-A94A-98AE-9689C6D39106}" srcOrd="6" destOrd="0" presId="urn:microsoft.com/office/officeart/2016/7/layout/VerticalSolidActionList"/>
    <dgm:cxn modelId="{DDE3F7BF-7D44-784A-8015-6A6197731EC8}" type="presParOf" srcId="{CA74A81F-2361-A94A-98AE-9689C6D39106}" destId="{50B529D4-0F35-2443-929B-6E0236C65D5E}" srcOrd="0" destOrd="0" presId="urn:microsoft.com/office/officeart/2016/7/layout/VerticalSolidActionList"/>
    <dgm:cxn modelId="{48610870-64AD-D24F-B5AB-625B2836D23C}" type="presParOf" srcId="{CA74A81F-2361-A94A-98AE-9689C6D39106}" destId="{88E2B88F-B9E5-094C-8DD5-96C196B77A55}" srcOrd="1" destOrd="0" presId="urn:microsoft.com/office/officeart/2016/7/layout/VerticalSolidActionList"/>
    <dgm:cxn modelId="{4FE8BFAB-8DDE-4243-8784-30D6BFF06830}" type="presParOf" srcId="{F48AF477-6439-914F-B199-2E93D9D51D38}" destId="{1D60B76F-0E46-A645-8E70-0CD404CD7BCC}" srcOrd="7" destOrd="0" presId="urn:microsoft.com/office/officeart/2016/7/layout/VerticalSolidActionList"/>
    <dgm:cxn modelId="{9D32730C-6280-A14A-90BA-0D076DA2766A}" type="presParOf" srcId="{F48AF477-6439-914F-B199-2E93D9D51D38}" destId="{0184DDA6-D601-0F4D-9A67-34A1D81F7789}" srcOrd="8" destOrd="0" presId="urn:microsoft.com/office/officeart/2016/7/layout/VerticalSolidActionList"/>
    <dgm:cxn modelId="{10F69AFC-A24A-754F-A755-C373A429AF88}" type="presParOf" srcId="{0184DDA6-D601-0F4D-9A67-34A1D81F7789}" destId="{9446FF71-E10A-254E-B680-99D0DA81A955}" srcOrd="0" destOrd="0" presId="urn:microsoft.com/office/officeart/2016/7/layout/VerticalSolidActionList"/>
    <dgm:cxn modelId="{A70C291F-9FD4-764C-AE2D-ACECF7FCD7BE}" type="presParOf" srcId="{0184DDA6-D601-0F4D-9A67-34A1D81F7789}" destId="{7ECD35A5-A95D-1948-91AF-8DC2CC10B27D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2999CB-0F39-4D2D-8AE3-7B690BEFA9C6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F46A2C6-5FD6-4C87-B7C1-6D5420D3ED12}">
      <dgm:prSet/>
      <dgm:spPr/>
      <dgm:t>
        <a:bodyPr/>
        <a:lstStyle/>
        <a:p>
          <a:r>
            <a:rPr lang="en-US"/>
            <a:t>A just culture doesn’t emerge by accident—it requires strategic intent.</a:t>
          </a:r>
        </a:p>
      </dgm:t>
    </dgm:pt>
    <dgm:pt modelId="{E02EDAA6-6FAF-4581-976B-6909D395C727}" type="parTrans" cxnId="{67F4E10D-9B27-43F8-98BF-56C601E965C9}">
      <dgm:prSet/>
      <dgm:spPr/>
      <dgm:t>
        <a:bodyPr/>
        <a:lstStyle/>
        <a:p>
          <a:endParaRPr lang="en-US"/>
        </a:p>
      </dgm:t>
    </dgm:pt>
    <dgm:pt modelId="{80F20082-A8AF-48EE-9BB6-05825D97726E}" type="sibTrans" cxnId="{67F4E10D-9B27-43F8-98BF-56C601E965C9}">
      <dgm:prSet/>
      <dgm:spPr/>
      <dgm:t>
        <a:bodyPr/>
        <a:lstStyle/>
        <a:p>
          <a:endParaRPr lang="en-US"/>
        </a:p>
      </dgm:t>
    </dgm:pt>
    <dgm:pt modelId="{D535EB5D-1FF1-47B0-A418-4152FAB1A2FE}">
      <dgm:prSet/>
      <dgm:spPr/>
      <dgm:t>
        <a:bodyPr/>
        <a:lstStyle/>
        <a:p>
          <a:r>
            <a:rPr lang="en-US"/>
            <a:t>It’s critical to remove barriers such as fear, silos, and policy misalignment.</a:t>
          </a:r>
        </a:p>
      </dgm:t>
    </dgm:pt>
    <dgm:pt modelId="{58E532A1-17B9-41A4-A2A4-D16D13F85C89}" type="parTrans" cxnId="{B8F7638A-A4E0-4539-8E05-A0D277FFF56A}">
      <dgm:prSet/>
      <dgm:spPr/>
      <dgm:t>
        <a:bodyPr/>
        <a:lstStyle/>
        <a:p>
          <a:endParaRPr lang="en-US"/>
        </a:p>
      </dgm:t>
    </dgm:pt>
    <dgm:pt modelId="{EB67A807-CC84-4007-A8DF-3D64F89DBEA9}" type="sibTrans" cxnId="{B8F7638A-A4E0-4539-8E05-A0D277FFF56A}">
      <dgm:prSet/>
      <dgm:spPr/>
      <dgm:t>
        <a:bodyPr/>
        <a:lstStyle/>
        <a:p>
          <a:endParaRPr lang="en-US"/>
        </a:p>
      </dgm:t>
    </dgm:pt>
    <dgm:pt modelId="{A97FEFEB-20F9-4925-9AF8-A245F101409B}">
      <dgm:prSet/>
      <dgm:spPr/>
      <dgm:t>
        <a:bodyPr/>
        <a:lstStyle/>
        <a:p>
          <a:r>
            <a:rPr lang="en-US"/>
            <a:t>DevOps success depends on trust, resilience, and learning from failure.</a:t>
          </a:r>
        </a:p>
      </dgm:t>
    </dgm:pt>
    <dgm:pt modelId="{E37A6B72-DDC0-4B20-9E20-3CF556E208D9}" type="parTrans" cxnId="{BC5B23DC-257E-46BB-9210-41FE8D347CEE}">
      <dgm:prSet/>
      <dgm:spPr/>
      <dgm:t>
        <a:bodyPr/>
        <a:lstStyle/>
        <a:p>
          <a:endParaRPr lang="en-US"/>
        </a:p>
      </dgm:t>
    </dgm:pt>
    <dgm:pt modelId="{7AD1C578-2B8C-41F2-A89D-8584CB001922}" type="sibTrans" cxnId="{BC5B23DC-257E-46BB-9210-41FE8D347CEE}">
      <dgm:prSet/>
      <dgm:spPr/>
      <dgm:t>
        <a:bodyPr/>
        <a:lstStyle/>
        <a:p>
          <a:endParaRPr lang="en-US"/>
        </a:p>
      </dgm:t>
    </dgm:pt>
    <dgm:pt modelId="{E7F08630-15BA-443F-B5A2-3048DB197C81}">
      <dgm:prSet/>
      <dgm:spPr/>
      <dgm:t>
        <a:bodyPr/>
        <a:lstStyle/>
        <a:p>
          <a:r>
            <a:rPr lang="en-US"/>
            <a:t>Leaders must create space for transparency and engineer empowerment.</a:t>
          </a:r>
        </a:p>
      </dgm:t>
    </dgm:pt>
    <dgm:pt modelId="{FA0C0561-44E5-4B49-86AC-92113240E122}" type="parTrans" cxnId="{EFB9D835-78A4-4D2C-9AEE-788D210D37A3}">
      <dgm:prSet/>
      <dgm:spPr/>
      <dgm:t>
        <a:bodyPr/>
        <a:lstStyle/>
        <a:p>
          <a:endParaRPr lang="en-US"/>
        </a:p>
      </dgm:t>
    </dgm:pt>
    <dgm:pt modelId="{4211F69D-D682-42B6-9439-72C8033C7433}" type="sibTrans" cxnId="{EFB9D835-78A4-4D2C-9AEE-788D210D37A3}">
      <dgm:prSet/>
      <dgm:spPr/>
      <dgm:t>
        <a:bodyPr/>
        <a:lstStyle/>
        <a:p>
          <a:endParaRPr lang="en-US"/>
        </a:p>
      </dgm:t>
    </dgm:pt>
    <dgm:pt modelId="{C5B609E5-E0BD-FB41-BFF9-9618EBC52EFE}" type="pres">
      <dgm:prSet presAssocID="{8D2999CB-0F39-4D2D-8AE3-7B690BEFA9C6}" presName="Name0" presStyleCnt="0">
        <dgm:presLayoutVars>
          <dgm:dir/>
          <dgm:animLvl val="lvl"/>
          <dgm:resizeHandles val="exact"/>
        </dgm:presLayoutVars>
      </dgm:prSet>
      <dgm:spPr/>
    </dgm:pt>
    <dgm:pt modelId="{94E36B09-4645-0F4F-A34E-D3FE0FEDDE83}" type="pres">
      <dgm:prSet presAssocID="{5F46A2C6-5FD6-4C87-B7C1-6D5420D3ED12}" presName="linNode" presStyleCnt="0"/>
      <dgm:spPr/>
    </dgm:pt>
    <dgm:pt modelId="{39C4915E-E53E-F94C-8C07-E1D955ABD036}" type="pres">
      <dgm:prSet presAssocID="{5F46A2C6-5FD6-4C87-B7C1-6D5420D3ED12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B9CCF0-88C0-FA4D-82B2-358E38514C23}" type="pres">
      <dgm:prSet presAssocID="{80F20082-A8AF-48EE-9BB6-05825D97726E}" presName="sp" presStyleCnt="0"/>
      <dgm:spPr/>
    </dgm:pt>
    <dgm:pt modelId="{575025DD-1CF1-3347-B328-3C7D2FBB3D6F}" type="pres">
      <dgm:prSet presAssocID="{D535EB5D-1FF1-47B0-A418-4152FAB1A2FE}" presName="linNode" presStyleCnt="0"/>
      <dgm:spPr/>
    </dgm:pt>
    <dgm:pt modelId="{C1722D56-B181-4B47-B284-EC174E457C94}" type="pres">
      <dgm:prSet presAssocID="{D535EB5D-1FF1-47B0-A418-4152FAB1A2FE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E971E180-CCC4-B346-A24A-3BDBB339B5A6}" type="pres">
      <dgm:prSet presAssocID="{EB67A807-CC84-4007-A8DF-3D64F89DBEA9}" presName="sp" presStyleCnt="0"/>
      <dgm:spPr/>
    </dgm:pt>
    <dgm:pt modelId="{7F3B48BF-9BBE-374B-9901-5DD147AEA9B0}" type="pres">
      <dgm:prSet presAssocID="{A97FEFEB-20F9-4925-9AF8-A245F101409B}" presName="linNode" presStyleCnt="0"/>
      <dgm:spPr/>
    </dgm:pt>
    <dgm:pt modelId="{C88DE9F0-B52C-5C4E-B3FA-2083AC73D52F}" type="pres">
      <dgm:prSet presAssocID="{A97FEFEB-20F9-4925-9AF8-A245F101409B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456D2857-E3CD-B746-AB10-FCB25BC4D4BA}" type="pres">
      <dgm:prSet presAssocID="{7AD1C578-2B8C-41F2-A89D-8584CB001922}" presName="sp" presStyleCnt="0"/>
      <dgm:spPr/>
    </dgm:pt>
    <dgm:pt modelId="{63D2CC80-9F98-D74E-BD1B-926242B497D6}" type="pres">
      <dgm:prSet presAssocID="{E7F08630-15BA-443F-B5A2-3048DB197C81}" presName="linNode" presStyleCnt="0"/>
      <dgm:spPr/>
    </dgm:pt>
    <dgm:pt modelId="{D4843404-747F-B947-880F-6BC4F3BA8E59}" type="pres">
      <dgm:prSet presAssocID="{E7F08630-15BA-443F-B5A2-3048DB197C81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67F4E10D-9B27-43F8-98BF-56C601E965C9}" srcId="{8D2999CB-0F39-4D2D-8AE3-7B690BEFA9C6}" destId="{5F46A2C6-5FD6-4C87-B7C1-6D5420D3ED12}" srcOrd="0" destOrd="0" parTransId="{E02EDAA6-6FAF-4581-976B-6909D395C727}" sibTransId="{80F20082-A8AF-48EE-9BB6-05825D97726E}"/>
    <dgm:cxn modelId="{90B78410-C38D-3747-A404-0F110C3E05CD}" type="presOf" srcId="{8D2999CB-0F39-4D2D-8AE3-7B690BEFA9C6}" destId="{C5B609E5-E0BD-FB41-BFF9-9618EBC52EFE}" srcOrd="0" destOrd="0" presId="urn:microsoft.com/office/officeart/2005/8/layout/vList5"/>
    <dgm:cxn modelId="{EFB9D835-78A4-4D2C-9AEE-788D210D37A3}" srcId="{8D2999CB-0F39-4D2D-8AE3-7B690BEFA9C6}" destId="{E7F08630-15BA-443F-B5A2-3048DB197C81}" srcOrd="3" destOrd="0" parTransId="{FA0C0561-44E5-4B49-86AC-92113240E122}" sibTransId="{4211F69D-D682-42B6-9439-72C8033C7433}"/>
    <dgm:cxn modelId="{803F504C-0D98-1749-936D-63DB395616AA}" type="presOf" srcId="{D535EB5D-1FF1-47B0-A418-4152FAB1A2FE}" destId="{C1722D56-B181-4B47-B284-EC174E457C94}" srcOrd="0" destOrd="0" presId="urn:microsoft.com/office/officeart/2005/8/layout/vList5"/>
    <dgm:cxn modelId="{FDF03975-06C3-2A48-8AF4-83C01AD3243D}" type="presOf" srcId="{A97FEFEB-20F9-4925-9AF8-A245F101409B}" destId="{C88DE9F0-B52C-5C4E-B3FA-2083AC73D52F}" srcOrd="0" destOrd="0" presId="urn:microsoft.com/office/officeart/2005/8/layout/vList5"/>
    <dgm:cxn modelId="{B8F7638A-A4E0-4539-8E05-A0D277FFF56A}" srcId="{8D2999CB-0F39-4D2D-8AE3-7B690BEFA9C6}" destId="{D535EB5D-1FF1-47B0-A418-4152FAB1A2FE}" srcOrd="1" destOrd="0" parTransId="{58E532A1-17B9-41A4-A2A4-D16D13F85C89}" sibTransId="{EB67A807-CC84-4007-A8DF-3D64F89DBEA9}"/>
    <dgm:cxn modelId="{8645C4B1-043E-BE4E-8110-7731445695E7}" type="presOf" srcId="{E7F08630-15BA-443F-B5A2-3048DB197C81}" destId="{D4843404-747F-B947-880F-6BC4F3BA8E59}" srcOrd="0" destOrd="0" presId="urn:microsoft.com/office/officeart/2005/8/layout/vList5"/>
    <dgm:cxn modelId="{FD8DE1BC-96F5-EB49-B6E3-E651BA45D098}" type="presOf" srcId="{5F46A2C6-5FD6-4C87-B7C1-6D5420D3ED12}" destId="{39C4915E-E53E-F94C-8C07-E1D955ABD036}" srcOrd="0" destOrd="0" presId="urn:microsoft.com/office/officeart/2005/8/layout/vList5"/>
    <dgm:cxn modelId="{BC5B23DC-257E-46BB-9210-41FE8D347CEE}" srcId="{8D2999CB-0F39-4D2D-8AE3-7B690BEFA9C6}" destId="{A97FEFEB-20F9-4925-9AF8-A245F101409B}" srcOrd="2" destOrd="0" parTransId="{E37A6B72-DDC0-4B20-9E20-3CF556E208D9}" sibTransId="{7AD1C578-2B8C-41F2-A89D-8584CB001922}"/>
    <dgm:cxn modelId="{A77C6203-D0A2-3543-8E95-236509972911}" type="presParOf" srcId="{C5B609E5-E0BD-FB41-BFF9-9618EBC52EFE}" destId="{94E36B09-4645-0F4F-A34E-D3FE0FEDDE83}" srcOrd="0" destOrd="0" presId="urn:microsoft.com/office/officeart/2005/8/layout/vList5"/>
    <dgm:cxn modelId="{16AD39E4-9738-2E47-AA2B-6923EFB3D2BE}" type="presParOf" srcId="{94E36B09-4645-0F4F-A34E-D3FE0FEDDE83}" destId="{39C4915E-E53E-F94C-8C07-E1D955ABD036}" srcOrd="0" destOrd="0" presId="urn:microsoft.com/office/officeart/2005/8/layout/vList5"/>
    <dgm:cxn modelId="{21D8D6A3-1025-4948-BE28-39B48D4B241A}" type="presParOf" srcId="{C5B609E5-E0BD-FB41-BFF9-9618EBC52EFE}" destId="{C7B9CCF0-88C0-FA4D-82B2-358E38514C23}" srcOrd="1" destOrd="0" presId="urn:microsoft.com/office/officeart/2005/8/layout/vList5"/>
    <dgm:cxn modelId="{DBB418D3-90BB-D84C-887E-A972756322B7}" type="presParOf" srcId="{C5B609E5-E0BD-FB41-BFF9-9618EBC52EFE}" destId="{575025DD-1CF1-3347-B328-3C7D2FBB3D6F}" srcOrd="2" destOrd="0" presId="urn:microsoft.com/office/officeart/2005/8/layout/vList5"/>
    <dgm:cxn modelId="{E7042491-5D91-3E45-97F7-DA2EF7F7C413}" type="presParOf" srcId="{575025DD-1CF1-3347-B328-3C7D2FBB3D6F}" destId="{C1722D56-B181-4B47-B284-EC174E457C94}" srcOrd="0" destOrd="0" presId="urn:microsoft.com/office/officeart/2005/8/layout/vList5"/>
    <dgm:cxn modelId="{CDECCFD1-08C0-5A4F-8D26-822159B263B3}" type="presParOf" srcId="{C5B609E5-E0BD-FB41-BFF9-9618EBC52EFE}" destId="{E971E180-CCC4-B346-A24A-3BDBB339B5A6}" srcOrd="3" destOrd="0" presId="urn:microsoft.com/office/officeart/2005/8/layout/vList5"/>
    <dgm:cxn modelId="{0A6514F1-0D34-1649-A770-1EC77942B470}" type="presParOf" srcId="{C5B609E5-E0BD-FB41-BFF9-9618EBC52EFE}" destId="{7F3B48BF-9BBE-374B-9901-5DD147AEA9B0}" srcOrd="4" destOrd="0" presId="urn:microsoft.com/office/officeart/2005/8/layout/vList5"/>
    <dgm:cxn modelId="{50791CC7-CF4A-2D45-83EE-C83EA6A50039}" type="presParOf" srcId="{7F3B48BF-9BBE-374B-9901-5DD147AEA9B0}" destId="{C88DE9F0-B52C-5C4E-B3FA-2083AC73D52F}" srcOrd="0" destOrd="0" presId="urn:microsoft.com/office/officeart/2005/8/layout/vList5"/>
    <dgm:cxn modelId="{97657A99-5153-8842-BFF7-F6D435C2CEAB}" type="presParOf" srcId="{C5B609E5-E0BD-FB41-BFF9-9618EBC52EFE}" destId="{456D2857-E3CD-B746-AB10-FCB25BC4D4BA}" srcOrd="5" destOrd="0" presId="urn:microsoft.com/office/officeart/2005/8/layout/vList5"/>
    <dgm:cxn modelId="{4E3A4680-75FE-F347-82F9-4EC28A20BC63}" type="presParOf" srcId="{C5B609E5-E0BD-FB41-BFF9-9618EBC52EFE}" destId="{63D2CC80-9F98-D74E-BD1B-926242B497D6}" srcOrd="6" destOrd="0" presId="urn:microsoft.com/office/officeart/2005/8/layout/vList5"/>
    <dgm:cxn modelId="{9C6997AB-5A40-E741-863F-9B5CF40CCF19}" type="presParOf" srcId="{63D2CC80-9F98-D74E-BD1B-926242B497D6}" destId="{D4843404-747F-B947-880F-6BC4F3BA8E59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1C2DA0-AFCD-E743-A924-0DA7761856A7}">
      <dsp:nvSpPr>
        <dsp:cNvPr id="0" name=""/>
        <dsp:cNvSpPr/>
      </dsp:nvSpPr>
      <dsp:spPr>
        <a:xfrm>
          <a:off x="0" y="0"/>
          <a:ext cx="694944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1D30BF-05BB-B848-942F-592DD21705A2}">
      <dsp:nvSpPr>
        <dsp:cNvPr id="0" name=""/>
        <dsp:cNvSpPr/>
      </dsp:nvSpPr>
      <dsp:spPr>
        <a:xfrm>
          <a:off x="0" y="0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A just culture is a mindset where errors are viewed as opportunities for learning—not blame.</a:t>
          </a:r>
        </a:p>
      </dsp:txBody>
      <dsp:txXfrm>
        <a:off x="0" y="0"/>
        <a:ext cx="6949440" cy="1446659"/>
      </dsp:txXfrm>
    </dsp:sp>
    <dsp:sp modelId="{EC666650-1E28-F048-86C6-D513F59FC54F}">
      <dsp:nvSpPr>
        <dsp:cNvPr id="0" name=""/>
        <dsp:cNvSpPr/>
      </dsp:nvSpPr>
      <dsp:spPr>
        <a:xfrm>
          <a:off x="0" y="1446659"/>
          <a:ext cx="6949440" cy="0"/>
        </a:xfrm>
        <a:prstGeom prst="line">
          <a:avLst/>
        </a:prstGeom>
        <a:solidFill>
          <a:schemeClr val="accent2">
            <a:hueOff val="-347110"/>
            <a:satOff val="-7210"/>
            <a:lumOff val="-1961"/>
            <a:alphaOff val="0"/>
          </a:schemeClr>
        </a:solidFill>
        <a:ln w="12700" cap="flat" cmpd="sng" algn="ctr">
          <a:solidFill>
            <a:schemeClr val="accent2">
              <a:hueOff val="-347110"/>
              <a:satOff val="-7210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11DF3D-68B6-024F-BA00-B9971D7DB76C}">
      <dsp:nvSpPr>
        <dsp:cNvPr id="0" name=""/>
        <dsp:cNvSpPr/>
      </dsp:nvSpPr>
      <dsp:spPr>
        <a:xfrm>
          <a:off x="0" y="1446659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It differentiates between human error, risky behavior, and negligence, treating each accordingly.</a:t>
          </a:r>
        </a:p>
      </dsp:txBody>
      <dsp:txXfrm>
        <a:off x="0" y="1446659"/>
        <a:ext cx="6949440" cy="1446659"/>
      </dsp:txXfrm>
    </dsp:sp>
    <dsp:sp modelId="{FE489B55-236B-7941-B78D-A6F9390E6C44}">
      <dsp:nvSpPr>
        <dsp:cNvPr id="0" name=""/>
        <dsp:cNvSpPr/>
      </dsp:nvSpPr>
      <dsp:spPr>
        <a:xfrm>
          <a:off x="0" y="2893318"/>
          <a:ext cx="6949440" cy="0"/>
        </a:xfrm>
        <a:prstGeom prst="line">
          <a:avLst/>
        </a:prstGeom>
        <a:solidFill>
          <a:schemeClr val="accent2">
            <a:hueOff val="-694219"/>
            <a:satOff val="-14421"/>
            <a:lumOff val="-3921"/>
            <a:alphaOff val="0"/>
          </a:schemeClr>
        </a:solidFill>
        <a:ln w="12700" cap="flat" cmpd="sng" algn="ctr">
          <a:solidFill>
            <a:schemeClr val="accent2">
              <a:hueOff val="-694219"/>
              <a:satOff val="-14421"/>
              <a:lumOff val="-39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4CD8F4-276E-0A40-9797-2CA459FB77E6}">
      <dsp:nvSpPr>
        <dsp:cNvPr id="0" name=""/>
        <dsp:cNvSpPr/>
      </dsp:nvSpPr>
      <dsp:spPr>
        <a:xfrm>
          <a:off x="0" y="289331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Encourages open incident reporting, psychological safety, and transparency.</a:t>
          </a:r>
        </a:p>
      </dsp:txBody>
      <dsp:txXfrm>
        <a:off x="0" y="2893318"/>
        <a:ext cx="6949440" cy="1446659"/>
      </dsp:txXfrm>
    </dsp:sp>
    <dsp:sp modelId="{E60F5166-5D88-8249-966D-559021685AE3}">
      <dsp:nvSpPr>
        <dsp:cNvPr id="0" name=""/>
        <dsp:cNvSpPr/>
      </dsp:nvSpPr>
      <dsp:spPr>
        <a:xfrm>
          <a:off x="0" y="4339978"/>
          <a:ext cx="6949440" cy="0"/>
        </a:xfrm>
        <a:prstGeom prst="line">
          <a:avLst/>
        </a:prstGeom>
        <a:solidFill>
          <a:schemeClr val="accent2">
            <a:hueOff val="-1041329"/>
            <a:satOff val="-21631"/>
            <a:lumOff val="-5882"/>
            <a:alphaOff val="0"/>
          </a:schemeClr>
        </a:solidFill>
        <a:ln w="12700" cap="flat" cmpd="sng" algn="ctr">
          <a:solidFill>
            <a:schemeClr val="accent2">
              <a:hueOff val="-1041329"/>
              <a:satOff val="-21631"/>
              <a:lumOff val="-5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63FDC-9D0C-2945-BDA2-B632C25B83B3}">
      <dsp:nvSpPr>
        <dsp:cNvPr id="0" name=""/>
        <dsp:cNvSpPr/>
      </dsp:nvSpPr>
      <dsp:spPr>
        <a:xfrm>
          <a:off x="0" y="4339978"/>
          <a:ext cx="6949440" cy="14466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In DevOps, it helps teams learn from outages, bugs, and failures to improve reliability.</a:t>
          </a:r>
        </a:p>
      </dsp:txBody>
      <dsp:txXfrm>
        <a:off x="0" y="4339978"/>
        <a:ext cx="6949440" cy="14466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CC239B-47ED-40B1-BAB2-A072F8229A05}">
      <dsp:nvSpPr>
        <dsp:cNvPr id="0" name=""/>
        <dsp:cNvSpPr/>
      </dsp:nvSpPr>
      <dsp:spPr>
        <a:xfrm>
          <a:off x="0" y="2401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CC75BA-3509-48C7-80C2-C27DB5BECA60}">
      <dsp:nvSpPr>
        <dsp:cNvPr id="0" name=""/>
        <dsp:cNvSpPr/>
      </dsp:nvSpPr>
      <dsp:spPr>
        <a:xfrm>
          <a:off x="368211" y="276278"/>
          <a:ext cx="669475" cy="6694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A274C0-C656-416A-A540-F2321E754104}">
      <dsp:nvSpPr>
        <dsp:cNvPr id="0" name=""/>
        <dsp:cNvSpPr/>
      </dsp:nvSpPr>
      <dsp:spPr>
        <a:xfrm>
          <a:off x="1405898" y="2401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Team members may hesitate to report mistakes if they fear judgment or reprisal.</a:t>
          </a:r>
        </a:p>
      </dsp:txBody>
      <dsp:txXfrm>
        <a:off x="1405898" y="2401"/>
        <a:ext cx="5543541" cy="1217228"/>
      </dsp:txXfrm>
    </dsp:sp>
    <dsp:sp modelId="{E70767FA-6D95-4974-8AE5-B7BB78FDD608}">
      <dsp:nvSpPr>
        <dsp:cNvPr id="0" name=""/>
        <dsp:cNvSpPr/>
      </dsp:nvSpPr>
      <dsp:spPr>
        <a:xfrm>
          <a:off x="0" y="152393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0F11AA-A3F5-40E4-91FE-CB169F2AD132}">
      <dsp:nvSpPr>
        <dsp:cNvPr id="0" name=""/>
        <dsp:cNvSpPr/>
      </dsp:nvSpPr>
      <dsp:spPr>
        <a:xfrm>
          <a:off x="368211" y="1797813"/>
          <a:ext cx="669475" cy="6694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E0D8A0E-AA38-48EA-B5E4-CFFA6DAE9DDF}">
      <dsp:nvSpPr>
        <dsp:cNvPr id="0" name=""/>
        <dsp:cNvSpPr/>
      </dsp:nvSpPr>
      <dsp:spPr>
        <a:xfrm>
          <a:off x="1405898" y="152393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Without psychological safety, developers may hide problems or avoid root cause analysis.</a:t>
          </a:r>
        </a:p>
      </dsp:txBody>
      <dsp:txXfrm>
        <a:off x="1405898" y="1523937"/>
        <a:ext cx="5543541" cy="1217228"/>
      </dsp:txXfrm>
    </dsp:sp>
    <dsp:sp modelId="{86D069F0-1745-4236-8AB0-7C31CB15F0BD}">
      <dsp:nvSpPr>
        <dsp:cNvPr id="0" name=""/>
        <dsp:cNvSpPr/>
      </dsp:nvSpPr>
      <dsp:spPr>
        <a:xfrm>
          <a:off x="0" y="3045472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F5E278B-4B9D-4278-8684-3D3E5599AFDF}">
      <dsp:nvSpPr>
        <dsp:cNvPr id="0" name=""/>
        <dsp:cNvSpPr/>
      </dsp:nvSpPr>
      <dsp:spPr>
        <a:xfrm>
          <a:off x="368211" y="3319348"/>
          <a:ext cx="669475" cy="6694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E17A30-6172-49C5-8BA8-0918F6BDD5A2}">
      <dsp:nvSpPr>
        <dsp:cNvPr id="0" name=""/>
        <dsp:cNvSpPr/>
      </dsp:nvSpPr>
      <dsp:spPr>
        <a:xfrm>
          <a:off x="1405898" y="3045472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Common symptoms include vague postmortems, blame-filled retrospectives, or lack of constructive feedback.</a:t>
          </a:r>
        </a:p>
      </dsp:txBody>
      <dsp:txXfrm>
        <a:off x="1405898" y="3045472"/>
        <a:ext cx="5543541" cy="1217228"/>
      </dsp:txXfrm>
    </dsp:sp>
    <dsp:sp modelId="{8D7E9841-D62F-426E-93CB-848DB7BD2F15}">
      <dsp:nvSpPr>
        <dsp:cNvPr id="0" name=""/>
        <dsp:cNvSpPr/>
      </dsp:nvSpPr>
      <dsp:spPr>
        <a:xfrm>
          <a:off x="0" y="4567007"/>
          <a:ext cx="6949440" cy="12172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797267-6122-4E2A-B8CF-6ED9E6DCF2D2}">
      <dsp:nvSpPr>
        <dsp:cNvPr id="0" name=""/>
        <dsp:cNvSpPr/>
      </dsp:nvSpPr>
      <dsp:spPr>
        <a:xfrm>
          <a:off x="368211" y="4840884"/>
          <a:ext cx="669475" cy="6694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A793A-2305-4E9F-9241-780B809670EF}">
      <dsp:nvSpPr>
        <dsp:cNvPr id="0" name=""/>
        <dsp:cNvSpPr/>
      </dsp:nvSpPr>
      <dsp:spPr>
        <a:xfrm>
          <a:off x="1405898" y="4567007"/>
          <a:ext cx="5543541" cy="12172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823" tIns="128823" rIns="128823" bIns="128823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DevOps thrives on early failure detection, so a fear-based culture undermines the model.</a:t>
          </a:r>
        </a:p>
      </dsp:txBody>
      <dsp:txXfrm>
        <a:off x="1405898" y="4567007"/>
        <a:ext cx="5543541" cy="12172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0F7F06-5659-5E40-A8C4-D9764379DD77}">
      <dsp:nvSpPr>
        <dsp:cNvPr id="0" name=""/>
        <dsp:cNvSpPr/>
      </dsp:nvSpPr>
      <dsp:spPr>
        <a:xfrm>
          <a:off x="2684" y="543878"/>
          <a:ext cx="2129516" cy="2981322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Leadership sets the tone—if they respond to failures by assigning blame, others follow suit.</a:t>
          </a:r>
        </a:p>
      </dsp:txBody>
      <dsp:txXfrm>
        <a:off x="2684" y="1676781"/>
        <a:ext cx="2129516" cy="1788793"/>
      </dsp:txXfrm>
    </dsp:sp>
    <dsp:sp modelId="{23AA98E6-1CA1-A244-A964-990105255DC9}">
      <dsp:nvSpPr>
        <dsp:cNvPr id="0" name=""/>
        <dsp:cNvSpPr/>
      </dsp:nvSpPr>
      <dsp:spPr>
        <a:xfrm>
          <a:off x="620243" y="842010"/>
          <a:ext cx="894396" cy="894396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1</a:t>
          </a:r>
        </a:p>
      </dsp:txBody>
      <dsp:txXfrm>
        <a:off x="751224" y="972991"/>
        <a:ext cx="632434" cy="632434"/>
      </dsp:txXfrm>
    </dsp:sp>
    <dsp:sp modelId="{FE287F7A-E1F7-C741-84AA-B52B40A164BA}">
      <dsp:nvSpPr>
        <dsp:cNvPr id="0" name=""/>
        <dsp:cNvSpPr/>
      </dsp:nvSpPr>
      <dsp:spPr>
        <a:xfrm>
          <a:off x="2684" y="3525129"/>
          <a:ext cx="2129516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595E1B-E40B-F540-8FA1-917E3637FF14}">
      <dsp:nvSpPr>
        <dsp:cNvPr id="0" name=""/>
        <dsp:cNvSpPr/>
      </dsp:nvSpPr>
      <dsp:spPr>
        <a:xfrm>
          <a:off x="2345152" y="543878"/>
          <a:ext cx="2129516" cy="2981322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Some leaders resist change, clinging to “command and control” practices.</a:t>
          </a:r>
        </a:p>
      </dsp:txBody>
      <dsp:txXfrm>
        <a:off x="2345152" y="1676781"/>
        <a:ext cx="2129516" cy="1788793"/>
      </dsp:txXfrm>
    </dsp:sp>
    <dsp:sp modelId="{9D6E6F11-5CA5-564A-AF62-F1FC3F7917ED}">
      <dsp:nvSpPr>
        <dsp:cNvPr id="0" name=""/>
        <dsp:cNvSpPr/>
      </dsp:nvSpPr>
      <dsp:spPr>
        <a:xfrm>
          <a:off x="2962711" y="842010"/>
          <a:ext cx="894396" cy="89439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2</a:t>
          </a:r>
        </a:p>
      </dsp:txBody>
      <dsp:txXfrm>
        <a:off x="3093692" y="972991"/>
        <a:ext cx="632434" cy="632434"/>
      </dsp:txXfrm>
    </dsp:sp>
    <dsp:sp modelId="{F53F86BA-FDDB-764E-AD9F-3CA7F7C58CD3}">
      <dsp:nvSpPr>
        <dsp:cNvPr id="0" name=""/>
        <dsp:cNvSpPr/>
      </dsp:nvSpPr>
      <dsp:spPr>
        <a:xfrm>
          <a:off x="2345152" y="3525129"/>
          <a:ext cx="2129516" cy="7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04DCED1-9004-3243-8B77-5DD12DBE4E6D}">
      <dsp:nvSpPr>
        <dsp:cNvPr id="0" name=""/>
        <dsp:cNvSpPr/>
      </dsp:nvSpPr>
      <dsp:spPr>
        <a:xfrm>
          <a:off x="4687619" y="543878"/>
          <a:ext cx="2129516" cy="2981322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Others may endorse just culture in words but fail to follow through in decisions.</a:t>
          </a:r>
        </a:p>
      </dsp:txBody>
      <dsp:txXfrm>
        <a:off x="4687619" y="1676781"/>
        <a:ext cx="2129516" cy="1788793"/>
      </dsp:txXfrm>
    </dsp:sp>
    <dsp:sp modelId="{1C681FF9-F077-A84B-BDA9-B173DB933ADF}">
      <dsp:nvSpPr>
        <dsp:cNvPr id="0" name=""/>
        <dsp:cNvSpPr/>
      </dsp:nvSpPr>
      <dsp:spPr>
        <a:xfrm>
          <a:off x="5305179" y="842010"/>
          <a:ext cx="894396" cy="894396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3</a:t>
          </a:r>
        </a:p>
      </dsp:txBody>
      <dsp:txXfrm>
        <a:off x="5436160" y="972991"/>
        <a:ext cx="632434" cy="632434"/>
      </dsp:txXfrm>
    </dsp:sp>
    <dsp:sp modelId="{6F597EB3-D904-AF44-9B05-620C59262E4E}">
      <dsp:nvSpPr>
        <dsp:cNvPr id="0" name=""/>
        <dsp:cNvSpPr/>
      </dsp:nvSpPr>
      <dsp:spPr>
        <a:xfrm>
          <a:off x="4687619" y="3525129"/>
          <a:ext cx="2129516" cy="7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306967-4BEE-7540-A0AA-386B101E9746}">
      <dsp:nvSpPr>
        <dsp:cNvPr id="0" name=""/>
        <dsp:cNvSpPr/>
      </dsp:nvSpPr>
      <dsp:spPr>
        <a:xfrm>
          <a:off x="7030087" y="543878"/>
          <a:ext cx="2129516" cy="2981322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6025" tIns="330200" rIns="166025" bIns="330200" numCol="1" spcCol="1270" anchor="t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Without active modeling by management, team members won’t believe change is genuine.</a:t>
          </a:r>
        </a:p>
      </dsp:txBody>
      <dsp:txXfrm>
        <a:off x="7030087" y="1676781"/>
        <a:ext cx="2129516" cy="1788793"/>
      </dsp:txXfrm>
    </dsp:sp>
    <dsp:sp modelId="{E0FC3C23-F13C-7E4D-93E9-1F03F93B8D08}">
      <dsp:nvSpPr>
        <dsp:cNvPr id="0" name=""/>
        <dsp:cNvSpPr/>
      </dsp:nvSpPr>
      <dsp:spPr>
        <a:xfrm>
          <a:off x="7647647" y="842010"/>
          <a:ext cx="894396" cy="89439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731" tIns="12700" rIns="69731" bIns="12700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300" kern="1200"/>
            <a:t>4</a:t>
          </a:r>
        </a:p>
      </dsp:txBody>
      <dsp:txXfrm>
        <a:off x="7778628" y="972991"/>
        <a:ext cx="632434" cy="632434"/>
      </dsp:txXfrm>
    </dsp:sp>
    <dsp:sp modelId="{A4BD23F1-D113-EC40-B649-D2BAC6B39853}">
      <dsp:nvSpPr>
        <dsp:cNvPr id="0" name=""/>
        <dsp:cNvSpPr/>
      </dsp:nvSpPr>
      <dsp:spPr>
        <a:xfrm>
          <a:off x="7030087" y="3525129"/>
          <a:ext cx="2129516" cy="7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9D85A3-3BA3-3747-B433-C84CB6C900CD}">
      <dsp:nvSpPr>
        <dsp:cNvPr id="0" name=""/>
        <dsp:cNvSpPr/>
      </dsp:nvSpPr>
      <dsp:spPr>
        <a:xfrm>
          <a:off x="2189007" y="1918"/>
          <a:ext cx="8756029" cy="841701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213792" rIns="169891" bIns="2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Foster psychological safety with inclusive retrospectives and blameless postmortems.</a:t>
          </a:r>
        </a:p>
      </dsp:txBody>
      <dsp:txXfrm>
        <a:off x="2189007" y="1918"/>
        <a:ext cx="8756029" cy="841701"/>
      </dsp:txXfrm>
    </dsp:sp>
    <dsp:sp modelId="{5EE8E1AF-2528-7146-BCB8-4386C0F77A2F}">
      <dsp:nvSpPr>
        <dsp:cNvPr id="0" name=""/>
        <dsp:cNvSpPr/>
      </dsp:nvSpPr>
      <dsp:spPr>
        <a:xfrm>
          <a:off x="0" y="1918"/>
          <a:ext cx="2189007" cy="84170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83141" rIns="115835" bIns="831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Foster</a:t>
          </a:r>
        </a:p>
      </dsp:txBody>
      <dsp:txXfrm>
        <a:off x="0" y="1918"/>
        <a:ext cx="2189007" cy="841701"/>
      </dsp:txXfrm>
    </dsp:sp>
    <dsp:sp modelId="{355C223D-035E-F847-8E23-FF8BDDE4EB5C}">
      <dsp:nvSpPr>
        <dsp:cNvPr id="0" name=""/>
        <dsp:cNvSpPr/>
      </dsp:nvSpPr>
      <dsp:spPr>
        <a:xfrm>
          <a:off x="2189007" y="894122"/>
          <a:ext cx="8756029" cy="841701"/>
        </a:xfrm>
        <a:prstGeom prst="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213792" rIns="169891" bIns="2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Invest in cross-functional DevOps teams to break down silos.</a:t>
          </a:r>
        </a:p>
      </dsp:txBody>
      <dsp:txXfrm>
        <a:off x="2189007" y="894122"/>
        <a:ext cx="8756029" cy="841701"/>
      </dsp:txXfrm>
    </dsp:sp>
    <dsp:sp modelId="{EDB94EC9-C431-5348-97F7-597F8277DA7D}">
      <dsp:nvSpPr>
        <dsp:cNvPr id="0" name=""/>
        <dsp:cNvSpPr/>
      </dsp:nvSpPr>
      <dsp:spPr>
        <a:xfrm>
          <a:off x="0" y="894122"/>
          <a:ext cx="2189007" cy="841701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83141" rIns="115835" bIns="831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Invest in</a:t>
          </a:r>
        </a:p>
      </dsp:txBody>
      <dsp:txXfrm>
        <a:off x="0" y="894122"/>
        <a:ext cx="2189007" cy="841701"/>
      </dsp:txXfrm>
    </dsp:sp>
    <dsp:sp modelId="{7A83B27F-F014-EA44-B8F7-2316D0E2A936}">
      <dsp:nvSpPr>
        <dsp:cNvPr id="0" name=""/>
        <dsp:cNvSpPr/>
      </dsp:nvSpPr>
      <dsp:spPr>
        <a:xfrm>
          <a:off x="2189007" y="1786326"/>
          <a:ext cx="8756029" cy="841701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213792" rIns="169891" bIns="2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Revise internal processes to support learning (e.g., track near-misses, not just failures).</a:t>
          </a:r>
        </a:p>
      </dsp:txBody>
      <dsp:txXfrm>
        <a:off x="2189007" y="1786326"/>
        <a:ext cx="8756029" cy="841701"/>
      </dsp:txXfrm>
    </dsp:sp>
    <dsp:sp modelId="{D6A54D1A-4197-824B-B073-87C5179C9787}">
      <dsp:nvSpPr>
        <dsp:cNvPr id="0" name=""/>
        <dsp:cNvSpPr/>
      </dsp:nvSpPr>
      <dsp:spPr>
        <a:xfrm>
          <a:off x="0" y="1786326"/>
          <a:ext cx="2189007" cy="841701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83141" rIns="115835" bIns="831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Revise</a:t>
          </a:r>
        </a:p>
      </dsp:txBody>
      <dsp:txXfrm>
        <a:off x="0" y="1786326"/>
        <a:ext cx="2189007" cy="841701"/>
      </dsp:txXfrm>
    </dsp:sp>
    <dsp:sp modelId="{88E2B88F-B9E5-094C-8DD5-96C196B77A55}">
      <dsp:nvSpPr>
        <dsp:cNvPr id="0" name=""/>
        <dsp:cNvSpPr/>
      </dsp:nvSpPr>
      <dsp:spPr>
        <a:xfrm>
          <a:off x="2189007" y="2678529"/>
          <a:ext cx="8756029" cy="841701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213792" rIns="169891" bIns="2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Train leaders to respond to error with curiosity, not criticism.</a:t>
          </a:r>
        </a:p>
      </dsp:txBody>
      <dsp:txXfrm>
        <a:off x="2189007" y="2678529"/>
        <a:ext cx="8756029" cy="841701"/>
      </dsp:txXfrm>
    </dsp:sp>
    <dsp:sp modelId="{50B529D4-0F35-2443-929B-6E0236C65D5E}">
      <dsp:nvSpPr>
        <dsp:cNvPr id="0" name=""/>
        <dsp:cNvSpPr/>
      </dsp:nvSpPr>
      <dsp:spPr>
        <a:xfrm>
          <a:off x="0" y="2678529"/>
          <a:ext cx="2189007" cy="841701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83141" rIns="115835" bIns="831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Train</a:t>
          </a:r>
        </a:p>
      </dsp:txBody>
      <dsp:txXfrm>
        <a:off x="0" y="2678529"/>
        <a:ext cx="2189007" cy="841701"/>
      </dsp:txXfrm>
    </dsp:sp>
    <dsp:sp modelId="{7ECD35A5-A95D-1948-91AF-8DC2CC10B27D}">
      <dsp:nvSpPr>
        <dsp:cNvPr id="0" name=""/>
        <dsp:cNvSpPr/>
      </dsp:nvSpPr>
      <dsp:spPr>
        <a:xfrm>
          <a:off x="2189007" y="3570733"/>
          <a:ext cx="8756029" cy="841701"/>
        </a:xfrm>
        <a:prstGeom prst="rect">
          <a:avLst/>
        </a:prstGeom>
        <a:solidFill>
          <a:schemeClr val="accent6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9891" tIns="213792" rIns="169891" bIns="213792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Gradually shift policies from control toward enablement with risk-aware experimentation.</a:t>
          </a:r>
        </a:p>
      </dsp:txBody>
      <dsp:txXfrm>
        <a:off x="2189007" y="3570733"/>
        <a:ext cx="8756029" cy="841701"/>
      </dsp:txXfrm>
    </dsp:sp>
    <dsp:sp modelId="{9446FF71-E10A-254E-B680-99D0DA81A955}">
      <dsp:nvSpPr>
        <dsp:cNvPr id="0" name=""/>
        <dsp:cNvSpPr/>
      </dsp:nvSpPr>
      <dsp:spPr>
        <a:xfrm>
          <a:off x="0" y="3570733"/>
          <a:ext cx="2189007" cy="841701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5835" tIns="83141" rIns="115835" bIns="83141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Shift</a:t>
          </a:r>
        </a:p>
      </dsp:txBody>
      <dsp:txXfrm>
        <a:off x="0" y="3570733"/>
        <a:ext cx="2189007" cy="84170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C4915E-E53E-F94C-8C07-E1D955ABD036}">
      <dsp:nvSpPr>
        <dsp:cNvPr id="0" name=""/>
        <dsp:cNvSpPr/>
      </dsp:nvSpPr>
      <dsp:spPr>
        <a:xfrm>
          <a:off x="3409145" y="2299"/>
          <a:ext cx="3835288" cy="110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just culture doesn’t emerge by accident—it requires strategic intent.</a:t>
          </a:r>
        </a:p>
      </dsp:txBody>
      <dsp:txXfrm>
        <a:off x="3463128" y="56282"/>
        <a:ext cx="3727322" cy="997872"/>
      </dsp:txXfrm>
    </dsp:sp>
    <dsp:sp modelId="{C1722D56-B181-4B47-B284-EC174E457C94}">
      <dsp:nvSpPr>
        <dsp:cNvPr id="0" name=""/>
        <dsp:cNvSpPr/>
      </dsp:nvSpPr>
      <dsp:spPr>
        <a:xfrm>
          <a:off x="3409145" y="1163429"/>
          <a:ext cx="3835288" cy="110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It’s critical to remove barriers such as fear, silos, and policy misalignment.</a:t>
          </a:r>
        </a:p>
      </dsp:txBody>
      <dsp:txXfrm>
        <a:off x="3463128" y="1217412"/>
        <a:ext cx="3727322" cy="997872"/>
      </dsp:txXfrm>
    </dsp:sp>
    <dsp:sp modelId="{C88DE9F0-B52C-5C4E-B3FA-2083AC73D52F}">
      <dsp:nvSpPr>
        <dsp:cNvPr id="0" name=""/>
        <dsp:cNvSpPr/>
      </dsp:nvSpPr>
      <dsp:spPr>
        <a:xfrm>
          <a:off x="3409145" y="2324559"/>
          <a:ext cx="3835288" cy="110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DevOps success depends on trust, resilience, and learning from failure.</a:t>
          </a:r>
        </a:p>
      </dsp:txBody>
      <dsp:txXfrm>
        <a:off x="3463128" y="2378542"/>
        <a:ext cx="3727322" cy="997872"/>
      </dsp:txXfrm>
    </dsp:sp>
    <dsp:sp modelId="{D4843404-747F-B947-880F-6BC4F3BA8E59}">
      <dsp:nvSpPr>
        <dsp:cNvPr id="0" name=""/>
        <dsp:cNvSpPr/>
      </dsp:nvSpPr>
      <dsp:spPr>
        <a:xfrm>
          <a:off x="3409145" y="3485690"/>
          <a:ext cx="3835288" cy="110583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Leaders must create space for transparency and engineer empowerment.</a:t>
          </a:r>
        </a:p>
      </dsp:txBody>
      <dsp:txXfrm>
        <a:off x="3463128" y="3539673"/>
        <a:ext cx="3727322" cy="99787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155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45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60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363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53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26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7/12/25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547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7/12/25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590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7/12/25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07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9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7/12/25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5023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7/12/25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16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psychsafety.com/just-culture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E8D3B17-7638-DFD3-18E4-8A6D611749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867C1-2B02-4719-FA26-E905E979AD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68534" y="603504"/>
            <a:ext cx="5916169" cy="152704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33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Barriers &amp; Challenges to Implementing a Just Culture in DevOps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FAA2D7E-C3A3-8B38-6A15-E2D51D39711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1668" r="28057"/>
          <a:stretch>
            <a:fillRect/>
          </a:stretch>
        </p:blipFill>
        <p:spPr>
          <a:xfrm>
            <a:off x="20" y="10"/>
            <a:ext cx="4910308" cy="685799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378C3AD-FBEF-6386-394A-8E30295D62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68533" y="2214282"/>
            <a:ext cx="5916169" cy="4095078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algn="l">
              <a:buFont typeface="Arial" panose="020B0604020202020204" pitchFamily="34" charset="0"/>
              <a:buChar char="•"/>
            </a:pPr>
            <a:r>
              <a:rPr lang="en-US"/>
              <a:t>Overview: A just culture encourages learning from failure without fear of punishment.</a:t>
            </a:r>
            <a:br>
              <a:rPr lang="en-US"/>
            </a:br>
            <a:r>
              <a:rPr lang="en-US"/>
              <a:t>Goal: Understand what makes it hard to adopt in real-world software teams.</a:t>
            </a:r>
            <a:br>
              <a:rPr lang="en-US"/>
            </a:br>
            <a:r>
              <a:rPr lang="en-US"/>
              <a:t>Focus: DevOps environments and modern development practices.</a:t>
            </a:r>
            <a:br>
              <a:rPr lang="en-US"/>
            </a:b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565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33BC-7052-1A1C-0C1C-7D7F3D74C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6D767-AE4F-0FB9-F54C-525550BDC5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Psych Safety. (n.d.). </a:t>
            </a:r>
            <a:r>
              <a:rPr lang="en-US" i="1" dirty="0"/>
              <a:t>Just Culture: How to Build a Culture That Learns From Mistakes</a:t>
            </a:r>
            <a:r>
              <a:rPr lang="en-US" dirty="0"/>
              <a:t>. From </a:t>
            </a:r>
            <a:r>
              <a:rPr lang="en-US" dirty="0">
                <a:hlinkClick r:id="rId2"/>
              </a:rPr>
              <a:t>https://psychsafety.com/just-culture/</a:t>
            </a:r>
            <a:endParaRPr lang="en-US" dirty="0"/>
          </a:p>
          <a:p>
            <a:r>
              <a:rPr lang="en-US" dirty="0" err="1"/>
              <a:t>DevOps.com</a:t>
            </a:r>
            <a:r>
              <a:rPr lang="en-US" dirty="0"/>
              <a:t>. (2021). </a:t>
            </a:r>
            <a:r>
              <a:rPr lang="en-US" i="1" dirty="0"/>
              <a:t>How SRE Creates a Blameless Culture</a:t>
            </a:r>
            <a:r>
              <a:rPr lang="en-US" dirty="0"/>
              <a:t>. From https://</a:t>
            </a:r>
            <a:r>
              <a:rPr lang="en-US" dirty="0" err="1"/>
              <a:t>devops.com</a:t>
            </a:r>
            <a:r>
              <a:rPr lang="en-US" dirty="0"/>
              <a:t>/how-</a:t>
            </a:r>
            <a:r>
              <a:rPr lang="en-US" dirty="0" err="1"/>
              <a:t>sre</a:t>
            </a:r>
            <a:r>
              <a:rPr lang="en-US" dirty="0"/>
              <a:t>-creates-a-blameless-culture/</a:t>
            </a:r>
          </a:p>
        </p:txBody>
      </p:sp>
    </p:spTree>
    <p:extLst>
      <p:ext uri="{BB962C8B-B14F-4D97-AF65-F5344CB8AC3E}">
        <p14:creationId xmlns:p14="http://schemas.microsoft.com/office/powerpoint/2010/main" val="745890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71C3A2-7E4A-92E0-5D7C-9F7F7D68B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dirty="0"/>
              <a:t>What is a Just Culture?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DE9413-4CC4-E30D-D728-4DD998562BC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2608206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9500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00DC1B0-7E1A-BD02-3F93-19E6B1B750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CC8B64-F686-669F-2269-7309A0AC0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3700" dirty="0"/>
              <a:t>Barrier: Lack of Psychological Safety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9A8980-A67F-0633-515B-7F8C51D386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11341365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4313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961259D-605E-E200-FF9F-7C8C71D7C8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C99034-C454-7089-90FA-06EAAEDDD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0074"/>
            <a:ext cx="6035040" cy="1529932"/>
          </a:xfrm>
        </p:spPr>
        <p:txBody>
          <a:bodyPr anchor="b">
            <a:normAutofit/>
          </a:bodyPr>
          <a:lstStyle/>
          <a:p>
            <a:r>
              <a:rPr lang="en-US" dirty="0"/>
              <a:t>Barrier: Hierarchies and Silos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F3C52-DDB3-D752-EFE0-6CA1DC804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7" y="2212848"/>
            <a:ext cx="6035041" cy="4096512"/>
          </a:xfrm>
        </p:spPr>
        <p:txBody>
          <a:bodyPr>
            <a:normAutofit/>
          </a:bodyPr>
          <a:lstStyle/>
          <a:p>
            <a:r>
              <a:rPr lang="en-US" sz="1800"/>
              <a:t>Organizations with strict hierarchy may prevent junior engineers from speaking up.</a:t>
            </a:r>
          </a:p>
          <a:p>
            <a:r>
              <a:rPr lang="en-US" sz="1800"/>
              <a:t>Dev and Ops teams often have different incentives and communication patterns.</a:t>
            </a:r>
          </a:p>
          <a:p>
            <a:r>
              <a:rPr lang="en-US" sz="1800"/>
              <a:t>These silos prevent effective collaboration and sharing of critical incident context.</a:t>
            </a:r>
          </a:p>
          <a:p>
            <a:r>
              <a:rPr lang="en-US" sz="1800"/>
              <a:t>Teams may hoard knowledge or resist transparency out of turf protection or fear of retribution.</a:t>
            </a:r>
          </a:p>
          <a:p>
            <a:endParaRPr lang="en-US" sz="1800"/>
          </a:p>
        </p:txBody>
      </p:sp>
      <p:pic>
        <p:nvPicPr>
          <p:cNvPr id="5" name="Picture 4" descr="Top view of cubes connected with black lines">
            <a:extLst>
              <a:ext uri="{FF2B5EF4-FFF2-40B4-BE49-F238E27FC236}">
                <a16:creationId xmlns:a16="http://schemas.microsoft.com/office/drawing/2014/main" id="{D54EC59A-34FE-C76F-9C84-6516739325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8461" r="18539"/>
          <a:stretch>
            <a:fillRect/>
          </a:stretch>
        </p:blipFill>
        <p:spPr>
          <a:xfrm>
            <a:off x="7345680" y="10"/>
            <a:ext cx="484632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751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91765A-B427-3D34-047C-09207B84F0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Barrier: Structural &amp; Policy 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E4281D-A814-64FC-7A6E-59D9C49E7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r>
              <a:rPr lang="en-US" sz="1800"/>
              <a:t>Legacy compliance frameworks may still require written approvals and punitive logs.</a:t>
            </a:r>
          </a:p>
          <a:p>
            <a:r>
              <a:rPr lang="en-US" sz="1800"/>
              <a:t>Organizations focused on control over learning will struggle to empower engineers.</a:t>
            </a:r>
          </a:p>
          <a:p>
            <a:r>
              <a:rPr lang="en-US" sz="1800"/>
              <a:t>Systems may lack anonymous reporting tools, safe feedback mechanisms, or action tracking.</a:t>
            </a:r>
          </a:p>
          <a:p>
            <a:r>
              <a:rPr lang="en-US" sz="1800"/>
              <a:t>Without proper tooling and processes, even the best culture can’t take root.</a:t>
            </a:r>
          </a:p>
          <a:p>
            <a:endParaRPr lang="en-US" sz="180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D34084C9-FEFA-9525-5C6F-C4D1C0B7B8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270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5B9334-3E03-4CA7-3616-4D3C9DC2C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08F0FF-5ABB-D363-02CD-3DB21A575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4856" y="548640"/>
            <a:ext cx="9162288" cy="1132258"/>
          </a:xfrm>
        </p:spPr>
        <p:txBody>
          <a:bodyPr>
            <a:normAutofit/>
          </a:bodyPr>
          <a:lstStyle/>
          <a:p>
            <a:r>
              <a:rPr lang="en-US" dirty="0"/>
              <a:t>Barrier: Weak or Resistant Leadership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220ECE-9C85-F2BE-FEA8-733EE12DA1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5607072"/>
              </p:ext>
            </p:extLst>
          </p:nvPr>
        </p:nvGraphicFramePr>
        <p:xfrm>
          <a:off x="1514856" y="2039112"/>
          <a:ext cx="9162288" cy="40690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580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53CF00F-82D0-0DBA-75D5-1D01B4526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7C7C81-111C-05DC-20BA-BEDCDB1FF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945037" cy="1133856"/>
          </a:xfrm>
        </p:spPr>
        <p:txBody>
          <a:bodyPr anchor="t">
            <a:normAutofit/>
          </a:bodyPr>
          <a:lstStyle/>
          <a:p>
            <a:r>
              <a:rPr lang="en-US" dirty="0"/>
              <a:t>Overcoming Challenges</a:t>
            </a:r>
            <a:br>
              <a:rPr lang="en-US" dirty="0"/>
            </a:b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9668A2-DDAE-29C9-87F1-F98771546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1193534"/>
              </p:ext>
            </p:extLst>
          </p:nvPr>
        </p:nvGraphicFramePr>
        <p:xfrm>
          <a:off x="612648" y="1881051"/>
          <a:ext cx="10945037" cy="44143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09692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at do you Mean by Just Culture? - Slide 1">
            <a:extLst>
              <a:ext uri="{FF2B5EF4-FFF2-40B4-BE49-F238E27FC236}">
                <a16:creationId xmlns:a16="http://schemas.microsoft.com/office/drawing/2014/main" id="{1BEE472D-675B-C861-B650-8143653FE91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259" y="326572"/>
            <a:ext cx="10279217" cy="57820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9151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07E81-5204-644D-F43B-AC44CA396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 &amp; Call to Action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7C79869-5EA4-222C-1673-42E172633D0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12647" y="1715532"/>
          <a:ext cx="10653579" cy="45938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82563795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552</Words>
  <Application>Microsoft Macintosh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Neue Haas Grotesk Text Pro</vt:lpstr>
      <vt:lpstr>VanillaVTI</vt:lpstr>
      <vt:lpstr>Barriers &amp; Challenges to Implementing a Just Culture in DevOps</vt:lpstr>
      <vt:lpstr>What is a Just Culture?</vt:lpstr>
      <vt:lpstr>Barrier: Lack of Psychological Safety</vt:lpstr>
      <vt:lpstr>Barrier: Hierarchies and Silos</vt:lpstr>
      <vt:lpstr>Barrier: Structural &amp; Policy Constraints</vt:lpstr>
      <vt:lpstr>Barrier: Weak or Resistant Leadership </vt:lpstr>
      <vt:lpstr>Overcoming Challenges </vt:lpstr>
      <vt:lpstr>PowerPoint Presentation</vt:lpstr>
      <vt:lpstr>Conclusion &amp; Call to Action 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 DeCesare</dc:creator>
  <cp:lastModifiedBy>Anton DeCesare</cp:lastModifiedBy>
  <cp:revision>1</cp:revision>
  <dcterms:created xsi:type="dcterms:W3CDTF">2025-07-12T10:57:09Z</dcterms:created>
  <dcterms:modified xsi:type="dcterms:W3CDTF">2025-07-12T11:04:28Z</dcterms:modified>
</cp:coreProperties>
</file>