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Anton DeCesare | Mod 2 | CSD 430</a:t>
            </a:r>
          </a:p>
          <a:p>
            <a:r>
              <a:t>Date: [Your Date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Time vs. Process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Lead Time: Starts when customer request is made and ends when fulfilled (includes waiting).</a:t>
            </a:r>
          </a:p>
          <a:p>
            <a:r>
              <a:t>- Process Time: Starts when work begins, excludes waiting.</a:t>
            </a:r>
          </a:p>
          <a:p>
            <a:r>
              <a:t>- Visual Example:</a:t>
            </a:r>
          </a:p>
          <a:p>
            <a:r>
              <a:t>  Ticket Created --&gt; Work Started --&gt; Work Completed</a:t>
            </a:r>
          </a:p>
          <a:p>
            <a:r>
              <a:t>  Lead Time: Full span | Process Time: Only work done</a:t>
            </a:r>
          </a:p>
          <a:p>
            <a:r>
              <a:t>- Focus improvement on reducing lead time for better flow.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Focus on Lead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Lead time = what customer experiences.</a:t>
            </a:r>
          </a:p>
          <a:p>
            <a:r>
              <a:t>- Process time is smaller part of lead time.</a:t>
            </a:r>
          </a:p>
          <a:p>
            <a:r>
              <a:t>- Efficiency metric: Process vs. lead time.</a:t>
            </a:r>
          </a:p>
          <a:p>
            <a:r>
              <a:t>- Lean and DevOps: Reduce bottlenecks to cut lead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Common Scenario: Deployment Lead Times of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environments: Deployment lead times = months.</a:t>
            </a:r>
          </a:p>
          <a:p>
            <a:r>
              <a:t>- Causes:</a:t>
            </a:r>
          </a:p>
          <a:p>
            <a:r>
              <a:t>  • Scarce integration test environments</a:t>
            </a:r>
          </a:p>
          <a:p>
            <a:r>
              <a:t>  • Long environment lead times</a:t>
            </a:r>
          </a:p>
          <a:p>
            <a:r>
              <a:t>  • Manual testing and approvals</a:t>
            </a:r>
          </a:p>
          <a:p>
            <a:r>
              <a:t>- Visual: Value stream map (Figure 3).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Long Lead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Constant heroics and firefighting.</a:t>
            </a:r>
          </a:p>
          <a:p>
            <a:r>
              <a:t>- Late merges = build failures and errors.</a:t>
            </a:r>
          </a:p>
          <a:p>
            <a:r>
              <a:t>- Investigations take days/weeks.</a:t>
            </a:r>
          </a:p>
          <a:p>
            <a:r>
              <a:t>- Poor customer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DevOps Ideal: Deployment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Small changes frequently committed and tested.</a:t>
            </a:r>
          </a:p>
          <a:p>
            <a:r>
              <a:t>- Automation: tests and deployments.</a:t>
            </a:r>
          </a:p>
          <a:p>
            <a:r>
              <a:t>- Modular architecture for team autonomy and resilience.</a:t>
            </a:r>
          </a:p>
          <a:p>
            <a:r>
              <a:t>- Lead times in minutes or hours.</a:t>
            </a:r>
          </a:p>
          <a:p>
            <a:r>
              <a:t>- Visual: Value stream map (Figure 4).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DevOps transforms value stream:</a:t>
            </a:r>
          </a:p>
          <a:p>
            <a:r>
              <a:t>  • Reduced lead times</a:t>
            </a:r>
          </a:p>
          <a:p>
            <a:r>
              <a:t>  • Automation minimizes errors</a:t>
            </a:r>
          </a:p>
          <a:p>
            <a:r>
              <a:t>  • Fast feedback and iteration</a:t>
            </a:r>
          </a:p>
          <a:p>
            <a:r>
              <a:t>- Key metrics:</a:t>
            </a:r>
          </a:p>
          <a:p>
            <a:r>
              <a:t>  • Lead Time</a:t>
            </a:r>
          </a:p>
          <a:p>
            <a:r>
              <a:t>  • Process Time</a:t>
            </a:r>
          </a:p>
          <a:p>
            <a:r>
              <a:t>  • % Complete &amp; Accurate (%C/A)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Edwards, D. (2015). DevOps Kaizen.</a:t>
            </a:r>
          </a:p>
          <a:p>
            <a:r>
              <a:t>- Kim, G., Humble, J., Debois, P., &amp; Willis, J. (2016). The DevOps Handbook. IT Revolution Press.</a:t>
            </a:r>
          </a:p>
          <a:p>
            <a:r>
              <a:t>- Eclipse Foundation. (n.d.). Jakarta EE 10 Platform Specification. https://jakarta.ee/specifications/platform/10/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