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4" r:id="rId3"/>
    <p:sldId id="337" r:id="rId4"/>
    <p:sldId id="352" r:id="rId5"/>
    <p:sldId id="353" r:id="rId6"/>
    <p:sldId id="354" r:id="rId7"/>
    <p:sldId id="355" r:id="rId8"/>
    <p:sldId id="389" r:id="rId9"/>
    <p:sldId id="338" r:id="rId10"/>
    <p:sldId id="38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A784617-7F1C-4B33-BEA2-5C37C97F67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0946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Click to edit Master text styles</a:t>
            </a:r>
          </a:p>
          <a:p>
            <a:pPr lvl="1"/>
            <a:r>
              <a:rPr lang="ru-RU" altLang="ru-RU" noProof="0" smtClean="0"/>
              <a:t>Second level</a:t>
            </a:r>
          </a:p>
          <a:p>
            <a:pPr lvl="2"/>
            <a:r>
              <a:rPr lang="ru-RU" altLang="ru-RU" noProof="0" smtClean="0"/>
              <a:t>Third level</a:t>
            </a:r>
          </a:p>
          <a:p>
            <a:pPr lvl="3"/>
            <a:r>
              <a:rPr lang="ru-RU" altLang="ru-RU" noProof="0" smtClean="0"/>
              <a:t>Fourth level</a:t>
            </a:r>
          </a:p>
          <a:p>
            <a:pPr lvl="4"/>
            <a:r>
              <a:rPr lang="ru-RU" altLang="ru-RU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578859-BCE7-48E2-8C47-090FF7D106D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141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806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</a:p>
        </p:txBody>
      </p:sp>
      <p:sp>
        <p:nvSpPr>
          <p:cNvPr id="12806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D0A48F-B6A5-4BF6-B362-1AB29C5CFB4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345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180BD-EEEB-4466-AD1A-94AAD2AEB88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4740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A8743-9EBF-487A-9823-7C52814E184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300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Место для изображения из Интернета 3"/>
          <p:cNvSpPr>
            <a:spLocks noGrp="1"/>
          </p:cNvSpPr>
          <p:nvPr>
            <p:ph type="clip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85238-A632-4400-930C-FF891289AE9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200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7FF0-30EC-403C-80F5-4BA7FE2A2FC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1201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80C4-0796-4083-8421-FB49F943B51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893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2F264-08DA-46C9-AAD9-CFC1BE2638D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398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7371-3C26-43A0-B90A-DF2FFB33B8C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294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2BE11-5DE9-430E-95AC-B08628789C2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908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4C4A5-F091-43F1-BB84-4F7E5BB8397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5638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2B234-FABE-4881-9214-0F749210F8B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4770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00C6B-162F-427D-A1A8-7A5726EA350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735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C4DB-9376-4ECC-8628-3E7C9E453BF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8720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73421-7F82-4A67-B5C9-AD6BD290805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517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32A6-CDE5-4E92-9048-310E76A62F8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03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1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2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3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4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5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6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7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8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9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0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1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2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3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4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5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6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7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8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9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0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1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2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3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4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5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6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7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8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9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0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1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2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3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4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5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6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7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8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9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0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1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2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3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4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5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6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7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8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9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033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034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7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8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127041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27042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27043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27DC833-4655-43B1-A271-58823558383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773238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zh-CN" sz="4000" smtClean="0"/>
              <a:t>Гиперссылки </a:t>
            </a:r>
            <a:endParaRPr lang="en-US" altLang="ru-RU" sz="4000" smtClean="0"/>
          </a:p>
        </p:txBody>
      </p:sp>
      <p:sp>
        <p:nvSpPr>
          <p:cNvPr id="5123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zh-CN" smtClean="0"/>
              <a:t>Создание гипертекстовых ссылок</a:t>
            </a:r>
            <a:endParaRPr lang="en-US" altLang="ru-RU" smtClean="0"/>
          </a:p>
        </p:txBody>
      </p:sp>
      <p:sp>
        <p:nvSpPr>
          <p:cNvPr id="239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374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/>
              <a:t>Атрибут target тега </a:t>
            </a:r>
            <a:r>
              <a:rPr lang="en-US" altLang="ru-RU" smtClean="0"/>
              <a:t>&lt;a&gt; </a:t>
            </a:r>
            <a:r>
              <a:rPr lang="ru-RU" altLang="ru-RU" smtClean="0"/>
              <a:t>oпределяет, в каком окне (фрейме) загрузить гиперссылку </a:t>
            </a:r>
            <a:endParaRPr lang="en-US" altLang="ru-RU" smtClean="0"/>
          </a:p>
          <a:p>
            <a:pPr eaLnBrk="1" hangingPunct="1"/>
            <a:r>
              <a:rPr lang="en-US" altLang="ru-RU" smtClean="0"/>
              <a:t>_blank – </a:t>
            </a:r>
            <a:r>
              <a:rPr lang="ru-RU" altLang="ru-RU" smtClean="0"/>
              <a:t>загрузка ссылки в новом окне браузера</a:t>
            </a:r>
            <a:br>
              <a:rPr lang="ru-RU" altLang="ru-RU" smtClean="0"/>
            </a:br>
            <a:endParaRPr lang="en-US" altLang="ru-RU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Посетите сайт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400" smtClean="0"/>
              <a:t>&lt;a href="http://www.beltelecom.by”</a:t>
            </a:r>
            <a:r>
              <a:rPr lang="ru-RU" altLang="ru-RU" sz="2400" smtClean="0"/>
              <a:t> </a:t>
            </a:r>
            <a:r>
              <a:rPr lang="en-US" altLang="ru-RU" sz="2400" smtClean="0"/>
              <a:t>target="_blank"&gt;</a:t>
            </a:r>
            <a:r>
              <a:rPr lang="ru-RU" altLang="ru-RU" sz="2400" smtClean="0"/>
              <a:t>РО "Белтелеком"</a:t>
            </a:r>
            <a:r>
              <a:rPr lang="en-US" altLang="ru-RU" sz="2400" smtClean="0"/>
              <a:t>&lt;/a&gt;</a:t>
            </a:r>
            <a:endParaRPr lang="ru-RU" alt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zh-CN" smtClean="0"/>
              <a:t>Создание гипертекстовых ссылок</a:t>
            </a:r>
            <a:endParaRPr lang="en-US" altLang="ru-RU" smtClean="0"/>
          </a:p>
        </p:txBody>
      </p:sp>
      <p:sp>
        <p:nvSpPr>
          <p:cNvPr id="11981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dirty="0" smtClean="0"/>
              <a:t>&lt;a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err="1" smtClean="0"/>
              <a:t>href</a:t>
            </a:r>
            <a:r>
              <a:rPr lang="ru-RU" altLang="ru-RU" dirty="0" smtClean="0"/>
              <a:t>=адрес ресурса назначения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en-US" altLang="ru-RU" dirty="0" smtClean="0"/>
              <a:t>name=</a:t>
            </a:r>
            <a:r>
              <a:rPr lang="ru-RU" altLang="ru-RU" dirty="0" smtClean="0"/>
              <a:t>имя элемента</a:t>
            </a:r>
            <a:br>
              <a:rPr lang="ru-RU" altLang="ru-RU" dirty="0" smtClean="0"/>
            </a:br>
            <a:r>
              <a:rPr lang="ru-RU" altLang="ru-RU" dirty="0" err="1" smtClean="0"/>
              <a:t>target</a:t>
            </a:r>
            <a:r>
              <a:rPr lang="ru-RU" altLang="ru-RU" dirty="0" smtClean="0"/>
              <a:t>=цель гиперссылки</a:t>
            </a:r>
            <a:br>
              <a:rPr lang="ru-RU" altLang="ru-RU" dirty="0" smtClean="0"/>
            </a:br>
            <a:r>
              <a:rPr lang="en-US" altLang="ru-RU" dirty="0" smtClean="0"/>
              <a:t>title=</a:t>
            </a:r>
            <a:r>
              <a:rPr lang="ru-RU" altLang="ru-RU" dirty="0" smtClean="0"/>
              <a:t>текстовая подсказка</a:t>
            </a:r>
            <a:endParaRPr lang="en-US" altLang="ru-RU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dirty="0" smtClean="0"/>
              <a:t>&gt;</a:t>
            </a:r>
          </a:p>
          <a:p>
            <a:pPr marL="0" indent="0" eaLnBrk="1" hangingPunct="1">
              <a:buNone/>
            </a:pPr>
            <a:r>
              <a:rPr lang="ru-RU" altLang="ru-RU" dirty="0" smtClean="0"/>
              <a:t>указатель ссылки (текст или графика)</a:t>
            </a:r>
            <a:endParaRPr lang="en-US" altLang="ru-RU" dirty="0" smtClean="0"/>
          </a:p>
          <a:p>
            <a:pPr marL="0" indent="0" eaLnBrk="1" hangingPunct="1">
              <a:buNone/>
            </a:pPr>
            <a:r>
              <a:rPr lang="ru-RU" altLang="ru-RU" dirty="0" smtClean="0"/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792288"/>
          </a:xfrm>
        </p:spPr>
        <p:txBody>
          <a:bodyPr/>
          <a:lstStyle/>
          <a:p>
            <a:pPr eaLnBrk="1" hangingPunct="1"/>
            <a:r>
              <a:rPr lang="ru-RU" altLang="ru-RU" smtClean="0"/>
              <a:t>Указатель ссылки – </a:t>
            </a:r>
            <a:r>
              <a:rPr lang="en-US" altLang="ru-RU" smtClean="0"/>
              <a:t>&lt;a&gt;…&lt;/a&gt;</a:t>
            </a:r>
          </a:p>
          <a:p>
            <a:pPr eaLnBrk="1" hangingPunct="1"/>
            <a:r>
              <a:rPr lang="ru-RU" altLang="ru-RU" smtClean="0"/>
              <a:t>Адресная часть ссылки – атрибут </a:t>
            </a:r>
            <a:r>
              <a:rPr lang="en-US" altLang="ru-RU" smtClean="0"/>
              <a:t>href </a:t>
            </a:r>
            <a:r>
              <a:rPr lang="ru-RU" altLang="ru-RU" smtClean="0"/>
              <a:t>тега </a:t>
            </a:r>
            <a:r>
              <a:rPr lang="en-US" altLang="ru-RU" smtClean="0"/>
              <a:t>&lt;a&gt;</a:t>
            </a:r>
            <a:endParaRPr lang="ru-RU" altLang="ru-RU" smtClean="0"/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zh-CN" smtClean="0"/>
              <a:t>Создание гипертекстовых ссылок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Адресная часть ссылки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4032250" cy="2671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/>
              <a:t>Ссылка указывает на страницу того же сайта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mtClean="0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50825" y="4221163"/>
            <a:ext cx="49688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/>
              <a:t>Относительный</a:t>
            </a:r>
            <a:r>
              <a:rPr lang="en-US" altLang="ru-RU"/>
              <a:t> </a:t>
            </a:r>
            <a:r>
              <a:rPr lang="ru-RU" altLang="ru-RU"/>
              <a:t>адрес: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/>
              <a:t>html/rus/page.htm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/>
              <a:t>../../index.htm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400"/>
          </a:p>
        </p:txBody>
      </p:sp>
      <p:grpSp>
        <p:nvGrpSpPr>
          <p:cNvPr id="8197" name="Group 22"/>
          <p:cNvGrpSpPr>
            <a:grpSpLocks/>
          </p:cNvGrpSpPr>
          <p:nvPr/>
        </p:nvGrpSpPr>
        <p:grpSpPr bwMode="auto">
          <a:xfrm>
            <a:off x="4787900" y="1612900"/>
            <a:ext cx="4095750" cy="3616325"/>
            <a:chOff x="1565" y="981"/>
            <a:chExt cx="2580" cy="2278"/>
          </a:xfrm>
        </p:grpSpPr>
        <p:sp>
          <p:nvSpPr>
            <p:cNvPr id="8198" name="Text Box 23"/>
            <p:cNvSpPr txBox="1">
              <a:spLocks noChangeArrowheads="1"/>
            </p:cNvSpPr>
            <p:nvPr/>
          </p:nvSpPr>
          <p:spPr bwMode="auto">
            <a:xfrm>
              <a:off x="1565" y="981"/>
              <a:ext cx="874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anose="02010600030101010101" pitchFamily="2" charset="-122"/>
                </a:rPr>
                <a:t>site</a:t>
              </a:r>
              <a:endParaRPr lang="ru-RU" altLang="ru-RU" sz="2000"/>
            </a:p>
          </p:txBody>
        </p:sp>
        <p:sp>
          <p:nvSpPr>
            <p:cNvPr id="8199" name="Text Box 24"/>
            <p:cNvSpPr txBox="1">
              <a:spLocks noChangeArrowheads="1"/>
            </p:cNvSpPr>
            <p:nvPr/>
          </p:nvSpPr>
          <p:spPr bwMode="auto">
            <a:xfrm>
              <a:off x="1985" y="2949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anose="02010600030101010101" pitchFamily="2" charset="-122"/>
                </a:rPr>
                <a:t>images</a:t>
              </a:r>
              <a:endParaRPr lang="ru-RU" altLang="ru-RU" sz="2000"/>
            </a:p>
          </p:txBody>
        </p:sp>
        <p:sp>
          <p:nvSpPr>
            <p:cNvPr id="8200" name="Text Box 25"/>
            <p:cNvSpPr txBox="1">
              <a:spLocks noChangeArrowheads="1"/>
            </p:cNvSpPr>
            <p:nvPr/>
          </p:nvSpPr>
          <p:spPr bwMode="auto">
            <a:xfrm>
              <a:off x="2395" y="2165"/>
              <a:ext cx="611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anose="02010600030101010101" pitchFamily="2" charset="-122"/>
                </a:rPr>
                <a:t>rus</a:t>
              </a:r>
              <a:endParaRPr lang="ru-RU" altLang="ru-RU" sz="2000"/>
            </a:p>
          </p:txBody>
        </p:sp>
        <p:sp>
          <p:nvSpPr>
            <p:cNvPr id="8201" name="Text Box 26"/>
            <p:cNvSpPr txBox="1">
              <a:spLocks noChangeArrowheads="1"/>
            </p:cNvSpPr>
            <p:nvPr/>
          </p:nvSpPr>
          <p:spPr bwMode="auto">
            <a:xfrm>
              <a:off x="2407" y="2556"/>
              <a:ext cx="612" cy="3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anose="02010600030101010101" pitchFamily="2" charset="-122"/>
                </a:rPr>
                <a:t>eng</a:t>
              </a:r>
              <a:endParaRPr lang="ru-RU" altLang="ru-RU" sz="2000"/>
            </a:p>
          </p:txBody>
        </p:sp>
        <p:sp>
          <p:nvSpPr>
            <p:cNvPr id="8202" name="Text Box 27"/>
            <p:cNvSpPr txBox="1">
              <a:spLocks noChangeArrowheads="1"/>
            </p:cNvSpPr>
            <p:nvPr/>
          </p:nvSpPr>
          <p:spPr bwMode="auto">
            <a:xfrm>
              <a:off x="3271" y="2170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ea typeface="SimSun" panose="02010600030101010101" pitchFamily="2" charset="-122"/>
                </a:rPr>
                <a:t>page.htm</a:t>
              </a:r>
              <a:endParaRPr lang="ru-RU" altLang="ru-RU" sz="2000"/>
            </a:p>
          </p:txBody>
        </p:sp>
        <p:sp>
          <p:nvSpPr>
            <p:cNvPr id="8203" name="Text Box 28"/>
            <p:cNvSpPr txBox="1">
              <a:spLocks noChangeArrowheads="1"/>
            </p:cNvSpPr>
            <p:nvPr/>
          </p:nvSpPr>
          <p:spPr bwMode="auto">
            <a:xfrm>
              <a:off x="3122" y="2948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anose="02010600030101010101" pitchFamily="2" charset="-122"/>
                </a:rPr>
                <a:t>ris.gif</a:t>
              </a:r>
              <a:endParaRPr lang="ru-RU" altLang="ru-RU" sz="2000"/>
            </a:p>
          </p:txBody>
        </p:sp>
        <p:sp>
          <p:nvSpPr>
            <p:cNvPr id="8204" name="Text Box 29"/>
            <p:cNvSpPr txBox="1">
              <a:spLocks noChangeArrowheads="1"/>
            </p:cNvSpPr>
            <p:nvPr/>
          </p:nvSpPr>
          <p:spPr bwMode="auto">
            <a:xfrm>
              <a:off x="1987" y="1798"/>
              <a:ext cx="875" cy="3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anose="02010600030101010101" pitchFamily="2" charset="-122"/>
                </a:rPr>
                <a:t>html</a:t>
              </a:r>
              <a:endParaRPr lang="ru-RU" altLang="ru-RU" sz="2000"/>
            </a:p>
          </p:txBody>
        </p:sp>
        <p:sp>
          <p:nvSpPr>
            <p:cNvPr id="8205" name="Line 30"/>
            <p:cNvSpPr>
              <a:spLocks noChangeShapeType="1"/>
            </p:cNvSpPr>
            <p:nvPr/>
          </p:nvSpPr>
          <p:spPr bwMode="auto">
            <a:xfrm flipH="1">
              <a:off x="1740" y="1298"/>
              <a:ext cx="6" cy="1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6" name="Line 31"/>
            <p:cNvSpPr>
              <a:spLocks noChangeShapeType="1"/>
            </p:cNvSpPr>
            <p:nvPr/>
          </p:nvSpPr>
          <p:spPr bwMode="auto">
            <a:xfrm>
              <a:off x="2160" y="270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7" name="Line 32"/>
            <p:cNvSpPr>
              <a:spLocks noChangeShapeType="1"/>
            </p:cNvSpPr>
            <p:nvPr/>
          </p:nvSpPr>
          <p:spPr bwMode="auto">
            <a:xfrm>
              <a:off x="1754" y="1954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>
              <a:off x="1746" y="3123"/>
              <a:ext cx="2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2164" y="2101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>
              <a:off x="3014" y="2339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2864" y="3123"/>
              <a:ext cx="2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2" name="Text Box 37"/>
            <p:cNvSpPr txBox="1">
              <a:spLocks noChangeArrowheads="1"/>
            </p:cNvSpPr>
            <p:nvPr/>
          </p:nvSpPr>
          <p:spPr bwMode="auto">
            <a:xfrm>
              <a:off x="1983" y="1389"/>
              <a:ext cx="874" cy="3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ea typeface="SimSun" panose="02010600030101010101" pitchFamily="2" charset="-122"/>
                </a:rPr>
                <a:t>index.htm</a:t>
              </a:r>
              <a:endParaRPr lang="ru-RU" altLang="ru-RU" sz="2000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64" y="234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1746" y="1570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1730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8077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3600" smtClean="0"/>
              <a:t>Ссылка указывает на страницу внешнего сайта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u-RU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/>
              <a:t>Полный </a:t>
            </a:r>
            <a:r>
              <a:rPr lang="en-US" altLang="ru-RU" smtClean="0"/>
              <a:t>URL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mtClean="0"/>
              <a:t>http://www.beltelecom.by</a:t>
            </a:r>
            <a:endParaRPr lang="ru-RU" altLang="ru-RU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Адресная часть 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772400" cy="5229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mtClean="0"/>
              <a:t>Ссылка указывает на определенную область страницы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в нужном месте документа назначения создается закладка с неким именем</a:t>
            </a:r>
            <a:r>
              <a:rPr lang="en-US" altLang="ru-RU" smtClean="0"/>
              <a:t/>
            </a:r>
            <a:br>
              <a:rPr lang="en-US" altLang="ru-RU" smtClean="0"/>
            </a:br>
            <a:r>
              <a:rPr lang="en-US" altLang="ru-RU" smtClean="0"/>
              <a:t>&lt;a name="end"&gt;…&lt;/a&gt;</a:t>
            </a:r>
            <a:endParaRPr lang="ru-RU" alt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в исходном документе создается ссылка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относительный или полный адрес + имя закладки</a:t>
            </a:r>
            <a:r>
              <a:rPr lang="en-US" altLang="ru-RU" smtClean="0"/>
              <a:t>:</a:t>
            </a:r>
            <a:br>
              <a:rPr lang="en-US" altLang="ru-RU" smtClean="0"/>
            </a:br>
            <a:r>
              <a:rPr lang="en-US" altLang="ru-RU" smtClean="0"/>
              <a:t>&lt;a href="c.htm#end"&gt;…&lt;/a&gt;</a:t>
            </a:r>
            <a:endParaRPr lang="ru-RU" alt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altLang="ru-RU" smtClean="0"/>
              <a:t>закладка в текущем документе:</a:t>
            </a:r>
            <a:r>
              <a:rPr lang="en-US" altLang="ru-RU" smtClean="0"/>
              <a:t/>
            </a:r>
            <a:br>
              <a:rPr lang="en-US" altLang="ru-RU" smtClean="0"/>
            </a:br>
            <a:r>
              <a:rPr lang="en-US" altLang="ru-RU" smtClean="0"/>
              <a:t>&lt;a href="#end"&gt;…&lt;/a&gt;</a:t>
            </a:r>
            <a:endParaRPr lang="ru-RU" altLang="ru-RU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Адресная часть 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/>
              <a:t>Ссылка указывает на другой ресурс Интернет</a:t>
            </a:r>
          </a:p>
          <a:p>
            <a:pPr lvl="1" eaLnBrk="1" hangingPunct="1"/>
            <a:r>
              <a:rPr lang="ru-RU" altLang="ru-RU" smtClean="0"/>
              <a:t>Ссылка на адрес электронной почты:</a:t>
            </a:r>
            <a:br>
              <a:rPr lang="ru-RU" altLang="ru-RU" smtClean="0"/>
            </a:br>
            <a:r>
              <a:rPr lang="en-US" altLang="ru-RU" smtClean="0"/>
              <a:t>mailto:ivanov@mail.ru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Адресная часть ссылки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126413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Хотите ознакомиться с моей </a:t>
            </a:r>
            <a:br>
              <a:rPr lang="ru-RU" altLang="ru-RU" sz="2400" smtClean="0"/>
            </a:br>
            <a:r>
              <a:rPr lang="en-US" altLang="ru-RU" sz="2400" smtClean="0"/>
              <a:t>&lt;a href="biography.html"&gt;</a:t>
            </a:r>
            <a:r>
              <a:rPr lang="ru-RU" altLang="ru-RU" sz="2400" smtClean="0"/>
              <a:t>биографией</a:t>
            </a:r>
            <a:r>
              <a:rPr lang="en-US" altLang="ru-RU" sz="2400" smtClean="0"/>
              <a:t>&lt;/a&gt;</a:t>
            </a:r>
            <a:r>
              <a:rPr lang="ru-RU" altLang="ru-RU" sz="2400" smtClean="0"/>
              <a:t>?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ru-RU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ru-RU" altLang="ru-RU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smtClean="0"/>
              <a:t>Зайдите на сайт </a:t>
            </a:r>
            <a:r>
              <a:rPr lang="en-US" altLang="ru-RU" sz="2400" smtClean="0"/>
              <a:t>&lt;a href="http://www.bsu.by"&gt;</a:t>
            </a:r>
            <a:r>
              <a:rPr lang="ru-RU" altLang="ru-RU" sz="2400" smtClean="0"/>
              <a:t>БГУ</a:t>
            </a:r>
            <a:r>
              <a:rPr lang="en-US" altLang="ru-RU" sz="2400" smtClean="0"/>
              <a:t>&lt;/a&gt;</a:t>
            </a:r>
            <a:endParaRPr lang="ru-RU" altLang="ru-RU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ru-RU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ru-RU" altLang="ru-RU" sz="2400" smtClean="0"/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smtClean="0"/>
              <a:t>&lt;a href="mailto:me@tut.by"&gt;</a:t>
            </a:r>
            <a:r>
              <a:rPr lang="ru-RU" altLang="ru-RU" sz="2400" smtClean="0"/>
              <a:t>Пишите мне!</a:t>
            </a:r>
            <a:r>
              <a:rPr lang="en-US" altLang="ru-RU" sz="2400" smtClean="0"/>
              <a:t>&lt;/a&gt;</a:t>
            </a:r>
            <a:endParaRPr lang="ru-RU" altLang="ru-RU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ru-RU" altLang="ru-RU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ru-RU" altLang="ru-RU" sz="2400" smtClean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zh-CN" smtClean="0"/>
              <a:t>Создание гипертекстовых ссылок</a:t>
            </a:r>
            <a:r>
              <a:rPr lang="en-US" altLang="zh-CN" smtClean="0">
                <a:ea typeface="SimSun" panose="02010600030101010101" pitchFamily="2" charset="-122"/>
              </a:rPr>
              <a:t>.</a:t>
            </a:r>
            <a:r>
              <a:rPr lang="ru-RU" altLang="zh-CN" smtClean="0"/>
              <a:t> Примеры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954088"/>
          </a:xfrm>
        </p:spPr>
        <p:txBody>
          <a:bodyPr/>
          <a:lstStyle/>
          <a:p>
            <a:pPr eaLnBrk="1" hangingPunct="1"/>
            <a:r>
              <a:rPr lang="ru-RU" altLang="ru-RU" smtClean="0"/>
              <a:t>Указатель ссылки - изображение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447800" y="37338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2800"/>
              <a:t>&lt;img src="../../image/ris.gif"&gt;</a:t>
            </a:r>
            <a:endParaRPr lang="ru-RU" altLang="ru-RU" sz="2800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76400" y="30480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/>
              <a:t>&lt;a href="index.html"&gt;</a:t>
            </a:r>
            <a:endParaRPr lang="ru-RU" altLang="ru-RU" sz="2800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/>
              <a:t>&lt;/a&gt;</a:t>
            </a:r>
            <a:endParaRPr lang="ru-RU" altLang="ru-RU" sz="2800"/>
          </a:p>
        </p:txBody>
      </p:sp>
      <p:sp>
        <p:nvSpPr>
          <p:cNvPr id="13318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zh-CN" smtClean="0"/>
              <a:t>Создание гипертекстовых ссылок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  <p:bldP spid="157700" grpId="0" autoUpdateAnimBg="0"/>
      <p:bldP spid="157701" grpId="0" autoUpdateAnimBg="0"/>
      <p:bldP spid="157702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1097</TotalTime>
  <Words>158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Tahoma</vt:lpstr>
      <vt:lpstr>Arial</vt:lpstr>
      <vt:lpstr>Wingdings</vt:lpstr>
      <vt:lpstr>Times New Roman</vt:lpstr>
      <vt:lpstr>SimSun</vt:lpstr>
      <vt:lpstr>Blueprint</vt:lpstr>
      <vt:lpstr>Гиперссылки </vt:lpstr>
      <vt:lpstr>Создание гипертекстовых ссылок</vt:lpstr>
      <vt:lpstr>Создание гипертекстовых ссылок</vt:lpstr>
      <vt:lpstr>Адресная часть ссылки</vt:lpstr>
      <vt:lpstr>Адресная часть ссылки</vt:lpstr>
      <vt:lpstr>Адресная часть ссылки</vt:lpstr>
      <vt:lpstr>Адресная часть ссылки</vt:lpstr>
      <vt:lpstr>Создание гипертекстовых ссылок. Примеры</vt:lpstr>
      <vt:lpstr>Создание гипертекстовых ссылок</vt:lpstr>
      <vt:lpstr>Создание гипертекстовых ссылок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изображения и гиперссылки</dc:title>
  <dc:creator>Natasha</dc:creator>
  <cp:lastModifiedBy>Блондинко</cp:lastModifiedBy>
  <cp:revision>212</cp:revision>
  <cp:lastPrinted>2001-04-11T09:39:39Z</cp:lastPrinted>
  <dcterms:created xsi:type="dcterms:W3CDTF">2001-04-11T07:46:37Z</dcterms:created>
  <dcterms:modified xsi:type="dcterms:W3CDTF">2016-08-31T18:14:30Z</dcterms:modified>
</cp:coreProperties>
</file>