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9" r:id="rId3"/>
    <p:sldId id="260" r:id="rId4"/>
    <p:sldId id="267" r:id="rId5"/>
    <p:sldId id="261" r:id="rId6"/>
    <p:sldId id="262" r:id="rId7"/>
    <p:sldId id="263" r:id="rId8"/>
    <p:sldId id="258" r:id="rId9"/>
    <p:sldId id="265" r:id="rId10"/>
    <p:sldId id="266" r:id="rId11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6C907-8A72-415F-BBC2-1EC776ED2C35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AD3B6-4FE1-4AB0-8443-DB9FBEA84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7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AD3B6-4FE1-4AB0-8443-DB9FBEA84B1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7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28" y="59"/>
                </a:cxn>
                <a:cxn ang="0">
                  <a:pos x="83" y="59"/>
                </a:cxn>
                <a:cxn ang="0">
                  <a:pos x="83" y="0"/>
                </a:cxn>
                <a:cxn ang="0">
                  <a:pos x="109" y="0"/>
                </a:cxn>
                <a:cxn ang="0">
                  <a:pos x="111" y="146"/>
                </a:cxn>
                <a:cxn ang="0">
                  <a:pos x="83" y="146"/>
                </a:cxn>
                <a:cxn ang="0">
                  <a:pos x="83" y="84"/>
                </a:cxn>
                <a:cxn ang="0">
                  <a:pos x="28" y="84"/>
                </a:cxn>
                <a:cxn ang="0">
                  <a:pos x="28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102"/>
                </a:cxn>
                <a:cxn ang="0">
                  <a:pos x="95" y="0"/>
                </a:cxn>
                <a:cxn ang="0">
                  <a:pos x="120" y="0"/>
                </a:cxn>
                <a:cxn ang="0">
                  <a:pos x="122" y="146"/>
                </a:cxn>
                <a:cxn ang="0">
                  <a:pos x="95" y="146"/>
                </a:cxn>
                <a:cxn ang="0">
                  <a:pos x="95" y="43"/>
                </a:cxn>
                <a:cxn ang="0">
                  <a:pos x="28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03" y="63"/>
                </a:cxn>
                <a:cxn ang="0">
                  <a:pos x="146" y="0"/>
                </a:cxn>
                <a:cxn ang="0">
                  <a:pos x="178" y="0"/>
                </a:cxn>
                <a:cxn ang="0">
                  <a:pos x="127" y="71"/>
                </a:cxn>
                <a:cxn ang="0">
                  <a:pos x="178" y="146"/>
                </a:cxn>
                <a:cxn ang="0">
                  <a:pos x="146" y="146"/>
                </a:cxn>
                <a:cxn ang="0">
                  <a:pos x="103" y="83"/>
                </a:cxn>
                <a:cxn ang="0">
                  <a:pos x="103" y="146"/>
                </a:cxn>
                <a:cxn ang="0">
                  <a:pos x="75" y="146"/>
                </a:cxn>
                <a:cxn ang="0">
                  <a:pos x="75" y="83"/>
                </a:cxn>
                <a:cxn ang="0">
                  <a:pos x="32" y="146"/>
                </a:cxn>
                <a:cxn ang="0">
                  <a:pos x="0" y="146"/>
                </a:cxn>
                <a:cxn ang="0">
                  <a:pos x="52" y="71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75" y="63"/>
                </a:cxn>
                <a:cxn ang="0">
                  <a:pos x="75" y="0"/>
                </a:cxn>
                <a:cxn ang="0">
                  <a:pos x="103" y="0"/>
                </a:cxn>
                <a:cxn ang="0">
                  <a:pos x="103" y="0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" y="0"/>
                </a:cxn>
                <a:cxn ang="0">
                  <a:pos x="79" y="25"/>
                </a:cxn>
                <a:cxn ang="0">
                  <a:pos x="28" y="25"/>
                </a:cxn>
                <a:cxn ang="0">
                  <a:pos x="28" y="59"/>
                </a:cxn>
                <a:cxn ang="0">
                  <a:pos x="77" y="59"/>
                </a:cxn>
                <a:cxn ang="0">
                  <a:pos x="77" y="86"/>
                </a:cxn>
                <a:cxn ang="0">
                  <a:pos x="28" y="86"/>
                </a:cxn>
                <a:cxn ang="0">
                  <a:pos x="28" y="120"/>
                </a:cxn>
                <a:cxn ang="0">
                  <a:pos x="79" y="120"/>
                </a:cxn>
                <a:cxn ang="0">
                  <a:pos x="79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0"/>
                </a:cxn>
                <a:cxn ang="0">
                  <a:pos x="75" y="25"/>
                </a:cxn>
                <a:cxn ang="0">
                  <a:pos x="28" y="25"/>
                </a:cxn>
                <a:cxn ang="0">
                  <a:pos x="28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/>
              <a:ahLst/>
              <a:cxnLst>
                <a:cxn ang="0">
                  <a:pos x="155" y="88"/>
                </a:cxn>
                <a:cxn ang="0">
                  <a:pos x="150" y="108"/>
                </a:cxn>
                <a:cxn ang="0">
                  <a:pos x="142" y="126"/>
                </a:cxn>
                <a:cxn ang="0">
                  <a:pos x="128" y="140"/>
                </a:cxn>
                <a:cxn ang="0">
                  <a:pos x="110" y="148"/>
                </a:cxn>
                <a:cxn ang="0">
                  <a:pos x="90" y="154"/>
                </a:cxn>
                <a:cxn ang="0">
                  <a:pos x="69" y="154"/>
                </a:cxn>
                <a:cxn ang="0">
                  <a:pos x="49" y="148"/>
                </a:cxn>
                <a:cxn ang="0">
                  <a:pos x="31" y="140"/>
                </a:cxn>
                <a:cxn ang="0">
                  <a:pos x="17" y="126"/>
                </a:cxn>
                <a:cxn ang="0">
                  <a:pos x="8" y="108"/>
                </a:cxn>
                <a:cxn ang="0">
                  <a:pos x="2" y="88"/>
                </a:cxn>
                <a:cxn ang="0">
                  <a:pos x="2" y="67"/>
                </a:cxn>
                <a:cxn ang="0">
                  <a:pos x="8" y="49"/>
                </a:cxn>
                <a:cxn ang="0">
                  <a:pos x="17" y="31"/>
                </a:cxn>
                <a:cxn ang="0">
                  <a:pos x="31" y="18"/>
                </a:cxn>
                <a:cxn ang="0">
                  <a:pos x="49" y="8"/>
                </a:cxn>
                <a:cxn ang="0">
                  <a:pos x="69" y="2"/>
                </a:cxn>
                <a:cxn ang="0">
                  <a:pos x="90" y="2"/>
                </a:cxn>
                <a:cxn ang="0">
                  <a:pos x="110" y="8"/>
                </a:cxn>
                <a:cxn ang="0">
                  <a:pos x="128" y="18"/>
                </a:cxn>
                <a:cxn ang="0">
                  <a:pos x="142" y="31"/>
                </a:cxn>
                <a:cxn ang="0">
                  <a:pos x="150" y="49"/>
                </a:cxn>
                <a:cxn ang="0">
                  <a:pos x="155" y="67"/>
                </a:cxn>
                <a:cxn ang="0">
                  <a:pos x="155" y="77"/>
                </a:cxn>
                <a:cxn ang="0">
                  <a:pos x="128" y="71"/>
                </a:cxn>
                <a:cxn ang="0">
                  <a:pos x="126" y="59"/>
                </a:cxn>
                <a:cxn ang="0">
                  <a:pos x="118" y="47"/>
                </a:cxn>
                <a:cxn ang="0">
                  <a:pos x="110" y="39"/>
                </a:cxn>
                <a:cxn ang="0">
                  <a:pos x="98" y="31"/>
                </a:cxn>
                <a:cxn ang="0">
                  <a:pos x="86" y="29"/>
                </a:cxn>
                <a:cxn ang="0">
                  <a:pos x="73" y="29"/>
                </a:cxn>
                <a:cxn ang="0">
                  <a:pos x="59" y="31"/>
                </a:cxn>
                <a:cxn ang="0">
                  <a:pos x="47" y="39"/>
                </a:cxn>
                <a:cxn ang="0">
                  <a:pos x="39" y="47"/>
                </a:cxn>
                <a:cxn ang="0">
                  <a:pos x="31" y="59"/>
                </a:cxn>
                <a:cxn ang="0">
                  <a:pos x="29" y="71"/>
                </a:cxn>
                <a:cxn ang="0">
                  <a:pos x="29" y="85"/>
                </a:cxn>
                <a:cxn ang="0">
                  <a:pos x="31" y="96"/>
                </a:cxn>
                <a:cxn ang="0">
                  <a:pos x="39" y="108"/>
                </a:cxn>
                <a:cxn ang="0">
                  <a:pos x="47" y="118"/>
                </a:cxn>
                <a:cxn ang="0">
                  <a:pos x="59" y="124"/>
                </a:cxn>
                <a:cxn ang="0">
                  <a:pos x="73" y="128"/>
                </a:cxn>
                <a:cxn ang="0">
                  <a:pos x="86" y="128"/>
                </a:cxn>
                <a:cxn ang="0">
                  <a:pos x="98" y="124"/>
                </a:cxn>
                <a:cxn ang="0">
                  <a:pos x="110" y="118"/>
                </a:cxn>
                <a:cxn ang="0">
                  <a:pos x="118" y="108"/>
                </a:cxn>
                <a:cxn ang="0">
                  <a:pos x="126" y="96"/>
                </a:cxn>
                <a:cxn ang="0">
                  <a:pos x="128" y="85"/>
                </a:cxn>
                <a:cxn ang="0">
                  <a:pos x="128" y="77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53" y="2"/>
                </a:cxn>
                <a:cxn ang="0">
                  <a:pos x="63" y="4"/>
                </a:cxn>
                <a:cxn ang="0">
                  <a:pos x="71" y="6"/>
                </a:cxn>
                <a:cxn ang="0">
                  <a:pos x="77" y="10"/>
                </a:cxn>
                <a:cxn ang="0">
                  <a:pos x="83" y="14"/>
                </a:cxn>
                <a:cxn ang="0">
                  <a:pos x="86" y="17"/>
                </a:cxn>
                <a:cxn ang="0">
                  <a:pos x="90" y="23"/>
                </a:cxn>
                <a:cxn ang="0">
                  <a:pos x="92" y="27"/>
                </a:cxn>
                <a:cxn ang="0">
                  <a:pos x="94" y="33"/>
                </a:cxn>
                <a:cxn ang="0">
                  <a:pos x="94" y="37"/>
                </a:cxn>
                <a:cxn ang="0">
                  <a:pos x="94" y="43"/>
                </a:cxn>
                <a:cxn ang="0">
                  <a:pos x="94" y="45"/>
                </a:cxn>
                <a:cxn ang="0">
                  <a:pos x="94" y="51"/>
                </a:cxn>
                <a:cxn ang="0">
                  <a:pos x="94" y="55"/>
                </a:cxn>
                <a:cxn ang="0">
                  <a:pos x="92" y="61"/>
                </a:cxn>
                <a:cxn ang="0">
                  <a:pos x="90" y="65"/>
                </a:cxn>
                <a:cxn ang="0">
                  <a:pos x="88" y="71"/>
                </a:cxn>
                <a:cxn ang="0">
                  <a:pos x="85" y="75"/>
                </a:cxn>
                <a:cxn ang="0">
                  <a:pos x="81" y="81"/>
                </a:cxn>
                <a:cxn ang="0">
                  <a:pos x="75" y="84"/>
                </a:cxn>
                <a:cxn ang="0">
                  <a:pos x="69" y="86"/>
                </a:cxn>
                <a:cxn ang="0">
                  <a:pos x="61" y="88"/>
                </a:cxn>
                <a:cxn ang="0">
                  <a:pos x="53" y="90"/>
                </a:cxn>
                <a:cxn ang="0">
                  <a:pos x="41" y="90"/>
                </a:cxn>
                <a:cxn ang="0">
                  <a:pos x="27" y="90"/>
                </a:cxn>
                <a:cxn ang="0">
                  <a:pos x="27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7" y="65"/>
                </a:cxn>
                <a:cxn ang="0">
                  <a:pos x="43" y="65"/>
                </a:cxn>
                <a:cxn ang="0">
                  <a:pos x="47" y="65"/>
                </a:cxn>
                <a:cxn ang="0">
                  <a:pos x="49" y="65"/>
                </a:cxn>
                <a:cxn ang="0">
                  <a:pos x="51" y="65"/>
                </a:cxn>
                <a:cxn ang="0">
                  <a:pos x="53" y="65"/>
                </a:cxn>
                <a:cxn ang="0">
                  <a:pos x="57" y="63"/>
                </a:cxn>
                <a:cxn ang="0">
                  <a:pos x="59" y="63"/>
                </a:cxn>
                <a:cxn ang="0">
                  <a:pos x="61" y="61"/>
                </a:cxn>
                <a:cxn ang="0">
                  <a:pos x="63" y="59"/>
                </a:cxn>
                <a:cxn ang="0">
                  <a:pos x="65" y="57"/>
                </a:cxn>
                <a:cxn ang="0">
                  <a:pos x="67" y="53"/>
                </a:cxn>
                <a:cxn ang="0">
                  <a:pos x="67" y="51"/>
                </a:cxn>
                <a:cxn ang="0">
                  <a:pos x="67" y="45"/>
                </a:cxn>
                <a:cxn ang="0">
                  <a:pos x="67" y="41"/>
                </a:cxn>
                <a:cxn ang="0">
                  <a:pos x="67" y="39"/>
                </a:cxn>
                <a:cxn ang="0">
                  <a:pos x="65" y="35"/>
                </a:cxn>
                <a:cxn ang="0">
                  <a:pos x="63" y="33"/>
                </a:cxn>
                <a:cxn ang="0">
                  <a:pos x="61" y="31"/>
                </a:cxn>
                <a:cxn ang="0">
                  <a:pos x="59" y="29"/>
                </a:cxn>
                <a:cxn ang="0">
                  <a:pos x="57" y="29"/>
                </a:cxn>
                <a:cxn ang="0">
                  <a:pos x="53" y="27"/>
                </a:cxn>
                <a:cxn ang="0">
                  <a:pos x="51" y="27"/>
                </a:cxn>
                <a:cxn ang="0">
                  <a:pos x="49" y="27"/>
                </a:cxn>
                <a:cxn ang="0">
                  <a:pos x="47" y="27"/>
                </a:cxn>
                <a:cxn ang="0">
                  <a:pos x="43" y="25"/>
                </a:cxn>
                <a:cxn ang="0">
                  <a:pos x="27" y="25"/>
                </a:cxn>
                <a:cxn ang="0">
                  <a:pos x="27" y="65"/>
                </a:cxn>
                <a:cxn ang="0">
                  <a:pos x="27" y="65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/>
              <a:ahLst/>
              <a:cxnLst>
                <a:cxn ang="0">
                  <a:pos x="156" y="88"/>
                </a:cxn>
                <a:cxn ang="0">
                  <a:pos x="150" y="108"/>
                </a:cxn>
                <a:cxn ang="0">
                  <a:pos x="142" y="126"/>
                </a:cxn>
                <a:cxn ang="0">
                  <a:pos x="128" y="140"/>
                </a:cxn>
                <a:cxn ang="0">
                  <a:pos x="110" y="148"/>
                </a:cxn>
                <a:cxn ang="0">
                  <a:pos x="90" y="154"/>
                </a:cxn>
                <a:cxn ang="0">
                  <a:pos x="69" y="154"/>
                </a:cxn>
                <a:cxn ang="0">
                  <a:pos x="49" y="148"/>
                </a:cxn>
                <a:cxn ang="0">
                  <a:pos x="31" y="140"/>
                </a:cxn>
                <a:cxn ang="0">
                  <a:pos x="18" y="126"/>
                </a:cxn>
                <a:cxn ang="0">
                  <a:pos x="8" y="108"/>
                </a:cxn>
                <a:cxn ang="0">
                  <a:pos x="2" y="88"/>
                </a:cxn>
                <a:cxn ang="0">
                  <a:pos x="2" y="67"/>
                </a:cxn>
                <a:cxn ang="0">
                  <a:pos x="8" y="49"/>
                </a:cxn>
                <a:cxn ang="0">
                  <a:pos x="18" y="31"/>
                </a:cxn>
                <a:cxn ang="0">
                  <a:pos x="31" y="18"/>
                </a:cxn>
                <a:cxn ang="0">
                  <a:pos x="49" y="8"/>
                </a:cxn>
                <a:cxn ang="0">
                  <a:pos x="69" y="2"/>
                </a:cxn>
                <a:cxn ang="0">
                  <a:pos x="90" y="2"/>
                </a:cxn>
                <a:cxn ang="0">
                  <a:pos x="110" y="8"/>
                </a:cxn>
                <a:cxn ang="0">
                  <a:pos x="128" y="18"/>
                </a:cxn>
                <a:cxn ang="0">
                  <a:pos x="142" y="31"/>
                </a:cxn>
                <a:cxn ang="0">
                  <a:pos x="150" y="49"/>
                </a:cxn>
                <a:cxn ang="0">
                  <a:pos x="156" y="67"/>
                </a:cxn>
                <a:cxn ang="0">
                  <a:pos x="156" y="77"/>
                </a:cxn>
                <a:cxn ang="0">
                  <a:pos x="128" y="71"/>
                </a:cxn>
                <a:cxn ang="0">
                  <a:pos x="126" y="59"/>
                </a:cxn>
                <a:cxn ang="0">
                  <a:pos x="118" y="47"/>
                </a:cxn>
                <a:cxn ang="0">
                  <a:pos x="110" y="39"/>
                </a:cxn>
                <a:cxn ang="0">
                  <a:pos x="98" y="31"/>
                </a:cxn>
                <a:cxn ang="0">
                  <a:pos x="87" y="29"/>
                </a:cxn>
                <a:cxn ang="0">
                  <a:pos x="73" y="29"/>
                </a:cxn>
                <a:cxn ang="0">
                  <a:pos x="59" y="31"/>
                </a:cxn>
                <a:cxn ang="0">
                  <a:pos x="47" y="39"/>
                </a:cxn>
                <a:cxn ang="0">
                  <a:pos x="39" y="47"/>
                </a:cxn>
                <a:cxn ang="0">
                  <a:pos x="31" y="59"/>
                </a:cxn>
                <a:cxn ang="0">
                  <a:pos x="29" y="71"/>
                </a:cxn>
                <a:cxn ang="0">
                  <a:pos x="29" y="85"/>
                </a:cxn>
                <a:cxn ang="0">
                  <a:pos x="31" y="96"/>
                </a:cxn>
                <a:cxn ang="0">
                  <a:pos x="39" y="108"/>
                </a:cxn>
                <a:cxn ang="0">
                  <a:pos x="47" y="118"/>
                </a:cxn>
                <a:cxn ang="0">
                  <a:pos x="59" y="124"/>
                </a:cxn>
                <a:cxn ang="0">
                  <a:pos x="71" y="128"/>
                </a:cxn>
                <a:cxn ang="0">
                  <a:pos x="85" y="128"/>
                </a:cxn>
                <a:cxn ang="0">
                  <a:pos x="98" y="124"/>
                </a:cxn>
                <a:cxn ang="0">
                  <a:pos x="110" y="118"/>
                </a:cxn>
                <a:cxn ang="0">
                  <a:pos x="118" y="108"/>
                </a:cxn>
                <a:cxn ang="0">
                  <a:pos x="126" y="96"/>
                </a:cxn>
                <a:cxn ang="0">
                  <a:pos x="128" y="85"/>
                </a:cxn>
                <a:cxn ang="0">
                  <a:pos x="128" y="77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/>
              <a:ahLst/>
              <a:cxnLst>
                <a:cxn ang="0">
                  <a:pos x="148" y="120"/>
                </a:cxn>
                <a:cxn ang="0">
                  <a:pos x="162" y="120"/>
                </a:cxn>
                <a:cxn ang="0">
                  <a:pos x="162" y="175"/>
                </a:cxn>
                <a:cxn ang="0">
                  <a:pos x="134" y="175"/>
                </a:cxn>
                <a:cxn ang="0">
                  <a:pos x="134" y="146"/>
                </a:cxn>
                <a:cxn ang="0">
                  <a:pos x="28" y="146"/>
                </a:cxn>
                <a:cxn ang="0">
                  <a:pos x="28" y="175"/>
                </a:cxn>
                <a:cxn ang="0">
                  <a:pos x="0" y="175"/>
                </a:cxn>
                <a:cxn ang="0">
                  <a:pos x="0" y="120"/>
                </a:cxn>
                <a:cxn ang="0">
                  <a:pos x="14" y="120"/>
                </a:cxn>
                <a:cxn ang="0">
                  <a:pos x="69" y="0"/>
                </a:cxn>
                <a:cxn ang="0">
                  <a:pos x="93" y="0"/>
                </a:cxn>
                <a:cxn ang="0">
                  <a:pos x="148" y="120"/>
                </a:cxn>
                <a:cxn ang="0">
                  <a:pos x="148" y="120"/>
                </a:cxn>
                <a:cxn ang="0">
                  <a:pos x="116" y="120"/>
                </a:cxn>
                <a:cxn ang="0">
                  <a:pos x="81" y="37"/>
                </a:cxn>
                <a:cxn ang="0">
                  <a:pos x="43" y="120"/>
                </a:cxn>
                <a:cxn ang="0">
                  <a:pos x="116" y="120"/>
                </a:cxn>
                <a:cxn ang="0">
                  <a:pos x="116" y="120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/>
              <a:ahLst/>
              <a:cxnLst>
                <a:cxn ang="0">
                  <a:pos x="115" y="43"/>
                </a:cxn>
                <a:cxn ang="0">
                  <a:pos x="111" y="39"/>
                </a:cxn>
                <a:cxn ang="0">
                  <a:pos x="105" y="35"/>
                </a:cxn>
                <a:cxn ang="0">
                  <a:pos x="99" y="31"/>
                </a:cxn>
                <a:cxn ang="0">
                  <a:pos x="91" y="29"/>
                </a:cxn>
                <a:cxn ang="0">
                  <a:pos x="83" y="29"/>
                </a:cxn>
                <a:cxn ang="0">
                  <a:pos x="73" y="29"/>
                </a:cxn>
                <a:cxn ang="0">
                  <a:pos x="59" y="33"/>
                </a:cxn>
                <a:cxn ang="0">
                  <a:pos x="47" y="39"/>
                </a:cxn>
                <a:cxn ang="0">
                  <a:pos x="40" y="49"/>
                </a:cxn>
                <a:cxn ang="0">
                  <a:pos x="32" y="59"/>
                </a:cxn>
                <a:cxn ang="0">
                  <a:pos x="30" y="71"/>
                </a:cxn>
                <a:cxn ang="0">
                  <a:pos x="30" y="85"/>
                </a:cxn>
                <a:cxn ang="0">
                  <a:pos x="32" y="96"/>
                </a:cxn>
                <a:cxn ang="0">
                  <a:pos x="40" y="108"/>
                </a:cxn>
                <a:cxn ang="0">
                  <a:pos x="47" y="118"/>
                </a:cxn>
                <a:cxn ang="0">
                  <a:pos x="59" y="124"/>
                </a:cxn>
                <a:cxn ang="0">
                  <a:pos x="73" y="128"/>
                </a:cxn>
                <a:cxn ang="0">
                  <a:pos x="83" y="128"/>
                </a:cxn>
                <a:cxn ang="0">
                  <a:pos x="89" y="128"/>
                </a:cxn>
                <a:cxn ang="0">
                  <a:pos x="95" y="126"/>
                </a:cxn>
                <a:cxn ang="0">
                  <a:pos x="101" y="122"/>
                </a:cxn>
                <a:cxn ang="0">
                  <a:pos x="107" y="118"/>
                </a:cxn>
                <a:cxn ang="0">
                  <a:pos x="113" y="114"/>
                </a:cxn>
                <a:cxn ang="0">
                  <a:pos x="146" y="110"/>
                </a:cxn>
                <a:cxn ang="0">
                  <a:pos x="140" y="124"/>
                </a:cxn>
                <a:cxn ang="0">
                  <a:pos x="132" y="134"/>
                </a:cxn>
                <a:cxn ang="0">
                  <a:pos x="120" y="142"/>
                </a:cxn>
                <a:cxn ang="0">
                  <a:pos x="109" y="150"/>
                </a:cxn>
                <a:cxn ang="0">
                  <a:pos x="95" y="154"/>
                </a:cxn>
                <a:cxn ang="0">
                  <a:pos x="77" y="154"/>
                </a:cxn>
                <a:cxn ang="0">
                  <a:pos x="55" y="152"/>
                </a:cxn>
                <a:cxn ang="0">
                  <a:pos x="36" y="142"/>
                </a:cxn>
                <a:cxn ang="0">
                  <a:pos x="20" y="128"/>
                </a:cxn>
                <a:cxn ang="0">
                  <a:pos x="10" y="112"/>
                </a:cxn>
                <a:cxn ang="0">
                  <a:pos x="4" y="94"/>
                </a:cxn>
                <a:cxn ang="0">
                  <a:pos x="0" y="77"/>
                </a:cxn>
                <a:cxn ang="0">
                  <a:pos x="4" y="61"/>
                </a:cxn>
                <a:cxn ang="0">
                  <a:pos x="10" y="43"/>
                </a:cxn>
                <a:cxn ang="0">
                  <a:pos x="20" y="27"/>
                </a:cxn>
                <a:cxn ang="0">
                  <a:pos x="36" y="14"/>
                </a:cxn>
                <a:cxn ang="0">
                  <a:pos x="55" y="4"/>
                </a:cxn>
                <a:cxn ang="0">
                  <a:pos x="77" y="0"/>
                </a:cxn>
                <a:cxn ang="0">
                  <a:pos x="93" y="2"/>
                </a:cxn>
                <a:cxn ang="0">
                  <a:pos x="107" y="6"/>
                </a:cxn>
                <a:cxn ang="0">
                  <a:pos x="120" y="14"/>
                </a:cxn>
                <a:cxn ang="0">
                  <a:pos x="130" y="21"/>
                </a:cxn>
                <a:cxn ang="0">
                  <a:pos x="140" y="33"/>
                </a:cxn>
                <a:cxn ang="0">
                  <a:pos x="146" y="45"/>
                </a:cxn>
                <a:cxn ang="0">
                  <a:pos x="115" y="45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28" y="63"/>
                </a:cxn>
                <a:cxn ang="0">
                  <a:pos x="73" y="0"/>
                </a:cxn>
                <a:cxn ang="0">
                  <a:pos x="107" y="0"/>
                </a:cxn>
                <a:cxn ang="0">
                  <a:pos x="52" y="71"/>
                </a:cxn>
                <a:cxn ang="0">
                  <a:pos x="107" y="146"/>
                </a:cxn>
                <a:cxn ang="0">
                  <a:pos x="73" y="146"/>
                </a:cxn>
                <a:cxn ang="0">
                  <a:pos x="28" y="83"/>
                </a:cxn>
                <a:cxn ang="0">
                  <a:pos x="28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102"/>
                </a:cxn>
                <a:cxn ang="0">
                  <a:pos x="93" y="0"/>
                </a:cxn>
                <a:cxn ang="0">
                  <a:pos x="120" y="0"/>
                </a:cxn>
                <a:cxn ang="0">
                  <a:pos x="120" y="146"/>
                </a:cxn>
                <a:cxn ang="0">
                  <a:pos x="93" y="146"/>
                </a:cxn>
                <a:cxn ang="0">
                  <a:pos x="93" y="43"/>
                </a:cxn>
                <a:cxn ang="0">
                  <a:pos x="28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/>
              <a:ahLst/>
              <a:cxnLst>
                <a:cxn ang="0">
                  <a:pos x="27" y="140"/>
                </a:cxn>
                <a:cxn ang="0">
                  <a:pos x="120" y="38"/>
                </a:cxn>
                <a:cxn ang="0">
                  <a:pos x="92" y="184"/>
                </a:cxn>
                <a:cxn ang="0">
                  <a:pos x="27" y="184"/>
                </a:cxn>
                <a:cxn ang="0">
                  <a:pos x="0" y="38"/>
                </a:cxn>
                <a:cxn ang="0">
                  <a:pos x="27" y="38"/>
                </a:cxn>
                <a:cxn ang="0">
                  <a:pos x="47" y="2"/>
                </a:cxn>
                <a:cxn ang="0">
                  <a:pos x="49" y="6"/>
                </a:cxn>
                <a:cxn ang="0">
                  <a:pos x="51" y="8"/>
                </a:cxn>
                <a:cxn ang="0">
                  <a:pos x="53" y="10"/>
                </a:cxn>
                <a:cxn ang="0">
                  <a:pos x="55" y="10"/>
                </a:cxn>
                <a:cxn ang="0">
                  <a:pos x="59" y="10"/>
                </a:cxn>
                <a:cxn ang="0">
                  <a:pos x="61" y="10"/>
                </a:cxn>
                <a:cxn ang="0">
                  <a:pos x="65" y="10"/>
                </a:cxn>
                <a:cxn ang="0">
                  <a:pos x="67" y="10"/>
                </a:cxn>
                <a:cxn ang="0">
                  <a:pos x="69" y="8"/>
                </a:cxn>
                <a:cxn ang="0">
                  <a:pos x="71" y="6"/>
                </a:cxn>
                <a:cxn ang="0">
                  <a:pos x="71" y="2"/>
                </a:cxn>
                <a:cxn ang="0">
                  <a:pos x="96" y="0"/>
                </a:cxn>
                <a:cxn ang="0">
                  <a:pos x="94" y="8"/>
                </a:cxn>
                <a:cxn ang="0">
                  <a:pos x="90" y="16"/>
                </a:cxn>
                <a:cxn ang="0">
                  <a:pos x="84" y="22"/>
                </a:cxn>
                <a:cxn ang="0">
                  <a:pos x="76" y="26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51" y="30"/>
                </a:cxn>
                <a:cxn ang="0">
                  <a:pos x="43" y="26"/>
                </a:cxn>
                <a:cxn ang="0">
                  <a:pos x="35" y="22"/>
                </a:cxn>
                <a:cxn ang="0">
                  <a:pos x="29" y="16"/>
                </a:cxn>
                <a:cxn ang="0">
                  <a:pos x="25" y="8"/>
                </a:cxn>
                <a:cxn ang="0">
                  <a:pos x="23" y="0"/>
                </a:cxn>
                <a:cxn ang="0">
                  <a:pos x="47" y="0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102"/>
                </a:cxn>
                <a:cxn ang="0">
                  <a:pos x="93" y="0"/>
                </a:cxn>
                <a:cxn ang="0">
                  <a:pos x="120" y="0"/>
                </a:cxn>
                <a:cxn ang="0">
                  <a:pos x="120" y="146"/>
                </a:cxn>
                <a:cxn ang="0">
                  <a:pos x="93" y="146"/>
                </a:cxn>
                <a:cxn ang="0">
                  <a:pos x="93" y="43"/>
                </a:cxn>
                <a:cxn ang="0">
                  <a:pos x="28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28" y="59"/>
                </a:cxn>
                <a:cxn ang="0">
                  <a:pos x="81" y="59"/>
                </a:cxn>
                <a:cxn ang="0">
                  <a:pos x="81" y="0"/>
                </a:cxn>
                <a:cxn ang="0">
                  <a:pos x="109" y="0"/>
                </a:cxn>
                <a:cxn ang="0">
                  <a:pos x="109" y="146"/>
                </a:cxn>
                <a:cxn ang="0">
                  <a:pos x="81" y="146"/>
                </a:cxn>
                <a:cxn ang="0">
                  <a:pos x="81" y="84"/>
                </a:cxn>
                <a:cxn ang="0">
                  <a:pos x="28" y="84"/>
                </a:cxn>
                <a:cxn ang="0">
                  <a:pos x="28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/>
              <a:ahLst/>
              <a:cxnLst>
                <a:cxn ang="0">
                  <a:pos x="110" y="43"/>
                </a:cxn>
                <a:cxn ang="0">
                  <a:pos x="107" y="39"/>
                </a:cxn>
                <a:cxn ang="0">
                  <a:pos x="101" y="35"/>
                </a:cxn>
                <a:cxn ang="0">
                  <a:pos x="95" y="31"/>
                </a:cxn>
                <a:cxn ang="0">
                  <a:pos x="89" y="29"/>
                </a:cxn>
                <a:cxn ang="0">
                  <a:pos x="81" y="29"/>
                </a:cxn>
                <a:cxn ang="0">
                  <a:pos x="69" y="29"/>
                </a:cxn>
                <a:cxn ang="0">
                  <a:pos x="55" y="33"/>
                </a:cxn>
                <a:cxn ang="0">
                  <a:pos x="45" y="39"/>
                </a:cxn>
                <a:cxn ang="0">
                  <a:pos x="36" y="49"/>
                </a:cxn>
                <a:cxn ang="0">
                  <a:pos x="30" y="59"/>
                </a:cxn>
                <a:cxn ang="0">
                  <a:pos x="28" y="71"/>
                </a:cxn>
                <a:cxn ang="0">
                  <a:pos x="28" y="85"/>
                </a:cxn>
                <a:cxn ang="0">
                  <a:pos x="30" y="96"/>
                </a:cxn>
                <a:cxn ang="0">
                  <a:pos x="38" y="108"/>
                </a:cxn>
                <a:cxn ang="0">
                  <a:pos x="45" y="118"/>
                </a:cxn>
                <a:cxn ang="0">
                  <a:pos x="57" y="124"/>
                </a:cxn>
                <a:cxn ang="0">
                  <a:pos x="69" y="128"/>
                </a:cxn>
                <a:cxn ang="0">
                  <a:pos x="79" y="128"/>
                </a:cxn>
                <a:cxn ang="0">
                  <a:pos x="87" y="128"/>
                </a:cxn>
                <a:cxn ang="0">
                  <a:pos x="93" y="126"/>
                </a:cxn>
                <a:cxn ang="0">
                  <a:pos x="99" y="122"/>
                </a:cxn>
                <a:cxn ang="0">
                  <a:pos x="105" y="118"/>
                </a:cxn>
                <a:cxn ang="0">
                  <a:pos x="109" y="114"/>
                </a:cxn>
                <a:cxn ang="0">
                  <a:pos x="144" y="110"/>
                </a:cxn>
                <a:cxn ang="0">
                  <a:pos x="136" y="124"/>
                </a:cxn>
                <a:cxn ang="0">
                  <a:pos x="128" y="134"/>
                </a:cxn>
                <a:cxn ang="0">
                  <a:pos x="116" y="142"/>
                </a:cxn>
                <a:cxn ang="0">
                  <a:pos x="105" y="150"/>
                </a:cxn>
                <a:cxn ang="0">
                  <a:pos x="91" y="154"/>
                </a:cxn>
                <a:cxn ang="0">
                  <a:pos x="77" y="154"/>
                </a:cxn>
                <a:cxn ang="0">
                  <a:pos x="53" y="152"/>
                </a:cxn>
                <a:cxn ang="0">
                  <a:pos x="34" y="142"/>
                </a:cxn>
                <a:cxn ang="0">
                  <a:pos x="18" y="128"/>
                </a:cxn>
                <a:cxn ang="0">
                  <a:pos x="8" y="112"/>
                </a:cxn>
                <a:cxn ang="0">
                  <a:pos x="2" y="94"/>
                </a:cxn>
                <a:cxn ang="0">
                  <a:pos x="0" y="77"/>
                </a:cxn>
                <a:cxn ang="0">
                  <a:pos x="2" y="61"/>
                </a:cxn>
                <a:cxn ang="0">
                  <a:pos x="8" y="43"/>
                </a:cxn>
                <a:cxn ang="0">
                  <a:pos x="18" y="27"/>
                </a:cxn>
                <a:cxn ang="0">
                  <a:pos x="34" y="14"/>
                </a:cxn>
                <a:cxn ang="0">
                  <a:pos x="53" y="4"/>
                </a:cxn>
                <a:cxn ang="0">
                  <a:pos x="77" y="0"/>
                </a:cxn>
                <a:cxn ang="0">
                  <a:pos x="91" y="2"/>
                </a:cxn>
                <a:cxn ang="0">
                  <a:pos x="105" y="6"/>
                </a:cxn>
                <a:cxn ang="0">
                  <a:pos x="118" y="14"/>
                </a:cxn>
                <a:cxn ang="0">
                  <a:pos x="128" y="21"/>
                </a:cxn>
                <a:cxn ang="0">
                  <a:pos x="138" y="33"/>
                </a:cxn>
                <a:cxn ang="0">
                  <a:pos x="146" y="45"/>
                </a:cxn>
                <a:cxn ang="0">
                  <a:pos x="114" y="45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/>
              <a:ahLst/>
              <a:cxnLst>
                <a:cxn ang="0">
                  <a:pos x="26" y="25"/>
                </a:cxn>
                <a:cxn ang="0">
                  <a:pos x="0" y="25"/>
                </a:cxn>
                <a:cxn ang="0">
                  <a:pos x="0" y="0"/>
                </a:cxn>
                <a:cxn ang="0">
                  <a:pos x="81" y="0"/>
                </a:cxn>
                <a:cxn ang="0">
                  <a:pos x="81" y="25"/>
                </a:cxn>
                <a:cxn ang="0">
                  <a:pos x="54" y="25"/>
                </a:cxn>
                <a:cxn ang="0">
                  <a:pos x="54" y="146"/>
                </a:cxn>
                <a:cxn ang="0">
                  <a:pos x="26" y="146"/>
                </a:cxn>
                <a:cxn ang="0">
                  <a:pos x="26" y="25"/>
                </a:cxn>
                <a:cxn ang="0">
                  <a:pos x="26" y="25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102"/>
                </a:cxn>
                <a:cxn ang="0">
                  <a:pos x="92" y="0"/>
                </a:cxn>
                <a:cxn ang="0">
                  <a:pos x="120" y="0"/>
                </a:cxn>
                <a:cxn ang="0">
                  <a:pos x="120" y="146"/>
                </a:cxn>
                <a:cxn ang="0">
                  <a:pos x="92" y="146"/>
                </a:cxn>
                <a:cxn ang="0">
                  <a:pos x="92" y="43"/>
                </a:cxn>
                <a:cxn ang="0">
                  <a:pos x="25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/>
              <a:ahLst/>
              <a:cxnLst>
                <a:cxn ang="0">
                  <a:pos x="28" y="25"/>
                </a:cxn>
                <a:cxn ang="0">
                  <a:pos x="0" y="25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25"/>
                </a:cxn>
                <a:cxn ang="0">
                  <a:pos x="55" y="25"/>
                </a:cxn>
                <a:cxn ang="0">
                  <a:pos x="55" y="146"/>
                </a:cxn>
                <a:cxn ang="0">
                  <a:pos x="28" y="146"/>
                </a:cxn>
                <a:cxn ang="0">
                  <a:pos x="28" y="25"/>
                </a:cxn>
                <a:cxn ang="0">
                  <a:pos x="28" y="25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/>
              <a:ahLst/>
              <a:cxnLst>
                <a:cxn ang="0">
                  <a:pos x="69" y="146"/>
                </a:cxn>
                <a:cxn ang="0">
                  <a:pos x="39" y="146"/>
                </a:cxn>
                <a:cxn ang="0">
                  <a:pos x="57" y="10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73" y="77"/>
                </a:cxn>
                <a:cxn ang="0">
                  <a:pos x="106" y="0"/>
                </a:cxn>
                <a:cxn ang="0">
                  <a:pos x="136" y="0"/>
                </a:cxn>
                <a:cxn ang="0">
                  <a:pos x="69" y="146"/>
                </a:cxn>
                <a:cxn ang="0">
                  <a:pos x="69" y="146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/>
              <a:ahLst/>
              <a:cxnLst>
                <a:cxn ang="0">
                  <a:pos x="28" y="25"/>
                </a:cxn>
                <a:cxn ang="0">
                  <a:pos x="0" y="25"/>
                </a:cxn>
                <a:cxn ang="0">
                  <a:pos x="0" y="0"/>
                </a:cxn>
                <a:cxn ang="0">
                  <a:pos x="81" y="0"/>
                </a:cxn>
                <a:cxn ang="0">
                  <a:pos x="81" y="25"/>
                </a:cxn>
                <a:cxn ang="0">
                  <a:pos x="55" y="25"/>
                </a:cxn>
                <a:cxn ang="0">
                  <a:pos x="55" y="146"/>
                </a:cxn>
                <a:cxn ang="0">
                  <a:pos x="28" y="146"/>
                </a:cxn>
                <a:cxn ang="0">
                  <a:pos x="28" y="25"/>
                </a:cxn>
                <a:cxn ang="0">
                  <a:pos x="28" y="25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103"/>
                </a:cxn>
                <a:cxn ang="0">
                  <a:pos x="93" y="0"/>
                </a:cxn>
                <a:cxn ang="0">
                  <a:pos x="121" y="0"/>
                </a:cxn>
                <a:cxn ang="0">
                  <a:pos x="121" y="146"/>
                </a:cxn>
                <a:cxn ang="0">
                  <a:pos x="93" y="146"/>
                </a:cxn>
                <a:cxn ang="0">
                  <a:pos x="93" y="44"/>
                </a:cxn>
                <a:cxn ang="0">
                  <a:pos x="26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28" y="59"/>
                </a:cxn>
                <a:cxn ang="0">
                  <a:pos x="83" y="59"/>
                </a:cxn>
                <a:cxn ang="0">
                  <a:pos x="83" y="0"/>
                </a:cxn>
                <a:cxn ang="0">
                  <a:pos x="109" y="0"/>
                </a:cxn>
                <a:cxn ang="0">
                  <a:pos x="109" y="146"/>
                </a:cxn>
                <a:cxn ang="0">
                  <a:pos x="83" y="146"/>
                </a:cxn>
                <a:cxn ang="0">
                  <a:pos x="83" y="85"/>
                </a:cxn>
                <a:cxn ang="0">
                  <a:pos x="28" y="85"/>
                </a:cxn>
                <a:cxn ang="0">
                  <a:pos x="28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/>
              <a:ahLst/>
              <a:cxnLst>
                <a:cxn ang="0">
                  <a:pos x="59" y="148"/>
                </a:cxn>
                <a:cxn ang="0">
                  <a:pos x="42" y="144"/>
                </a:cxn>
                <a:cxn ang="0">
                  <a:pos x="26" y="135"/>
                </a:cxn>
                <a:cxn ang="0">
                  <a:pos x="14" y="125"/>
                </a:cxn>
                <a:cxn ang="0">
                  <a:pos x="6" y="111"/>
                </a:cxn>
                <a:cxn ang="0">
                  <a:pos x="2" y="93"/>
                </a:cxn>
                <a:cxn ang="0">
                  <a:pos x="2" y="75"/>
                </a:cxn>
                <a:cxn ang="0">
                  <a:pos x="6" y="60"/>
                </a:cxn>
                <a:cxn ang="0">
                  <a:pos x="14" y="46"/>
                </a:cxn>
                <a:cxn ang="0">
                  <a:pos x="26" y="34"/>
                </a:cxn>
                <a:cxn ang="0">
                  <a:pos x="42" y="26"/>
                </a:cxn>
                <a:cxn ang="0">
                  <a:pos x="59" y="22"/>
                </a:cxn>
                <a:cxn ang="0">
                  <a:pos x="67" y="0"/>
                </a:cxn>
                <a:cxn ang="0">
                  <a:pos x="95" y="20"/>
                </a:cxn>
                <a:cxn ang="0">
                  <a:pos x="115" y="24"/>
                </a:cxn>
                <a:cxn ang="0">
                  <a:pos x="130" y="30"/>
                </a:cxn>
                <a:cxn ang="0">
                  <a:pos x="142" y="40"/>
                </a:cxn>
                <a:cxn ang="0">
                  <a:pos x="152" y="52"/>
                </a:cxn>
                <a:cxn ang="0">
                  <a:pos x="158" y="67"/>
                </a:cxn>
                <a:cxn ang="0">
                  <a:pos x="160" y="83"/>
                </a:cxn>
                <a:cxn ang="0">
                  <a:pos x="158" y="101"/>
                </a:cxn>
                <a:cxn ang="0">
                  <a:pos x="152" y="117"/>
                </a:cxn>
                <a:cxn ang="0">
                  <a:pos x="142" y="131"/>
                </a:cxn>
                <a:cxn ang="0">
                  <a:pos x="128" y="140"/>
                </a:cxn>
                <a:cxn ang="0">
                  <a:pos x="115" y="146"/>
                </a:cxn>
                <a:cxn ang="0">
                  <a:pos x="95" y="148"/>
                </a:cxn>
                <a:cxn ang="0">
                  <a:pos x="67" y="168"/>
                </a:cxn>
                <a:cxn ang="0">
                  <a:pos x="67" y="148"/>
                </a:cxn>
                <a:cxn ang="0">
                  <a:pos x="63" y="48"/>
                </a:cxn>
                <a:cxn ang="0">
                  <a:pos x="52" y="50"/>
                </a:cxn>
                <a:cxn ang="0">
                  <a:pos x="44" y="56"/>
                </a:cxn>
                <a:cxn ang="0">
                  <a:pos x="36" y="62"/>
                </a:cxn>
                <a:cxn ang="0">
                  <a:pos x="32" y="69"/>
                </a:cxn>
                <a:cxn ang="0">
                  <a:pos x="30" y="79"/>
                </a:cxn>
                <a:cxn ang="0">
                  <a:pos x="30" y="89"/>
                </a:cxn>
                <a:cxn ang="0">
                  <a:pos x="32" y="99"/>
                </a:cxn>
                <a:cxn ang="0">
                  <a:pos x="36" y="107"/>
                </a:cxn>
                <a:cxn ang="0">
                  <a:pos x="44" y="113"/>
                </a:cxn>
                <a:cxn ang="0">
                  <a:pos x="52" y="119"/>
                </a:cxn>
                <a:cxn ang="0">
                  <a:pos x="63" y="121"/>
                </a:cxn>
                <a:cxn ang="0">
                  <a:pos x="67" y="46"/>
                </a:cxn>
                <a:cxn ang="0">
                  <a:pos x="95" y="121"/>
                </a:cxn>
                <a:cxn ang="0">
                  <a:pos x="107" y="121"/>
                </a:cxn>
                <a:cxn ang="0">
                  <a:pos x="117" y="117"/>
                </a:cxn>
                <a:cxn ang="0">
                  <a:pos x="124" y="111"/>
                </a:cxn>
                <a:cxn ang="0">
                  <a:pos x="130" y="103"/>
                </a:cxn>
                <a:cxn ang="0">
                  <a:pos x="134" y="93"/>
                </a:cxn>
                <a:cxn ang="0">
                  <a:pos x="134" y="83"/>
                </a:cxn>
                <a:cxn ang="0">
                  <a:pos x="134" y="75"/>
                </a:cxn>
                <a:cxn ang="0">
                  <a:pos x="130" y="66"/>
                </a:cxn>
                <a:cxn ang="0">
                  <a:pos x="124" y="58"/>
                </a:cxn>
                <a:cxn ang="0">
                  <a:pos x="117" y="52"/>
                </a:cxn>
                <a:cxn ang="0">
                  <a:pos x="107" y="48"/>
                </a:cxn>
                <a:cxn ang="0">
                  <a:pos x="95" y="46"/>
                </a:cxn>
                <a:cxn ang="0">
                  <a:pos x="95" y="121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/>
              <a:ahLst/>
              <a:cxnLst>
                <a:cxn ang="0">
                  <a:pos x="156" y="89"/>
                </a:cxn>
                <a:cxn ang="0">
                  <a:pos x="150" y="109"/>
                </a:cxn>
                <a:cxn ang="0">
                  <a:pos x="142" y="126"/>
                </a:cxn>
                <a:cxn ang="0">
                  <a:pos x="128" y="140"/>
                </a:cxn>
                <a:cxn ang="0">
                  <a:pos x="110" y="148"/>
                </a:cxn>
                <a:cxn ang="0">
                  <a:pos x="90" y="154"/>
                </a:cxn>
                <a:cxn ang="0">
                  <a:pos x="69" y="154"/>
                </a:cxn>
                <a:cxn ang="0">
                  <a:pos x="49" y="148"/>
                </a:cxn>
                <a:cxn ang="0">
                  <a:pos x="31" y="140"/>
                </a:cxn>
                <a:cxn ang="0">
                  <a:pos x="18" y="126"/>
                </a:cxn>
                <a:cxn ang="0">
                  <a:pos x="8" y="109"/>
                </a:cxn>
                <a:cxn ang="0">
                  <a:pos x="2" y="89"/>
                </a:cxn>
                <a:cxn ang="0">
                  <a:pos x="2" y="67"/>
                </a:cxn>
                <a:cxn ang="0">
                  <a:pos x="8" y="50"/>
                </a:cxn>
                <a:cxn ang="0">
                  <a:pos x="18" y="32"/>
                </a:cxn>
                <a:cxn ang="0">
                  <a:pos x="31" y="18"/>
                </a:cxn>
                <a:cxn ang="0">
                  <a:pos x="49" y="8"/>
                </a:cxn>
                <a:cxn ang="0">
                  <a:pos x="69" y="2"/>
                </a:cxn>
                <a:cxn ang="0">
                  <a:pos x="90" y="2"/>
                </a:cxn>
                <a:cxn ang="0">
                  <a:pos x="110" y="8"/>
                </a:cxn>
                <a:cxn ang="0">
                  <a:pos x="128" y="18"/>
                </a:cxn>
                <a:cxn ang="0">
                  <a:pos x="142" y="32"/>
                </a:cxn>
                <a:cxn ang="0">
                  <a:pos x="150" y="50"/>
                </a:cxn>
                <a:cxn ang="0">
                  <a:pos x="156" y="67"/>
                </a:cxn>
                <a:cxn ang="0">
                  <a:pos x="156" y="77"/>
                </a:cxn>
                <a:cxn ang="0">
                  <a:pos x="128" y="71"/>
                </a:cxn>
                <a:cxn ang="0">
                  <a:pos x="126" y="59"/>
                </a:cxn>
                <a:cxn ang="0">
                  <a:pos x="118" y="48"/>
                </a:cxn>
                <a:cxn ang="0">
                  <a:pos x="110" y="40"/>
                </a:cxn>
                <a:cxn ang="0">
                  <a:pos x="98" y="32"/>
                </a:cxn>
                <a:cxn ang="0">
                  <a:pos x="87" y="30"/>
                </a:cxn>
                <a:cxn ang="0">
                  <a:pos x="73" y="30"/>
                </a:cxn>
                <a:cxn ang="0">
                  <a:pos x="59" y="32"/>
                </a:cxn>
                <a:cxn ang="0">
                  <a:pos x="47" y="40"/>
                </a:cxn>
                <a:cxn ang="0">
                  <a:pos x="39" y="48"/>
                </a:cxn>
                <a:cxn ang="0">
                  <a:pos x="31" y="59"/>
                </a:cxn>
                <a:cxn ang="0">
                  <a:pos x="29" y="71"/>
                </a:cxn>
                <a:cxn ang="0">
                  <a:pos x="29" y="85"/>
                </a:cxn>
                <a:cxn ang="0">
                  <a:pos x="31" y="97"/>
                </a:cxn>
                <a:cxn ang="0">
                  <a:pos x="39" y="109"/>
                </a:cxn>
                <a:cxn ang="0">
                  <a:pos x="47" y="119"/>
                </a:cxn>
                <a:cxn ang="0">
                  <a:pos x="59" y="125"/>
                </a:cxn>
                <a:cxn ang="0">
                  <a:pos x="73" y="128"/>
                </a:cxn>
                <a:cxn ang="0">
                  <a:pos x="87" y="128"/>
                </a:cxn>
                <a:cxn ang="0">
                  <a:pos x="100" y="125"/>
                </a:cxn>
                <a:cxn ang="0">
                  <a:pos x="110" y="119"/>
                </a:cxn>
                <a:cxn ang="0">
                  <a:pos x="120" y="109"/>
                </a:cxn>
                <a:cxn ang="0">
                  <a:pos x="126" y="97"/>
                </a:cxn>
                <a:cxn ang="0">
                  <a:pos x="128" y="85"/>
                </a:cxn>
                <a:cxn ang="0">
                  <a:pos x="128" y="77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0"/>
                </a:cxn>
                <a:cxn ang="0">
                  <a:pos x="53" y="2"/>
                </a:cxn>
                <a:cxn ang="0">
                  <a:pos x="63" y="4"/>
                </a:cxn>
                <a:cxn ang="0">
                  <a:pos x="71" y="6"/>
                </a:cxn>
                <a:cxn ang="0">
                  <a:pos x="77" y="10"/>
                </a:cxn>
                <a:cxn ang="0">
                  <a:pos x="83" y="14"/>
                </a:cxn>
                <a:cxn ang="0">
                  <a:pos x="87" y="18"/>
                </a:cxn>
                <a:cxn ang="0">
                  <a:pos x="91" y="24"/>
                </a:cxn>
                <a:cxn ang="0">
                  <a:pos x="93" y="28"/>
                </a:cxn>
                <a:cxn ang="0">
                  <a:pos x="95" y="34"/>
                </a:cxn>
                <a:cxn ang="0">
                  <a:pos x="95" y="38"/>
                </a:cxn>
                <a:cxn ang="0">
                  <a:pos x="95" y="44"/>
                </a:cxn>
                <a:cxn ang="0">
                  <a:pos x="95" y="46"/>
                </a:cxn>
                <a:cxn ang="0">
                  <a:pos x="95" y="52"/>
                </a:cxn>
                <a:cxn ang="0">
                  <a:pos x="95" y="55"/>
                </a:cxn>
                <a:cxn ang="0">
                  <a:pos x="93" y="61"/>
                </a:cxn>
                <a:cxn ang="0">
                  <a:pos x="91" y="65"/>
                </a:cxn>
                <a:cxn ang="0">
                  <a:pos x="89" y="71"/>
                </a:cxn>
                <a:cxn ang="0">
                  <a:pos x="85" y="75"/>
                </a:cxn>
                <a:cxn ang="0">
                  <a:pos x="81" y="81"/>
                </a:cxn>
                <a:cxn ang="0">
                  <a:pos x="75" y="85"/>
                </a:cxn>
                <a:cxn ang="0">
                  <a:pos x="69" y="87"/>
                </a:cxn>
                <a:cxn ang="0">
                  <a:pos x="61" y="89"/>
                </a:cxn>
                <a:cxn ang="0">
                  <a:pos x="53" y="91"/>
                </a:cxn>
                <a:cxn ang="0">
                  <a:pos x="42" y="91"/>
                </a:cxn>
                <a:cxn ang="0">
                  <a:pos x="28" y="91"/>
                </a:cxn>
                <a:cxn ang="0">
                  <a:pos x="28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8" y="65"/>
                </a:cxn>
                <a:cxn ang="0">
                  <a:pos x="44" y="65"/>
                </a:cxn>
                <a:cxn ang="0">
                  <a:pos x="48" y="65"/>
                </a:cxn>
                <a:cxn ang="0">
                  <a:pos x="50" y="65"/>
                </a:cxn>
                <a:cxn ang="0">
                  <a:pos x="51" y="65"/>
                </a:cxn>
                <a:cxn ang="0">
                  <a:pos x="53" y="65"/>
                </a:cxn>
                <a:cxn ang="0">
                  <a:pos x="57" y="63"/>
                </a:cxn>
                <a:cxn ang="0">
                  <a:pos x="59" y="63"/>
                </a:cxn>
                <a:cxn ang="0">
                  <a:pos x="61" y="61"/>
                </a:cxn>
                <a:cxn ang="0">
                  <a:pos x="63" y="59"/>
                </a:cxn>
                <a:cxn ang="0">
                  <a:pos x="65" y="57"/>
                </a:cxn>
                <a:cxn ang="0">
                  <a:pos x="67" y="53"/>
                </a:cxn>
                <a:cxn ang="0">
                  <a:pos x="67" y="52"/>
                </a:cxn>
                <a:cxn ang="0">
                  <a:pos x="67" y="46"/>
                </a:cxn>
                <a:cxn ang="0">
                  <a:pos x="67" y="42"/>
                </a:cxn>
                <a:cxn ang="0">
                  <a:pos x="67" y="40"/>
                </a:cxn>
                <a:cxn ang="0">
                  <a:pos x="65" y="36"/>
                </a:cxn>
                <a:cxn ang="0">
                  <a:pos x="63" y="34"/>
                </a:cxn>
                <a:cxn ang="0">
                  <a:pos x="61" y="32"/>
                </a:cxn>
                <a:cxn ang="0">
                  <a:pos x="59" y="30"/>
                </a:cxn>
                <a:cxn ang="0">
                  <a:pos x="57" y="30"/>
                </a:cxn>
                <a:cxn ang="0">
                  <a:pos x="53" y="28"/>
                </a:cxn>
                <a:cxn ang="0">
                  <a:pos x="51" y="28"/>
                </a:cxn>
                <a:cxn ang="0">
                  <a:pos x="50" y="28"/>
                </a:cxn>
                <a:cxn ang="0">
                  <a:pos x="48" y="28"/>
                </a:cxn>
                <a:cxn ang="0">
                  <a:pos x="44" y="26"/>
                </a:cxn>
                <a:cxn ang="0">
                  <a:pos x="28" y="26"/>
                </a:cxn>
                <a:cxn ang="0">
                  <a:pos x="28" y="65"/>
                </a:cxn>
                <a:cxn ang="0">
                  <a:pos x="28" y="65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0"/>
                </a:cxn>
                <a:cxn ang="0">
                  <a:pos x="76" y="113"/>
                </a:cxn>
                <a:cxn ang="0">
                  <a:pos x="118" y="0"/>
                </a:cxn>
                <a:cxn ang="0">
                  <a:pos x="155" y="0"/>
                </a:cxn>
                <a:cxn ang="0">
                  <a:pos x="155" y="146"/>
                </a:cxn>
                <a:cxn ang="0">
                  <a:pos x="128" y="146"/>
                </a:cxn>
                <a:cxn ang="0">
                  <a:pos x="128" y="36"/>
                </a:cxn>
                <a:cxn ang="0">
                  <a:pos x="88" y="146"/>
                </a:cxn>
                <a:cxn ang="0">
                  <a:pos x="67" y="146"/>
                </a:cxn>
                <a:cxn ang="0">
                  <a:pos x="27" y="36"/>
                </a:cxn>
                <a:cxn ang="0">
                  <a:pos x="27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83" y="0"/>
                </a:cxn>
                <a:cxn ang="0">
                  <a:pos x="144" y="146"/>
                </a:cxn>
                <a:cxn ang="0">
                  <a:pos x="114" y="146"/>
                </a:cxn>
                <a:cxn ang="0">
                  <a:pos x="99" y="109"/>
                </a:cxn>
                <a:cxn ang="0">
                  <a:pos x="45" y="109"/>
                </a:cxn>
                <a:cxn ang="0">
                  <a:pos x="30" y="146"/>
                </a:cxn>
                <a:cxn ang="0">
                  <a:pos x="0" y="146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89" y="83"/>
                </a:cxn>
                <a:cxn ang="0">
                  <a:pos x="71" y="40"/>
                </a:cxn>
                <a:cxn ang="0">
                  <a:pos x="55" y="83"/>
                </a:cxn>
                <a:cxn ang="0">
                  <a:pos x="89" y="83"/>
                </a:cxn>
                <a:cxn ang="0">
                  <a:pos x="89" y="83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/>
              <a:ahLst/>
              <a:cxnLst>
                <a:cxn ang="0">
                  <a:pos x="108" y="121"/>
                </a:cxn>
                <a:cxn ang="0">
                  <a:pos x="124" y="121"/>
                </a:cxn>
                <a:cxn ang="0">
                  <a:pos x="124" y="176"/>
                </a:cxn>
                <a:cxn ang="0">
                  <a:pos x="96" y="176"/>
                </a:cxn>
                <a:cxn ang="0">
                  <a:pos x="96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27" y="0"/>
                </a:cxn>
                <a:cxn ang="0">
                  <a:pos x="27" y="121"/>
                </a:cxn>
                <a:cxn ang="0">
                  <a:pos x="81" y="121"/>
                </a:cxn>
                <a:cxn ang="0">
                  <a:pos x="81" y="0"/>
                </a:cxn>
                <a:cxn ang="0">
                  <a:pos x="108" y="0"/>
                </a:cxn>
                <a:cxn ang="0">
                  <a:pos x="108" y="121"/>
                </a:cxn>
                <a:cxn ang="0">
                  <a:pos x="108" y="121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103"/>
                </a:cxn>
                <a:cxn ang="0">
                  <a:pos x="92" y="0"/>
                </a:cxn>
                <a:cxn ang="0">
                  <a:pos x="120" y="0"/>
                </a:cxn>
                <a:cxn ang="0">
                  <a:pos x="120" y="146"/>
                </a:cxn>
                <a:cxn ang="0">
                  <a:pos x="92" y="146"/>
                </a:cxn>
                <a:cxn ang="0">
                  <a:pos x="92" y="44"/>
                </a:cxn>
                <a:cxn ang="0">
                  <a:pos x="25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/>
              <a:ahLst/>
              <a:cxnLst>
                <a:cxn ang="0">
                  <a:pos x="153" y="89"/>
                </a:cxn>
                <a:cxn ang="0">
                  <a:pos x="147" y="109"/>
                </a:cxn>
                <a:cxn ang="0">
                  <a:pos x="140" y="126"/>
                </a:cxn>
                <a:cxn ang="0">
                  <a:pos x="126" y="140"/>
                </a:cxn>
                <a:cxn ang="0">
                  <a:pos x="108" y="148"/>
                </a:cxn>
                <a:cxn ang="0">
                  <a:pos x="88" y="154"/>
                </a:cxn>
                <a:cxn ang="0">
                  <a:pos x="67" y="154"/>
                </a:cxn>
                <a:cxn ang="0">
                  <a:pos x="47" y="148"/>
                </a:cxn>
                <a:cxn ang="0">
                  <a:pos x="29" y="140"/>
                </a:cxn>
                <a:cxn ang="0">
                  <a:pos x="15" y="126"/>
                </a:cxn>
                <a:cxn ang="0">
                  <a:pos x="6" y="109"/>
                </a:cxn>
                <a:cxn ang="0">
                  <a:pos x="2" y="89"/>
                </a:cxn>
                <a:cxn ang="0">
                  <a:pos x="2" y="67"/>
                </a:cxn>
                <a:cxn ang="0">
                  <a:pos x="6" y="50"/>
                </a:cxn>
                <a:cxn ang="0">
                  <a:pos x="15" y="32"/>
                </a:cxn>
                <a:cxn ang="0">
                  <a:pos x="29" y="18"/>
                </a:cxn>
                <a:cxn ang="0">
                  <a:pos x="47" y="8"/>
                </a:cxn>
                <a:cxn ang="0">
                  <a:pos x="67" y="2"/>
                </a:cxn>
                <a:cxn ang="0">
                  <a:pos x="88" y="2"/>
                </a:cxn>
                <a:cxn ang="0">
                  <a:pos x="108" y="8"/>
                </a:cxn>
                <a:cxn ang="0">
                  <a:pos x="126" y="18"/>
                </a:cxn>
                <a:cxn ang="0">
                  <a:pos x="140" y="32"/>
                </a:cxn>
                <a:cxn ang="0">
                  <a:pos x="147" y="50"/>
                </a:cxn>
                <a:cxn ang="0">
                  <a:pos x="153" y="67"/>
                </a:cxn>
                <a:cxn ang="0">
                  <a:pos x="153" y="77"/>
                </a:cxn>
                <a:cxn ang="0">
                  <a:pos x="128" y="71"/>
                </a:cxn>
                <a:cxn ang="0">
                  <a:pos x="126" y="59"/>
                </a:cxn>
                <a:cxn ang="0">
                  <a:pos x="118" y="48"/>
                </a:cxn>
                <a:cxn ang="0">
                  <a:pos x="110" y="40"/>
                </a:cxn>
                <a:cxn ang="0">
                  <a:pos x="98" y="32"/>
                </a:cxn>
                <a:cxn ang="0">
                  <a:pos x="84" y="30"/>
                </a:cxn>
                <a:cxn ang="0">
                  <a:pos x="71" y="30"/>
                </a:cxn>
                <a:cxn ang="0">
                  <a:pos x="57" y="32"/>
                </a:cxn>
                <a:cxn ang="0">
                  <a:pos x="45" y="40"/>
                </a:cxn>
                <a:cxn ang="0">
                  <a:pos x="37" y="48"/>
                </a:cxn>
                <a:cxn ang="0">
                  <a:pos x="29" y="59"/>
                </a:cxn>
                <a:cxn ang="0">
                  <a:pos x="27" y="71"/>
                </a:cxn>
                <a:cxn ang="0">
                  <a:pos x="27" y="85"/>
                </a:cxn>
                <a:cxn ang="0">
                  <a:pos x="29" y="97"/>
                </a:cxn>
                <a:cxn ang="0">
                  <a:pos x="37" y="109"/>
                </a:cxn>
                <a:cxn ang="0">
                  <a:pos x="45" y="119"/>
                </a:cxn>
                <a:cxn ang="0">
                  <a:pos x="57" y="125"/>
                </a:cxn>
                <a:cxn ang="0">
                  <a:pos x="71" y="128"/>
                </a:cxn>
                <a:cxn ang="0">
                  <a:pos x="84" y="128"/>
                </a:cxn>
                <a:cxn ang="0">
                  <a:pos x="98" y="125"/>
                </a:cxn>
                <a:cxn ang="0">
                  <a:pos x="110" y="119"/>
                </a:cxn>
                <a:cxn ang="0">
                  <a:pos x="118" y="109"/>
                </a:cxn>
                <a:cxn ang="0">
                  <a:pos x="126" y="97"/>
                </a:cxn>
                <a:cxn ang="0">
                  <a:pos x="128" y="85"/>
                </a:cxn>
                <a:cxn ang="0">
                  <a:pos x="128" y="77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28" y="59"/>
                </a:cxn>
                <a:cxn ang="0">
                  <a:pos x="83" y="59"/>
                </a:cxn>
                <a:cxn ang="0">
                  <a:pos x="83" y="0"/>
                </a:cxn>
                <a:cxn ang="0">
                  <a:pos x="109" y="0"/>
                </a:cxn>
                <a:cxn ang="0">
                  <a:pos x="109" y="146"/>
                </a:cxn>
                <a:cxn ang="0">
                  <a:pos x="83" y="146"/>
                </a:cxn>
                <a:cxn ang="0">
                  <a:pos x="83" y="85"/>
                </a:cxn>
                <a:cxn ang="0">
                  <a:pos x="28" y="85"/>
                </a:cxn>
                <a:cxn ang="0">
                  <a:pos x="28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28" y="59"/>
                </a:cxn>
                <a:cxn ang="0">
                  <a:pos x="81" y="59"/>
                </a:cxn>
                <a:cxn ang="0">
                  <a:pos x="81" y="0"/>
                </a:cxn>
                <a:cxn ang="0">
                  <a:pos x="109" y="0"/>
                </a:cxn>
                <a:cxn ang="0">
                  <a:pos x="109" y="146"/>
                </a:cxn>
                <a:cxn ang="0">
                  <a:pos x="81" y="146"/>
                </a:cxn>
                <a:cxn ang="0">
                  <a:pos x="81" y="85"/>
                </a:cxn>
                <a:cxn ang="0">
                  <a:pos x="28" y="85"/>
                </a:cxn>
                <a:cxn ang="0">
                  <a:pos x="28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59" y="57"/>
                </a:cxn>
                <a:cxn ang="0">
                  <a:pos x="73" y="61"/>
                </a:cxn>
                <a:cxn ang="0">
                  <a:pos x="85" y="67"/>
                </a:cxn>
                <a:cxn ang="0">
                  <a:pos x="93" y="75"/>
                </a:cxn>
                <a:cxn ang="0">
                  <a:pos x="97" y="85"/>
                </a:cxn>
                <a:cxn ang="0">
                  <a:pos x="99" y="97"/>
                </a:cxn>
                <a:cxn ang="0">
                  <a:pos x="99" y="109"/>
                </a:cxn>
                <a:cxn ang="0">
                  <a:pos x="97" y="121"/>
                </a:cxn>
                <a:cxn ang="0">
                  <a:pos x="91" y="130"/>
                </a:cxn>
                <a:cxn ang="0">
                  <a:pos x="81" y="138"/>
                </a:cxn>
                <a:cxn ang="0">
                  <a:pos x="71" y="144"/>
                </a:cxn>
                <a:cxn ang="0">
                  <a:pos x="57" y="146"/>
                </a:cxn>
                <a:cxn ang="0">
                  <a:pos x="0" y="146"/>
                </a:cxn>
                <a:cxn ang="0">
                  <a:pos x="28" y="0"/>
                </a:cxn>
                <a:cxn ang="0">
                  <a:pos x="28" y="121"/>
                </a:cxn>
                <a:cxn ang="0">
                  <a:pos x="53" y="121"/>
                </a:cxn>
                <a:cxn ang="0">
                  <a:pos x="59" y="121"/>
                </a:cxn>
                <a:cxn ang="0">
                  <a:pos x="63" y="119"/>
                </a:cxn>
                <a:cxn ang="0">
                  <a:pos x="67" y="115"/>
                </a:cxn>
                <a:cxn ang="0">
                  <a:pos x="71" y="111"/>
                </a:cxn>
                <a:cxn ang="0">
                  <a:pos x="71" y="105"/>
                </a:cxn>
                <a:cxn ang="0">
                  <a:pos x="71" y="99"/>
                </a:cxn>
                <a:cxn ang="0">
                  <a:pos x="71" y="95"/>
                </a:cxn>
                <a:cxn ang="0">
                  <a:pos x="67" y="91"/>
                </a:cxn>
                <a:cxn ang="0">
                  <a:pos x="63" y="87"/>
                </a:cxn>
                <a:cxn ang="0">
                  <a:pos x="59" y="85"/>
                </a:cxn>
                <a:cxn ang="0">
                  <a:pos x="53" y="85"/>
                </a:cxn>
                <a:cxn ang="0">
                  <a:pos x="28" y="83"/>
                </a:cxn>
                <a:cxn ang="0">
                  <a:pos x="28" y="121"/>
                </a:cxn>
                <a:cxn ang="0">
                  <a:pos x="140" y="0"/>
                </a:cxn>
                <a:cxn ang="0">
                  <a:pos x="112" y="146"/>
                </a:cxn>
                <a:cxn ang="0">
                  <a:pos x="112" y="0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/>
              <a:ahLst/>
              <a:cxnLst>
                <a:cxn ang="0">
                  <a:pos x="49" y="73"/>
                </a:cxn>
                <a:cxn ang="0">
                  <a:pos x="0" y="0"/>
                </a:cxn>
                <a:cxn ang="0">
                  <a:pos x="31" y="0"/>
                </a:cxn>
                <a:cxn ang="0">
                  <a:pos x="65" y="52"/>
                </a:cxn>
                <a:cxn ang="0">
                  <a:pos x="98" y="0"/>
                </a:cxn>
                <a:cxn ang="0">
                  <a:pos x="130" y="0"/>
                </a:cxn>
                <a:cxn ang="0">
                  <a:pos x="81" y="73"/>
                </a:cxn>
                <a:cxn ang="0">
                  <a:pos x="130" y="146"/>
                </a:cxn>
                <a:cxn ang="0">
                  <a:pos x="98" y="146"/>
                </a:cxn>
                <a:cxn ang="0">
                  <a:pos x="65" y="97"/>
                </a:cxn>
                <a:cxn ang="0">
                  <a:pos x="31" y="146"/>
                </a:cxn>
                <a:cxn ang="0">
                  <a:pos x="0" y="146"/>
                </a:cxn>
                <a:cxn ang="0">
                  <a:pos x="49" y="73"/>
                </a:cxn>
                <a:cxn ang="0">
                  <a:pos x="49" y="73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/>
              <a:ahLst/>
              <a:cxnLst>
                <a:cxn ang="0">
                  <a:pos x="28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81" y="0"/>
                </a:cxn>
                <a:cxn ang="0">
                  <a:pos x="81" y="26"/>
                </a:cxn>
                <a:cxn ang="0">
                  <a:pos x="55" y="26"/>
                </a:cxn>
                <a:cxn ang="0">
                  <a:pos x="55" y="146"/>
                </a:cxn>
                <a:cxn ang="0">
                  <a:pos x="28" y="146"/>
                </a:cxn>
                <a:cxn ang="0">
                  <a:pos x="28" y="26"/>
                </a:cxn>
                <a:cxn ang="0">
                  <a:pos x="28" y="26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" y="0"/>
                </a:cxn>
                <a:cxn ang="0">
                  <a:pos x="79" y="26"/>
                </a:cxn>
                <a:cxn ang="0">
                  <a:pos x="27" y="26"/>
                </a:cxn>
                <a:cxn ang="0">
                  <a:pos x="27" y="59"/>
                </a:cxn>
                <a:cxn ang="0">
                  <a:pos x="77" y="59"/>
                </a:cxn>
                <a:cxn ang="0">
                  <a:pos x="77" y="87"/>
                </a:cxn>
                <a:cxn ang="0">
                  <a:pos x="27" y="87"/>
                </a:cxn>
                <a:cxn ang="0">
                  <a:pos x="27" y="121"/>
                </a:cxn>
                <a:cxn ang="0">
                  <a:pos x="79" y="121"/>
                </a:cxn>
                <a:cxn ang="0">
                  <a:pos x="79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/>
              <a:ahLst/>
              <a:cxnLst>
                <a:cxn ang="0">
                  <a:pos x="52" y="7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67" y="52"/>
                </a:cxn>
                <a:cxn ang="0">
                  <a:pos x="103" y="0"/>
                </a:cxn>
                <a:cxn ang="0">
                  <a:pos x="134" y="0"/>
                </a:cxn>
                <a:cxn ang="0">
                  <a:pos x="83" y="73"/>
                </a:cxn>
                <a:cxn ang="0">
                  <a:pos x="134" y="146"/>
                </a:cxn>
                <a:cxn ang="0">
                  <a:pos x="103" y="146"/>
                </a:cxn>
                <a:cxn ang="0">
                  <a:pos x="67" y="97"/>
                </a:cxn>
                <a:cxn ang="0">
                  <a:pos x="32" y="146"/>
                </a:cxn>
                <a:cxn ang="0">
                  <a:pos x="0" y="146"/>
                </a:cxn>
                <a:cxn ang="0">
                  <a:pos x="52" y="73"/>
                </a:cxn>
                <a:cxn ang="0">
                  <a:pos x="52" y="73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28" y="59"/>
                </a:cxn>
                <a:cxn ang="0">
                  <a:pos x="81" y="59"/>
                </a:cxn>
                <a:cxn ang="0">
                  <a:pos x="81" y="0"/>
                </a:cxn>
                <a:cxn ang="0">
                  <a:pos x="109" y="0"/>
                </a:cxn>
                <a:cxn ang="0">
                  <a:pos x="109" y="146"/>
                </a:cxn>
                <a:cxn ang="0">
                  <a:pos x="81" y="146"/>
                </a:cxn>
                <a:cxn ang="0">
                  <a:pos x="81" y="85"/>
                </a:cxn>
                <a:cxn ang="0">
                  <a:pos x="28" y="85"/>
                </a:cxn>
                <a:cxn ang="0">
                  <a:pos x="28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/>
              <a:ahLst/>
              <a:cxnLst>
                <a:cxn ang="0">
                  <a:pos x="154" y="89"/>
                </a:cxn>
                <a:cxn ang="0">
                  <a:pos x="150" y="109"/>
                </a:cxn>
                <a:cxn ang="0">
                  <a:pos x="140" y="126"/>
                </a:cxn>
                <a:cxn ang="0">
                  <a:pos x="127" y="140"/>
                </a:cxn>
                <a:cxn ang="0">
                  <a:pos x="109" y="148"/>
                </a:cxn>
                <a:cxn ang="0">
                  <a:pos x="89" y="154"/>
                </a:cxn>
                <a:cxn ang="0">
                  <a:pos x="67" y="154"/>
                </a:cxn>
                <a:cxn ang="0">
                  <a:pos x="48" y="148"/>
                </a:cxn>
                <a:cxn ang="0">
                  <a:pos x="30" y="140"/>
                </a:cxn>
                <a:cxn ang="0">
                  <a:pos x="16" y="126"/>
                </a:cxn>
                <a:cxn ang="0">
                  <a:pos x="6" y="109"/>
                </a:cxn>
                <a:cxn ang="0">
                  <a:pos x="0" y="89"/>
                </a:cxn>
                <a:cxn ang="0">
                  <a:pos x="0" y="67"/>
                </a:cxn>
                <a:cxn ang="0">
                  <a:pos x="6" y="50"/>
                </a:cxn>
                <a:cxn ang="0">
                  <a:pos x="16" y="32"/>
                </a:cxn>
                <a:cxn ang="0">
                  <a:pos x="30" y="18"/>
                </a:cxn>
                <a:cxn ang="0">
                  <a:pos x="48" y="8"/>
                </a:cxn>
                <a:cxn ang="0">
                  <a:pos x="67" y="2"/>
                </a:cxn>
                <a:cxn ang="0">
                  <a:pos x="89" y="2"/>
                </a:cxn>
                <a:cxn ang="0">
                  <a:pos x="109" y="8"/>
                </a:cxn>
                <a:cxn ang="0">
                  <a:pos x="127" y="18"/>
                </a:cxn>
                <a:cxn ang="0">
                  <a:pos x="140" y="32"/>
                </a:cxn>
                <a:cxn ang="0">
                  <a:pos x="150" y="50"/>
                </a:cxn>
                <a:cxn ang="0">
                  <a:pos x="154" y="67"/>
                </a:cxn>
                <a:cxn ang="0">
                  <a:pos x="156" y="77"/>
                </a:cxn>
                <a:cxn ang="0">
                  <a:pos x="127" y="71"/>
                </a:cxn>
                <a:cxn ang="0">
                  <a:pos x="125" y="59"/>
                </a:cxn>
                <a:cxn ang="0">
                  <a:pos x="117" y="48"/>
                </a:cxn>
                <a:cxn ang="0">
                  <a:pos x="109" y="40"/>
                </a:cxn>
                <a:cxn ang="0">
                  <a:pos x="97" y="32"/>
                </a:cxn>
                <a:cxn ang="0">
                  <a:pos x="85" y="30"/>
                </a:cxn>
                <a:cxn ang="0">
                  <a:pos x="71" y="30"/>
                </a:cxn>
                <a:cxn ang="0">
                  <a:pos x="58" y="32"/>
                </a:cxn>
                <a:cxn ang="0">
                  <a:pos x="46" y="40"/>
                </a:cxn>
                <a:cxn ang="0">
                  <a:pos x="38" y="48"/>
                </a:cxn>
                <a:cxn ang="0">
                  <a:pos x="30" y="59"/>
                </a:cxn>
                <a:cxn ang="0">
                  <a:pos x="28" y="71"/>
                </a:cxn>
                <a:cxn ang="0">
                  <a:pos x="28" y="85"/>
                </a:cxn>
                <a:cxn ang="0">
                  <a:pos x="30" y="97"/>
                </a:cxn>
                <a:cxn ang="0">
                  <a:pos x="38" y="109"/>
                </a:cxn>
                <a:cxn ang="0">
                  <a:pos x="46" y="119"/>
                </a:cxn>
                <a:cxn ang="0">
                  <a:pos x="58" y="125"/>
                </a:cxn>
                <a:cxn ang="0">
                  <a:pos x="69" y="128"/>
                </a:cxn>
                <a:cxn ang="0">
                  <a:pos x="83" y="128"/>
                </a:cxn>
                <a:cxn ang="0">
                  <a:pos x="97" y="125"/>
                </a:cxn>
                <a:cxn ang="0">
                  <a:pos x="109" y="119"/>
                </a:cxn>
                <a:cxn ang="0">
                  <a:pos x="117" y="109"/>
                </a:cxn>
                <a:cxn ang="0">
                  <a:pos x="125" y="97"/>
                </a:cxn>
                <a:cxn ang="0">
                  <a:pos x="127" y="85"/>
                </a:cxn>
                <a:cxn ang="0">
                  <a:pos x="128" y="77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/>
              <a:ahLst/>
              <a:cxnLst>
                <a:cxn ang="0">
                  <a:pos x="140" y="146"/>
                </a:cxn>
                <a:cxn ang="0">
                  <a:pos x="110" y="146"/>
                </a:cxn>
                <a:cxn ang="0">
                  <a:pos x="69" y="38"/>
                </a:cxn>
                <a:cxn ang="0">
                  <a:pos x="30" y="146"/>
                </a:cxn>
                <a:cxn ang="0">
                  <a:pos x="0" y="146"/>
                </a:cxn>
                <a:cxn ang="0">
                  <a:pos x="57" y="0"/>
                </a:cxn>
                <a:cxn ang="0">
                  <a:pos x="83" y="0"/>
                </a:cxn>
                <a:cxn ang="0">
                  <a:pos x="140" y="146"/>
                </a:cxn>
                <a:cxn ang="0">
                  <a:pos x="140" y="146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/>
              <a:ahLst/>
              <a:cxnLst>
                <a:cxn ang="0">
                  <a:pos x="154" y="89"/>
                </a:cxn>
                <a:cxn ang="0">
                  <a:pos x="148" y="109"/>
                </a:cxn>
                <a:cxn ang="0">
                  <a:pos x="138" y="126"/>
                </a:cxn>
                <a:cxn ang="0">
                  <a:pos x="124" y="140"/>
                </a:cxn>
                <a:cxn ang="0">
                  <a:pos x="106" y="148"/>
                </a:cxn>
                <a:cxn ang="0">
                  <a:pos x="87" y="154"/>
                </a:cxn>
                <a:cxn ang="0">
                  <a:pos x="65" y="154"/>
                </a:cxn>
                <a:cxn ang="0">
                  <a:pos x="45" y="148"/>
                </a:cxn>
                <a:cxn ang="0">
                  <a:pos x="27" y="140"/>
                </a:cxn>
                <a:cxn ang="0">
                  <a:pos x="14" y="126"/>
                </a:cxn>
                <a:cxn ang="0">
                  <a:pos x="6" y="109"/>
                </a:cxn>
                <a:cxn ang="0">
                  <a:pos x="0" y="89"/>
                </a:cxn>
                <a:cxn ang="0">
                  <a:pos x="0" y="67"/>
                </a:cxn>
                <a:cxn ang="0">
                  <a:pos x="6" y="50"/>
                </a:cxn>
                <a:cxn ang="0">
                  <a:pos x="14" y="32"/>
                </a:cxn>
                <a:cxn ang="0">
                  <a:pos x="27" y="18"/>
                </a:cxn>
                <a:cxn ang="0">
                  <a:pos x="45" y="8"/>
                </a:cxn>
                <a:cxn ang="0">
                  <a:pos x="65" y="2"/>
                </a:cxn>
                <a:cxn ang="0">
                  <a:pos x="87" y="2"/>
                </a:cxn>
                <a:cxn ang="0">
                  <a:pos x="106" y="8"/>
                </a:cxn>
                <a:cxn ang="0">
                  <a:pos x="124" y="18"/>
                </a:cxn>
                <a:cxn ang="0">
                  <a:pos x="138" y="32"/>
                </a:cxn>
                <a:cxn ang="0">
                  <a:pos x="148" y="50"/>
                </a:cxn>
                <a:cxn ang="0">
                  <a:pos x="154" y="67"/>
                </a:cxn>
                <a:cxn ang="0">
                  <a:pos x="156" y="77"/>
                </a:cxn>
                <a:cxn ang="0">
                  <a:pos x="126" y="71"/>
                </a:cxn>
                <a:cxn ang="0">
                  <a:pos x="124" y="59"/>
                </a:cxn>
                <a:cxn ang="0">
                  <a:pos x="116" y="48"/>
                </a:cxn>
                <a:cxn ang="0">
                  <a:pos x="108" y="40"/>
                </a:cxn>
                <a:cxn ang="0">
                  <a:pos x="96" y="32"/>
                </a:cxn>
                <a:cxn ang="0">
                  <a:pos x="83" y="30"/>
                </a:cxn>
                <a:cxn ang="0">
                  <a:pos x="69" y="30"/>
                </a:cxn>
                <a:cxn ang="0">
                  <a:pos x="55" y="32"/>
                </a:cxn>
                <a:cxn ang="0">
                  <a:pos x="45" y="40"/>
                </a:cxn>
                <a:cxn ang="0">
                  <a:pos x="35" y="48"/>
                </a:cxn>
                <a:cxn ang="0">
                  <a:pos x="29" y="59"/>
                </a:cxn>
                <a:cxn ang="0">
                  <a:pos x="27" y="71"/>
                </a:cxn>
                <a:cxn ang="0">
                  <a:pos x="27" y="85"/>
                </a:cxn>
                <a:cxn ang="0">
                  <a:pos x="29" y="97"/>
                </a:cxn>
                <a:cxn ang="0">
                  <a:pos x="37" y="109"/>
                </a:cxn>
                <a:cxn ang="0">
                  <a:pos x="45" y="119"/>
                </a:cxn>
                <a:cxn ang="0">
                  <a:pos x="57" y="125"/>
                </a:cxn>
                <a:cxn ang="0">
                  <a:pos x="69" y="128"/>
                </a:cxn>
                <a:cxn ang="0">
                  <a:pos x="83" y="128"/>
                </a:cxn>
                <a:cxn ang="0">
                  <a:pos x="96" y="125"/>
                </a:cxn>
                <a:cxn ang="0">
                  <a:pos x="108" y="119"/>
                </a:cxn>
                <a:cxn ang="0">
                  <a:pos x="116" y="109"/>
                </a:cxn>
                <a:cxn ang="0">
                  <a:pos x="124" y="97"/>
                </a:cxn>
                <a:cxn ang="0">
                  <a:pos x="126" y="85"/>
                </a:cxn>
                <a:cxn ang="0">
                  <a:pos x="128" y="77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0"/>
                </a:cxn>
                <a:cxn ang="0">
                  <a:pos x="75" y="26"/>
                </a:cxn>
                <a:cxn ang="0">
                  <a:pos x="28" y="26"/>
                </a:cxn>
                <a:cxn ang="0">
                  <a:pos x="28" y="146"/>
                </a:cxn>
                <a:cxn ang="0">
                  <a:pos x="2" y="14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103"/>
                </a:cxn>
                <a:cxn ang="0">
                  <a:pos x="93" y="0"/>
                </a:cxn>
                <a:cxn ang="0">
                  <a:pos x="120" y="0"/>
                </a:cxn>
                <a:cxn ang="0">
                  <a:pos x="120" y="146"/>
                </a:cxn>
                <a:cxn ang="0">
                  <a:pos x="93" y="146"/>
                </a:cxn>
                <a:cxn ang="0">
                  <a:pos x="93" y="44"/>
                </a:cxn>
                <a:cxn ang="0">
                  <a:pos x="28" y="146"/>
                </a:cxn>
                <a:cxn ang="0">
                  <a:pos x="0" y="146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/>
              <a:ahLst/>
              <a:cxnLst>
                <a:cxn ang="0">
                  <a:pos x="27" y="140"/>
                </a:cxn>
                <a:cxn ang="0">
                  <a:pos x="120" y="37"/>
                </a:cxn>
                <a:cxn ang="0">
                  <a:pos x="92" y="183"/>
                </a:cxn>
                <a:cxn ang="0">
                  <a:pos x="27" y="183"/>
                </a:cxn>
                <a:cxn ang="0">
                  <a:pos x="0" y="37"/>
                </a:cxn>
                <a:cxn ang="0">
                  <a:pos x="27" y="37"/>
                </a:cxn>
                <a:cxn ang="0">
                  <a:pos x="47" y="2"/>
                </a:cxn>
                <a:cxn ang="0">
                  <a:pos x="47" y="6"/>
                </a:cxn>
                <a:cxn ang="0">
                  <a:pos x="49" y="8"/>
                </a:cxn>
                <a:cxn ang="0">
                  <a:pos x="51" y="10"/>
                </a:cxn>
                <a:cxn ang="0">
                  <a:pos x="53" y="10"/>
                </a:cxn>
                <a:cxn ang="0">
                  <a:pos x="57" y="10"/>
                </a:cxn>
                <a:cxn ang="0">
                  <a:pos x="59" y="10"/>
                </a:cxn>
                <a:cxn ang="0">
                  <a:pos x="63" y="10"/>
                </a:cxn>
                <a:cxn ang="0">
                  <a:pos x="65" y="10"/>
                </a:cxn>
                <a:cxn ang="0">
                  <a:pos x="67" y="8"/>
                </a:cxn>
                <a:cxn ang="0">
                  <a:pos x="69" y="6"/>
                </a:cxn>
                <a:cxn ang="0">
                  <a:pos x="71" y="2"/>
                </a:cxn>
                <a:cxn ang="0">
                  <a:pos x="96" y="0"/>
                </a:cxn>
                <a:cxn ang="0">
                  <a:pos x="92" y="8"/>
                </a:cxn>
                <a:cxn ang="0">
                  <a:pos x="89" y="16"/>
                </a:cxn>
                <a:cxn ang="0">
                  <a:pos x="83" y="21"/>
                </a:cxn>
                <a:cxn ang="0">
                  <a:pos x="75" y="25"/>
                </a:cxn>
                <a:cxn ang="0">
                  <a:pos x="67" y="29"/>
                </a:cxn>
                <a:cxn ang="0">
                  <a:pos x="59" y="29"/>
                </a:cxn>
                <a:cxn ang="0">
                  <a:pos x="49" y="29"/>
                </a:cxn>
                <a:cxn ang="0">
                  <a:pos x="41" y="25"/>
                </a:cxn>
                <a:cxn ang="0">
                  <a:pos x="33" y="21"/>
                </a:cxn>
                <a:cxn ang="0">
                  <a:pos x="27" y="16"/>
                </a:cxn>
                <a:cxn ang="0">
                  <a:pos x="23" y="8"/>
                </a:cxn>
                <a:cxn ang="0">
                  <a:pos x="23" y="0"/>
                </a:cxn>
                <a:cxn ang="0">
                  <a:pos x="47" y="0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/>
              <a:ahLst/>
              <a:cxnLst>
                <a:cxn ang="0">
                  <a:pos x="507" y="10"/>
                </a:cxn>
                <a:cxn ang="0">
                  <a:pos x="505" y="51"/>
                </a:cxn>
                <a:cxn ang="0">
                  <a:pos x="507" y="108"/>
                </a:cxn>
                <a:cxn ang="0">
                  <a:pos x="507" y="170"/>
                </a:cxn>
                <a:cxn ang="0">
                  <a:pos x="505" y="223"/>
                </a:cxn>
                <a:cxn ang="0">
                  <a:pos x="505" y="256"/>
                </a:cxn>
                <a:cxn ang="0">
                  <a:pos x="213" y="260"/>
                </a:cxn>
                <a:cxn ang="0">
                  <a:pos x="213" y="243"/>
                </a:cxn>
                <a:cxn ang="0">
                  <a:pos x="215" y="199"/>
                </a:cxn>
                <a:cxn ang="0">
                  <a:pos x="213" y="140"/>
                </a:cxn>
                <a:cxn ang="0">
                  <a:pos x="213" y="79"/>
                </a:cxn>
                <a:cxn ang="0">
                  <a:pos x="215" y="28"/>
                </a:cxn>
                <a:cxn ang="0">
                  <a:pos x="213" y="0"/>
                </a:cxn>
                <a:cxn ang="0">
                  <a:pos x="192" y="0"/>
                </a:cxn>
                <a:cxn ang="0">
                  <a:pos x="154" y="2"/>
                </a:cxn>
                <a:cxn ang="0">
                  <a:pos x="107" y="0"/>
                </a:cxn>
                <a:cxn ang="0">
                  <a:pos x="61" y="0"/>
                </a:cxn>
                <a:cxn ang="0">
                  <a:pos x="24" y="2"/>
                </a:cxn>
                <a:cxn ang="0">
                  <a:pos x="0" y="0"/>
                </a:cxn>
                <a:cxn ang="0">
                  <a:pos x="0" y="59"/>
                </a:cxn>
                <a:cxn ang="0">
                  <a:pos x="2" y="191"/>
                </a:cxn>
                <a:cxn ang="0">
                  <a:pos x="0" y="355"/>
                </a:cxn>
                <a:cxn ang="0">
                  <a:pos x="0" y="522"/>
                </a:cxn>
                <a:cxn ang="0">
                  <a:pos x="2" y="653"/>
                </a:cxn>
                <a:cxn ang="0">
                  <a:pos x="0" y="710"/>
                </a:cxn>
                <a:cxn ang="0">
                  <a:pos x="24" y="710"/>
                </a:cxn>
                <a:cxn ang="0">
                  <a:pos x="61" y="712"/>
                </a:cxn>
                <a:cxn ang="0">
                  <a:pos x="107" y="710"/>
                </a:cxn>
                <a:cxn ang="0">
                  <a:pos x="154" y="710"/>
                </a:cxn>
                <a:cxn ang="0">
                  <a:pos x="192" y="712"/>
                </a:cxn>
                <a:cxn ang="0">
                  <a:pos x="213" y="710"/>
                </a:cxn>
                <a:cxn ang="0">
                  <a:pos x="213" y="680"/>
                </a:cxn>
                <a:cxn ang="0">
                  <a:pos x="215" y="625"/>
                </a:cxn>
                <a:cxn ang="0">
                  <a:pos x="213" y="556"/>
                </a:cxn>
                <a:cxn ang="0">
                  <a:pos x="213" y="489"/>
                </a:cxn>
                <a:cxn ang="0">
                  <a:pos x="215" y="440"/>
                </a:cxn>
                <a:cxn ang="0">
                  <a:pos x="213" y="418"/>
                </a:cxn>
                <a:cxn ang="0">
                  <a:pos x="507" y="424"/>
                </a:cxn>
                <a:cxn ang="0">
                  <a:pos x="505" y="461"/>
                </a:cxn>
                <a:cxn ang="0">
                  <a:pos x="507" y="522"/>
                </a:cxn>
                <a:cxn ang="0">
                  <a:pos x="507" y="592"/>
                </a:cxn>
                <a:cxn ang="0">
                  <a:pos x="505" y="655"/>
                </a:cxn>
                <a:cxn ang="0">
                  <a:pos x="505" y="700"/>
                </a:cxn>
                <a:cxn ang="0">
                  <a:pos x="515" y="712"/>
                </a:cxn>
                <a:cxn ang="0">
                  <a:pos x="544" y="710"/>
                </a:cxn>
                <a:cxn ang="0">
                  <a:pos x="588" y="712"/>
                </a:cxn>
                <a:cxn ang="0">
                  <a:pos x="637" y="712"/>
                </a:cxn>
                <a:cxn ang="0">
                  <a:pos x="680" y="710"/>
                </a:cxn>
                <a:cxn ang="0">
                  <a:pos x="710" y="710"/>
                </a:cxn>
                <a:cxn ang="0">
                  <a:pos x="720" y="692"/>
                </a:cxn>
                <a:cxn ang="0">
                  <a:pos x="718" y="593"/>
                </a:cxn>
                <a:cxn ang="0">
                  <a:pos x="720" y="442"/>
                </a:cxn>
                <a:cxn ang="0">
                  <a:pos x="720" y="270"/>
                </a:cxn>
                <a:cxn ang="0">
                  <a:pos x="718" y="118"/>
                </a:cxn>
                <a:cxn ang="0">
                  <a:pos x="718" y="20"/>
                </a:cxn>
                <a:cxn ang="0">
                  <a:pos x="710" y="2"/>
                </a:cxn>
                <a:cxn ang="0">
                  <a:pos x="680" y="0"/>
                </a:cxn>
                <a:cxn ang="0">
                  <a:pos x="637" y="2"/>
                </a:cxn>
                <a:cxn ang="0">
                  <a:pos x="588" y="2"/>
                </a:cxn>
                <a:cxn ang="0">
                  <a:pos x="544" y="0"/>
                </a:cxn>
                <a:cxn ang="0">
                  <a:pos x="515" y="0"/>
                </a:cxn>
                <a:cxn ang="0">
                  <a:pos x="505" y="0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/>
              <a:ahLst/>
              <a:cxnLst>
                <a:cxn ang="0">
                  <a:pos x="265" y="426"/>
                </a:cxn>
                <a:cxn ang="0">
                  <a:pos x="219" y="455"/>
                </a:cxn>
                <a:cxn ang="0">
                  <a:pos x="217" y="4"/>
                </a:cxn>
                <a:cxn ang="0">
                  <a:pos x="190" y="2"/>
                </a:cxn>
                <a:cxn ang="0">
                  <a:pos x="144" y="4"/>
                </a:cxn>
                <a:cxn ang="0">
                  <a:pos x="93" y="4"/>
                </a:cxn>
                <a:cxn ang="0">
                  <a:pos x="44" y="2"/>
                </a:cxn>
                <a:cxn ang="0">
                  <a:pos x="10" y="2"/>
                </a:cxn>
                <a:cxn ang="0">
                  <a:pos x="2" y="22"/>
                </a:cxn>
                <a:cxn ang="0">
                  <a:pos x="0" y="124"/>
                </a:cxn>
                <a:cxn ang="0">
                  <a:pos x="2" y="280"/>
                </a:cxn>
                <a:cxn ang="0">
                  <a:pos x="2" y="454"/>
                </a:cxn>
                <a:cxn ang="0">
                  <a:pos x="0" y="605"/>
                </a:cxn>
                <a:cxn ang="0">
                  <a:pos x="0" y="700"/>
                </a:cxn>
                <a:cxn ang="0">
                  <a:pos x="152" y="712"/>
                </a:cxn>
                <a:cxn ang="0">
                  <a:pos x="196" y="710"/>
                </a:cxn>
                <a:cxn ang="0">
                  <a:pos x="231" y="702"/>
                </a:cxn>
                <a:cxn ang="0">
                  <a:pos x="257" y="690"/>
                </a:cxn>
                <a:cxn ang="0">
                  <a:pos x="274" y="676"/>
                </a:cxn>
                <a:cxn ang="0">
                  <a:pos x="290" y="661"/>
                </a:cxn>
                <a:cxn ang="0">
                  <a:pos x="300" y="643"/>
                </a:cxn>
                <a:cxn ang="0">
                  <a:pos x="511" y="294"/>
                </a:cxn>
                <a:cxn ang="0">
                  <a:pos x="519" y="282"/>
                </a:cxn>
                <a:cxn ang="0">
                  <a:pos x="529" y="266"/>
                </a:cxn>
                <a:cxn ang="0">
                  <a:pos x="543" y="247"/>
                </a:cxn>
                <a:cxn ang="0">
                  <a:pos x="552" y="231"/>
                </a:cxn>
                <a:cxn ang="0">
                  <a:pos x="560" y="219"/>
                </a:cxn>
                <a:cxn ang="0">
                  <a:pos x="560" y="260"/>
                </a:cxn>
                <a:cxn ang="0">
                  <a:pos x="775" y="712"/>
                </a:cxn>
                <a:cxn ang="0">
                  <a:pos x="775" y="2"/>
                </a:cxn>
                <a:cxn ang="0">
                  <a:pos x="606" y="2"/>
                </a:cxn>
                <a:cxn ang="0">
                  <a:pos x="584" y="2"/>
                </a:cxn>
                <a:cxn ang="0">
                  <a:pos x="558" y="6"/>
                </a:cxn>
                <a:cxn ang="0">
                  <a:pos x="531" y="18"/>
                </a:cxn>
                <a:cxn ang="0">
                  <a:pos x="505" y="36"/>
                </a:cxn>
                <a:cxn ang="0">
                  <a:pos x="477" y="63"/>
                </a:cxn>
                <a:cxn ang="0">
                  <a:pos x="466" y="81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/>
              <a:ahLst/>
              <a:cxnLst>
                <a:cxn ang="0">
                  <a:pos x="260" y="426"/>
                </a:cxn>
                <a:cxn ang="0">
                  <a:pos x="219" y="455"/>
                </a:cxn>
                <a:cxn ang="0">
                  <a:pos x="217" y="4"/>
                </a:cxn>
                <a:cxn ang="0">
                  <a:pos x="189" y="2"/>
                </a:cxn>
                <a:cxn ang="0">
                  <a:pos x="144" y="4"/>
                </a:cxn>
                <a:cxn ang="0">
                  <a:pos x="93" y="4"/>
                </a:cxn>
                <a:cxn ang="0">
                  <a:pos x="43" y="2"/>
                </a:cxn>
                <a:cxn ang="0">
                  <a:pos x="10" y="2"/>
                </a:cxn>
                <a:cxn ang="0">
                  <a:pos x="2" y="22"/>
                </a:cxn>
                <a:cxn ang="0">
                  <a:pos x="0" y="124"/>
                </a:cxn>
                <a:cxn ang="0">
                  <a:pos x="2" y="280"/>
                </a:cxn>
                <a:cxn ang="0">
                  <a:pos x="2" y="454"/>
                </a:cxn>
                <a:cxn ang="0">
                  <a:pos x="0" y="605"/>
                </a:cxn>
                <a:cxn ang="0">
                  <a:pos x="0" y="700"/>
                </a:cxn>
                <a:cxn ang="0">
                  <a:pos x="150" y="712"/>
                </a:cxn>
                <a:cxn ang="0">
                  <a:pos x="193" y="710"/>
                </a:cxn>
                <a:cxn ang="0">
                  <a:pos x="225" y="702"/>
                </a:cxn>
                <a:cxn ang="0">
                  <a:pos x="250" y="690"/>
                </a:cxn>
                <a:cxn ang="0">
                  <a:pos x="270" y="676"/>
                </a:cxn>
                <a:cxn ang="0">
                  <a:pos x="284" y="661"/>
                </a:cxn>
                <a:cxn ang="0">
                  <a:pos x="296" y="643"/>
                </a:cxn>
                <a:cxn ang="0">
                  <a:pos x="507" y="294"/>
                </a:cxn>
                <a:cxn ang="0">
                  <a:pos x="512" y="282"/>
                </a:cxn>
                <a:cxn ang="0">
                  <a:pos x="524" y="266"/>
                </a:cxn>
                <a:cxn ang="0">
                  <a:pos x="536" y="247"/>
                </a:cxn>
                <a:cxn ang="0">
                  <a:pos x="548" y="231"/>
                </a:cxn>
                <a:cxn ang="0">
                  <a:pos x="554" y="219"/>
                </a:cxn>
                <a:cxn ang="0">
                  <a:pos x="556" y="260"/>
                </a:cxn>
                <a:cxn ang="0">
                  <a:pos x="773" y="712"/>
                </a:cxn>
                <a:cxn ang="0">
                  <a:pos x="773" y="2"/>
                </a:cxn>
                <a:cxn ang="0">
                  <a:pos x="601" y="2"/>
                </a:cxn>
                <a:cxn ang="0">
                  <a:pos x="579" y="2"/>
                </a:cxn>
                <a:cxn ang="0">
                  <a:pos x="554" y="6"/>
                </a:cxn>
                <a:cxn ang="0">
                  <a:pos x="526" y="18"/>
                </a:cxn>
                <a:cxn ang="0">
                  <a:pos x="501" y="36"/>
                </a:cxn>
                <a:cxn ang="0">
                  <a:pos x="473" y="63"/>
                </a:cxn>
                <a:cxn ang="0">
                  <a:pos x="463" y="81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32"/>
                </a:cxn>
                <a:cxn ang="0">
                  <a:pos x="0" y="63"/>
                </a:cxn>
                <a:cxn ang="0">
                  <a:pos x="0" y="97"/>
                </a:cxn>
                <a:cxn ang="0">
                  <a:pos x="2" y="128"/>
                </a:cxn>
                <a:cxn ang="0">
                  <a:pos x="2" y="152"/>
                </a:cxn>
                <a:cxn ang="0">
                  <a:pos x="9" y="160"/>
                </a:cxn>
                <a:cxn ang="0">
                  <a:pos x="51" y="158"/>
                </a:cxn>
                <a:cxn ang="0">
                  <a:pos x="108" y="160"/>
                </a:cxn>
                <a:cxn ang="0">
                  <a:pos x="171" y="160"/>
                </a:cxn>
                <a:cxn ang="0">
                  <a:pos x="224" y="158"/>
                </a:cxn>
                <a:cxn ang="0">
                  <a:pos x="258" y="158"/>
                </a:cxn>
                <a:cxn ang="0">
                  <a:pos x="262" y="170"/>
                </a:cxn>
                <a:cxn ang="0">
                  <a:pos x="264" y="243"/>
                </a:cxn>
                <a:cxn ang="0">
                  <a:pos x="262" y="359"/>
                </a:cxn>
                <a:cxn ang="0">
                  <a:pos x="262" y="493"/>
                </a:cxn>
                <a:cxn ang="0">
                  <a:pos x="264" y="615"/>
                </a:cxn>
                <a:cxn ang="0">
                  <a:pos x="264" y="694"/>
                </a:cxn>
                <a:cxn ang="0">
                  <a:pos x="272" y="712"/>
                </a:cxn>
                <a:cxn ang="0">
                  <a:pos x="301" y="710"/>
                </a:cxn>
                <a:cxn ang="0">
                  <a:pos x="345" y="712"/>
                </a:cxn>
                <a:cxn ang="0">
                  <a:pos x="394" y="712"/>
                </a:cxn>
                <a:cxn ang="0">
                  <a:pos x="437" y="710"/>
                </a:cxn>
                <a:cxn ang="0">
                  <a:pos x="467" y="710"/>
                </a:cxn>
                <a:cxn ang="0">
                  <a:pos x="475" y="694"/>
                </a:cxn>
                <a:cxn ang="0">
                  <a:pos x="477" y="615"/>
                </a:cxn>
                <a:cxn ang="0">
                  <a:pos x="475" y="493"/>
                </a:cxn>
                <a:cxn ang="0">
                  <a:pos x="475" y="359"/>
                </a:cxn>
                <a:cxn ang="0">
                  <a:pos x="477" y="243"/>
                </a:cxn>
                <a:cxn ang="0">
                  <a:pos x="477" y="170"/>
                </a:cxn>
                <a:cxn ang="0">
                  <a:pos x="481" y="160"/>
                </a:cxn>
                <a:cxn ang="0">
                  <a:pos x="514" y="158"/>
                </a:cxn>
                <a:cxn ang="0">
                  <a:pos x="567" y="160"/>
                </a:cxn>
                <a:cxn ang="0">
                  <a:pos x="630" y="160"/>
                </a:cxn>
                <a:cxn ang="0">
                  <a:pos x="688" y="158"/>
                </a:cxn>
                <a:cxn ang="0">
                  <a:pos x="729" y="158"/>
                </a:cxn>
                <a:cxn ang="0">
                  <a:pos x="737" y="152"/>
                </a:cxn>
                <a:cxn ang="0">
                  <a:pos x="739" y="128"/>
                </a:cxn>
                <a:cxn ang="0">
                  <a:pos x="737" y="97"/>
                </a:cxn>
                <a:cxn ang="0">
                  <a:pos x="737" y="63"/>
                </a:cxn>
                <a:cxn ang="0">
                  <a:pos x="739" y="32"/>
                </a:cxn>
                <a:cxn ang="0">
                  <a:pos x="739" y="8"/>
                </a:cxn>
                <a:cxn ang="0">
                  <a:pos x="719" y="2"/>
                </a:cxn>
                <a:cxn ang="0">
                  <a:pos x="617" y="0"/>
                </a:cxn>
                <a:cxn ang="0">
                  <a:pos x="457" y="2"/>
                </a:cxn>
                <a:cxn ang="0">
                  <a:pos x="282" y="2"/>
                </a:cxn>
                <a:cxn ang="0">
                  <a:pos x="122" y="0"/>
                </a:cxn>
                <a:cxn ang="0">
                  <a:pos x="19" y="0"/>
                </a:cxn>
                <a:cxn ang="0">
                  <a:pos x="2" y="0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/>
              <a:ahLst/>
              <a:cxnLst>
                <a:cxn ang="0">
                  <a:pos x="1437" y="39"/>
                </a:cxn>
                <a:cxn ang="0">
                  <a:pos x="1398" y="19"/>
                </a:cxn>
                <a:cxn ang="0">
                  <a:pos x="1355" y="8"/>
                </a:cxn>
                <a:cxn ang="0">
                  <a:pos x="1303" y="2"/>
                </a:cxn>
                <a:cxn ang="0">
                  <a:pos x="1114" y="25"/>
                </a:cxn>
                <a:cxn ang="0">
                  <a:pos x="787" y="144"/>
                </a:cxn>
                <a:cxn ang="0">
                  <a:pos x="444" y="321"/>
                </a:cxn>
                <a:cxn ang="0">
                  <a:pos x="166" y="520"/>
                </a:cxn>
                <a:cxn ang="0">
                  <a:pos x="65" y="637"/>
                </a:cxn>
                <a:cxn ang="0">
                  <a:pos x="26" y="709"/>
                </a:cxn>
                <a:cxn ang="0">
                  <a:pos x="4" y="782"/>
                </a:cxn>
                <a:cxn ang="0">
                  <a:pos x="2" y="851"/>
                </a:cxn>
                <a:cxn ang="0">
                  <a:pos x="65" y="978"/>
                </a:cxn>
                <a:cxn ang="0">
                  <a:pos x="253" y="1092"/>
                </a:cxn>
                <a:cxn ang="0">
                  <a:pos x="542" y="1159"/>
                </a:cxn>
                <a:cxn ang="0">
                  <a:pos x="915" y="1173"/>
                </a:cxn>
                <a:cxn ang="0">
                  <a:pos x="846" y="1151"/>
                </a:cxn>
                <a:cxn ang="0">
                  <a:pos x="580" y="1096"/>
                </a:cxn>
                <a:cxn ang="0">
                  <a:pos x="383" y="1003"/>
                </a:cxn>
                <a:cxn ang="0">
                  <a:pos x="266" y="875"/>
                </a:cxn>
                <a:cxn ang="0">
                  <a:pos x="272" y="633"/>
                </a:cxn>
                <a:cxn ang="0">
                  <a:pos x="509" y="362"/>
                </a:cxn>
                <a:cxn ang="0">
                  <a:pos x="848" y="175"/>
                </a:cxn>
                <a:cxn ang="0">
                  <a:pos x="1130" y="130"/>
                </a:cxn>
                <a:cxn ang="0">
                  <a:pos x="1191" y="163"/>
                </a:cxn>
                <a:cxn ang="0">
                  <a:pos x="1199" y="179"/>
                </a:cxn>
                <a:cxn ang="0">
                  <a:pos x="1205" y="199"/>
                </a:cxn>
                <a:cxn ang="0">
                  <a:pos x="1207" y="223"/>
                </a:cxn>
                <a:cxn ang="0">
                  <a:pos x="1207" y="242"/>
                </a:cxn>
                <a:cxn ang="0">
                  <a:pos x="1207" y="258"/>
                </a:cxn>
                <a:cxn ang="0">
                  <a:pos x="1203" y="274"/>
                </a:cxn>
                <a:cxn ang="0">
                  <a:pos x="1201" y="292"/>
                </a:cxn>
                <a:cxn ang="0">
                  <a:pos x="1197" y="311"/>
                </a:cxn>
                <a:cxn ang="0">
                  <a:pos x="1193" y="329"/>
                </a:cxn>
                <a:cxn ang="0">
                  <a:pos x="1187" y="349"/>
                </a:cxn>
                <a:cxn ang="0">
                  <a:pos x="1183" y="366"/>
                </a:cxn>
                <a:cxn ang="0">
                  <a:pos x="1343" y="997"/>
                </a:cxn>
                <a:cxn ang="0">
                  <a:pos x="1503" y="337"/>
                </a:cxn>
                <a:cxn ang="0">
                  <a:pos x="1508" y="317"/>
                </a:cxn>
                <a:cxn ang="0">
                  <a:pos x="1512" y="295"/>
                </a:cxn>
                <a:cxn ang="0">
                  <a:pos x="1514" y="272"/>
                </a:cxn>
                <a:cxn ang="0">
                  <a:pos x="1516" y="250"/>
                </a:cxn>
                <a:cxn ang="0">
                  <a:pos x="1518" y="230"/>
                </a:cxn>
                <a:cxn ang="0">
                  <a:pos x="1518" y="217"/>
                </a:cxn>
                <a:cxn ang="0">
                  <a:pos x="1518" y="203"/>
                </a:cxn>
                <a:cxn ang="0">
                  <a:pos x="1518" y="171"/>
                </a:cxn>
                <a:cxn ang="0">
                  <a:pos x="1508" y="132"/>
                </a:cxn>
                <a:cxn ang="0">
                  <a:pos x="1493" y="96"/>
                </a:cxn>
                <a:cxn ang="0">
                  <a:pos x="1469" y="65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/>
              <a:ahLst/>
              <a:cxnLst>
                <a:cxn ang="0">
                  <a:pos x="359" y="193"/>
                </a:cxn>
                <a:cxn ang="0">
                  <a:pos x="357" y="217"/>
                </a:cxn>
                <a:cxn ang="0">
                  <a:pos x="351" y="239"/>
                </a:cxn>
                <a:cxn ang="0">
                  <a:pos x="341" y="258"/>
                </a:cxn>
                <a:cxn ang="0">
                  <a:pos x="329" y="278"/>
                </a:cxn>
                <a:cxn ang="0">
                  <a:pos x="316" y="298"/>
                </a:cxn>
                <a:cxn ang="0">
                  <a:pos x="298" y="316"/>
                </a:cxn>
                <a:cxn ang="0">
                  <a:pos x="278" y="329"/>
                </a:cxn>
                <a:cxn ang="0">
                  <a:pos x="258" y="341"/>
                </a:cxn>
                <a:cxn ang="0">
                  <a:pos x="239" y="349"/>
                </a:cxn>
                <a:cxn ang="0">
                  <a:pos x="217" y="355"/>
                </a:cxn>
                <a:cxn ang="0">
                  <a:pos x="193" y="357"/>
                </a:cxn>
                <a:cxn ang="0">
                  <a:pos x="168" y="357"/>
                </a:cxn>
                <a:cxn ang="0">
                  <a:pos x="144" y="355"/>
                </a:cxn>
                <a:cxn ang="0">
                  <a:pos x="122" y="349"/>
                </a:cxn>
                <a:cxn ang="0">
                  <a:pos x="103" y="341"/>
                </a:cxn>
                <a:cxn ang="0">
                  <a:pos x="83" y="329"/>
                </a:cxn>
                <a:cxn ang="0">
                  <a:pos x="63" y="316"/>
                </a:cxn>
                <a:cxn ang="0">
                  <a:pos x="45" y="298"/>
                </a:cxn>
                <a:cxn ang="0">
                  <a:pos x="32" y="278"/>
                </a:cxn>
                <a:cxn ang="0">
                  <a:pos x="20" y="258"/>
                </a:cxn>
                <a:cxn ang="0">
                  <a:pos x="10" y="239"/>
                </a:cxn>
                <a:cxn ang="0">
                  <a:pos x="4" y="217"/>
                </a:cxn>
                <a:cxn ang="0">
                  <a:pos x="2" y="193"/>
                </a:cxn>
                <a:cxn ang="0">
                  <a:pos x="2" y="168"/>
                </a:cxn>
                <a:cxn ang="0">
                  <a:pos x="4" y="144"/>
                </a:cxn>
                <a:cxn ang="0">
                  <a:pos x="10" y="122"/>
                </a:cxn>
                <a:cxn ang="0">
                  <a:pos x="20" y="101"/>
                </a:cxn>
                <a:cxn ang="0">
                  <a:pos x="32" y="81"/>
                </a:cxn>
                <a:cxn ang="0">
                  <a:pos x="45" y="61"/>
                </a:cxn>
                <a:cxn ang="0">
                  <a:pos x="63" y="43"/>
                </a:cxn>
                <a:cxn ang="0">
                  <a:pos x="83" y="30"/>
                </a:cxn>
                <a:cxn ang="0">
                  <a:pos x="103" y="18"/>
                </a:cxn>
                <a:cxn ang="0">
                  <a:pos x="122" y="10"/>
                </a:cxn>
                <a:cxn ang="0">
                  <a:pos x="144" y="4"/>
                </a:cxn>
                <a:cxn ang="0">
                  <a:pos x="168" y="2"/>
                </a:cxn>
                <a:cxn ang="0">
                  <a:pos x="193" y="2"/>
                </a:cxn>
                <a:cxn ang="0">
                  <a:pos x="217" y="4"/>
                </a:cxn>
                <a:cxn ang="0">
                  <a:pos x="239" y="10"/>
                </a:cxn>
                <a:cxn ang="0">
                  <a:pos x="258" y="18"/>
                </a:cxn>
                <a:cxn ang="0">
                  <a:pos x="278" y="30"/>
                </a:cxn>
                <a:cxn ang="0">
                  <a:pos x="298" y="43"/>
                </a:cxn>
                <a:cxn ang="0">
                  <a:pos x="316" y="61"/>
                </a:cxn>
                <a:cxn ang="0">
                  <a:pos x="329" y="81"/>
                </a:cxn>
                <a:cxn ang="0">
                  <a:pos x="341" y="101"/>
                </a:cxn>
                <a:cxn ang="0">
                  <a:pos x="351" y="122"/>
                </a:cxn>
                <a:cxn ang="0">
                  <a:pos x="357" y="144"/>
                </a:cxn>
                <a:cxn ang="0">
                  <a:pos x="359" y="168"/>
                </a:cxn>
                <a:cxn ang="0">
                  <a:pos x="359" y="180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/>
              <a:ahLst/>
              <a:cxnLst>
                <a:cxn ang="0">
                  <a:pos x="1704" y="195"/>
                </a:cxn>
                <a:cxn ang="0">
                  <a:pos x="1517" y="81"/>
                </a:cxn>
                <a:cxn ang="0">
                  <a:pos x="1225" y="14"/>
                </a:cxn>
                <a:cxn ang="0">
                  <a:pos x="852" y="0"/>
                </a:cxn>
                <a:cxn ang="0">
                  <a:pos x="923" y="22"/>
                </a:cxn>
                <a:cxn ang="0">
                  <a:pos x="1189" y="77"/>
                </a:cxn>
                <a:cxn ang="0">
                  <a:pos x="1386" y="169"/>
                </a:cxn>
                <a:cxn ang="0">
                  <a:pos x="1501" y="298"/>
                </a:cxn>
                <a:cxn ang="0">
                  <a:pos x="1526" y="406"/>
                </a:cxn>
                <a:cxn ang="0">
                  <a:pos x="1515" y="495"/>
                </a:cxn>
                <a:cxn ang="0">
                  <a:pos x="1473" y="587"/>
                </a:cxn>
                <a:cxn ang="0">
                  <a:pos x="1406" y="682"/>
                </a:cxn>
                <a:cxn ang="0">
                  <a:pos x="1262" y="822"/>
                </a:cxn>
                <a:cxn ang="0">
                  <a:pos x="1043" y="970"/>
                </a:cxn>
                <a:cxn ang="0">
                  <a:pos x="807" y="1082"/>
                </a:cxn>
                <a:cxn ang="0">
                  <a:pos x="594" y="1141"/>
                </a:cxn>
                <a:cxn ang="0">
                  <a:pos x="513" y="1145"/>
                </a:cxn>
                <a:cxn ang="0">
                  <a:pos x="483" y="1143"/>
                </a:cxn>
                <a:cxn ang="0">
                  <a:pos x="458" y="1137"/>
                </a:cxn>
                <a:cxn ang="0">
                  <a:pos x="438" y="1128"/>
                </a:cxn>
                <a:cxn ang="0">
                  <a:pos x="422" y="1118"/>
                </a:cxn>
                <a:cxn ang="0">
                  <a:pos x="412" y="1102"/>
                </a:cxn>
                <a:cxn ang="0">
                  <a:pos x="405" y="1082"/>
                </a:cxn>
                <a:cxn ang="0">
                  <a:pos x="403" y="1059"/>
                </a:cxn>
                <a:cxn ang="0">
                  <a:pos x="403" y="1045"/>
                </a:cxn>
                <a:cxn ang="0">
                  <a:pos x="403" y="1035"/>
                </a:cxn>
                <a:cxn ang="0">
                  <a:pos x="405" y="1023"/>
                </a:cxn>
                <a:cxn ang="0">
                  <a:pos x="407" y="1007"/>
                </a:cxn>
                <a:cxn ang="0">
                  <a:pos x="411" y="988"/>
                </a:cxn>
                <a:cxn ang="0">
                  <a:pos x="412" y="970"/>
                </a:cxn>
                <a:cxn ang="0">
                  <a:pos x="416" y="954"/>
                </a:cxn>
                <a:cxn ang="0">
                  <a:pos x="420" y="940"/>
                </a:cxn>
                <a:cxn ang="0">
                  <a:pos x="519" y="556"/>
                </a:cxn>
                <a:cxn ang="0">
                  <a:pos x="576" y="485"/>
                </a:cxn>
                <a:cxn ang="0">
                  <a:pos x="645" y="445"/>
                </a:cxn>
                <a:cxn ang="0">
                  <a:pos x="710" y="428"/>
                </a:cxn>
                <a:cxn ang="0">
                  <a:pos x="779" y="424"/>
                </a:cxn>
                <a:cxn ang="0">
                  <a:pos x="635" y="37"/>
                </a:cxn>
                <a:cxn ang="0">
                  <a:pos x="286" y="195"/>
                </a:cxn>
                <a:cxn ang="0">
                  <a:pos x="229" y="266"/>
                </a:cxn>
                <a:cxn ang="0">
                  <a:pos x="160" y="307"/>
                </a:cxn>
                <a:cxn ang="0">
                  <a:pos x="93" y="325"/>
                </a:cxn>
                <a:cxn ang="0">
                  <a:pos x="30" y="327"/>
                </a:cxn>
                <a:cxn ang="0">
                  <a:pos x="0" y="424"/>
                </a:cxn>
                <a:cxn ang="0">
                  <a:pos x="115" y="942"/>
                </a:cxn>
                <a:cxn ang="0">
                  <a:pos x="111" y="966"/>
                </a:cxn>
                <a:cxn ang="0">
                  <a:pos x="107" y="986"/>
                </a:cxn>
                <a:cxn ang="0">
                  <a:pos x="103" y="1005"/>
                </a:cxn>
                <a:cxn ang="0">
                  <a:pos x="97" y="1062"/>
                </a:cxn>
                <a:cxn ang="0">
                  <a:pos x="105" y="1169"/>
                </a:cxn>
                <a:cxn ang="0">
                  <a:pos x="152" y="1240"/>
                </a:cxn>
                <a:cxn ang="0">
                  <a:pos x="233" y="1273"/>
                </a:cxn>
                <a:cxn ang="0">
                  <a:pos x="318" y="1279"/>
                </a:cxn>
                <a:cxn ang="0">
                  <a:pos x="351" y="1277"/>
                </a:cxn>
                <a:cxn ang="0">
                  <a:pos x="391" y="1273"/>
                </a:cxn>
                <a:cxn ang="0">
                  <a:pos x="430" y="1268"/>
                </a:cxn>
                <a:cxn ang="0">
                  <a:pos x="669" y="1200"/>
                </a:cxn>
                <a:cxn ang="0">
                  <a:pos x="1197" y="962"/>
                </a:cxn>
                <a:cxn ang="0">
                  <a:pos x="1560" y="686"/>
                </a:cxn>
                <a:cxn ang="0">
                  <a:pos x="1745" y="430"/>
                </a:cxn>
                <a:cxn ang="0">
                  <a:pos x="1763" y="298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5943600" cy="144780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562600"/>
            <a:ext cx="5562600" cy="881063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230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525E0-D4E3-43E7-9C6A-B90260522B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67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317A-1B6E-4739-9197-7FF48E5CA0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247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Заголовок, два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5800" y="2362200"/>
            <a:ext cx="3810000" cy="16906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85800" y="4205288"/>
            <a:ext cx="3810000" cy="16922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AEED0-3684-44F5-AAD7-35CC8B517E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292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DA25B-CDF7-4568-A194-2B95655B52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21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5800" y="2362200"/>
            <a:ext cx="3810000" cy="16906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2362200"/>
            <a:ext cx="3810000" cy="16906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685800" y="4205288"/>
            <a:ext cx="3810000" cy="16922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4205288"/>
            <a:ext cx="3810000" cy="16922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7779E-9B18-4EBA-BCA8-7351570768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08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A88D6-C257-4642-AEB8-4C2DB6FCC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59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17A9D-5987-4D1B-8183-3E7777602C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27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E3F33-3CE4-46EF-8E1A-4BBB16E156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1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5B455-A92B-4678-9D17-9BCEC6A769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54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F6EBE-6535-4AD1-8DE0-3BFCFD7963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89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CCCB3-CEAD-4A2A-B8F8-B49CF215B3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45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B69BA-E673-4BBF-8947-4AA61BD54F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96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506D6-D1E5-4981-83D8-31551DFD88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5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2a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</a:t>
            </a:r>
            <a:r>
              <a:rPr lang="en-US" smtClean="0"/>
              <a:t> </a:t>
            </a:r>
            <a:r>
              <a:rPr lang="ru-RU" smtClean="0"/>
              <a:t>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fld id="{38B2B46B-7BCB-4212-AC54-4252E97334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1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1032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4105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/>
                <a:ahLst/>
                <a:cxnLst>
                  <a:cxn ang="0">
                    <a:pos x="507" y="10"/>
                  </a:cxn>
                  <a:cxn ang="0">
                    <a:pos x="505" y="51"/>
                  </a:cxn>
                  <a:cxn ang="0">
                    <a:pos x="507" y="108"/>
                  </a:cxn>
                  <a:cxn ang="0">
                    <a:pos x="507" y="170"/>
                  </a:cxn>
                  <a:cxn ang="0">
                    <a:pos x="505" y="223"/>
                  </a:cxn>
                  <a:cxn ang="0">
                    <a:pos x="505" y="256"/>
                  </a:cxn>
                  <a:cxn ang="0">
                    <a:pos x="213" y="260"/>
                  </a:cxn>
                  <a:cxn ang="0">
                    <a:pos x="213" y="243"/>
                  </a:cxn>
                  <a:cxn ang="0">
                    <a:pos x="215" y="199"/>
                  </a:cxn>
                  <a:cxn ang="0">
                    <a:pos x="213" y="140"/>
                  </a:cxn>
                  <a:cxn ang="0">
                    <a:pos x="213" y="79"/>
                  </a:cxn>
                  <a:cxn ang="0">
                    <a:pos x="215" y="28"/>
                  </a:cxn>
                  <a:cxn ang="0">
                    <a:pos x="213" y="0"/>
                  </a:cxn>
                  <a:cxn ang="0">
                    <a:pos x="192" y="0"/>
                  </a:cxn>
                  <a:cxn ang="0">
                    <a:pos x="154" y="2"/>
                  </a:cxn>
                  <a:cxn ang="0">
                    <a:pos x="107" y="0"/>
                  </a:cxn>
                  <a:cxn ang="0">
                    <a:pos x="61" y="0"/>
                  </a:cxn>
                  <a:cxn ang="0">
                    <a:pos x="24" y="2"/>
                  </a:cxn>
                  <a:cxn ang="0">
                    <a:pos x="0" y="0"/>
                  </a:cxn>
                  <a:cxn ang="0">
                    <a:pos x="0" y="59"/>
                  </a:cxn>
                  <a:cxn ang="0">
                    <a:pos x="2" y="191"/>
                  </a:cxn>
                  <a:cxn ang="0">
                    <a:pos x="0" y="355"/>
                  </a:cxn>
                  <a:cxn ang="0">
                    <a:pos x="0" y="522"/>
                  </a:cxn>
                  <a:cxn ang="0">
                    <a:pos x="2" y="653"/>
                  </a:cxn>
                  <a:cxn ang="0">
                    <a:pos x="0" y="710"/>
                  </a:cxn>
                  <a:cxn ang="0">
                    <a:pos x="24" y="710"/>
                  </a:cxn>
                  <a:cxn ang="0">
                    <a:pos x="61" y="712"/>
                  </a:cxn>
                  <a:cxn ang="0">
                    <a:pos x="107" y="710"/>
                  </a:cxn>
                  <a:cxn ang="0">
                    <a:pos x="154" y="710"/>
                  </a:cxn>
                  <a:cxn ang="0">
                    <a:pos x="192" y="712"/>
                  </a:cxn>
                  <a:cxn ang="0">
                    <a:pos x="213" y="710"/>
                  </a:cxn>
                  <a:cxn ang="0">
                    <a:pos x="213" y="680"/>
                  </a:cxn>
                  <a:cxn ang="0">
                    <a:pos x="215" y="625"/>
                  </a:cxn>
                  <a:cxn ang="0">
                    <a:pos x="213" y="556"/>
                  </a:cxn>
                  <a:cxn ang="0">
                    <a:pos x="213" y="489"/>
                  </a:cxn>
                  <a:cxn ang="0">
                    <a:pos x="215" y="440"/>
                  </a:cxn>
                  <a:cxn ang="0">
                    <a:pos x="213" y="418"/>
                  </a:cxn>
                  <a:cxn ang="0">
                    <a:pos x="507" y="424"/>
                  </a:cxn>
                  <a:cxn ang="0">
                    <a:pos x="505" y="461"/>
                  </a:cxn>
                  <a:cxn ang="0">
                    <a:pos x="507" y="522"/>
                  </a:cxn>
                  <a:cxn ang="0">
                    <a:pos x="507" y="592"/>
                  </a:cxn>
                  <a:cxn ang="0">
                    <a:pos x="505" y="655"/>
                  </a:cxn>
                  <a:cxn ang="0">
                    <a:pos x="505" y="700"/>
                  </a:cxn>
                  <a:cxn ang="0">
                    <a:pos x="515" y="712"/>
                  </a:cxn>
                  <a:cxn ang="0">
                    <a:pos x="544" y="710"/>
                  </a:cxn>
                  <a:cxn ang="0">
                    <a:pos x="588" y="712"/>
                  </a:cxn>
                  <a:cxn ang="0">
                    <a:pos x="637" y="712"/>
                  </a:cxn>
                  <a:cxn ang="0">
                    <a:pos x="680" y="710"/>
                  </a:cxn>
                  <a:cxn ang="0">
                    <a:pos x="710" y="710"/>
                  </a:cxn>
                  <a:cxn ang="0">
                    <a:pos x="720" y="692"/>
                  </a:cxn>
                  <a:cxn ang="0">
                    <a:pos x="718" y="593"/>
                  </a:cxn>
                  <a:cxn ang="0">
                    <a:pos x="720" y="442"/>
                  </a:cxn>
                  <a:cxn ang="0">
                    <a:pos x="720" y="270"/>
                  </a:cxn>
                  <a:cxn ang="0">
                    <a:pos x="718" y="118"/>
                  </a:cxn>
                  <a:cxn ang="0">
                    <a:pos x="718" y="20"/>
                  </a:cxn>
                  <a:cxn ang="0">
                    <a:pos x="710" y="2"/>
                  </a:cxn>
                  <a:cxn ang="0">
                    <a:pos x="680" y="0"/>
                  </a:cxn>
                  <a:cxn ang="0">
                    <a:pos x="637" y="2"/>
                  </a:cxn>
                  <a:cxn ang="0">
                    <a:pos x="588" y="2"/>
                  </a:cxn>
                  <a:cxn ang="0">
                    <a:pos x="544" y="0"/>
                  </a:cxn>
                  <a:cxn ang="0">
                    <a:pos x="515" y="0"/>
                  </a:cxn>
                  <a:cxn ang="0">
                    <a:pos x="505" y="0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6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/>
                <a:ahLst/>
                <a:cxnLst>
                  <a:cxn ang="0">
                    <a:pos x="265" y="426"/>
                  </a:cxn>
                  <a:cxn ang="0">
                    <a:pos x="219" y="455"/>
                  </a:cxn>
                  <a:cxn ang="0">
                    <a:pos x="217" y="4"/>
                  </a:cxn>
                  <a:cxn ang="0">
                    <a:pos x="190" y="2"/>
                  </a:cxn>
                  <a:cxn ang="0">
                    <a:pos x="144" y="4"/>
                  </a:cxn>
                  <a:cxn ang="0">
                    <a:pos x="93" y="4"/>
                  </a:cxn>
                  <a:cxn ang="0">
                    <a:pos x="44" y="2"/>
                  </a:cxn>
                  <a:cxn ang="0">
                    <a:pos x="10" y="2"/>
                  </a:cxn>
                  <a:cxn ang="0">
                    <a:pos x="2" y="22"/>
                  </a:cxn>
                  <a:cxn ang="0">
                    <a:pos x="0" y="124"/>
                  </a:cxn>
                  <a:cxn ang="0">
                    <a:pos x="2" y="280"/>
                  </a:cxn>
                  <a:cxn ang="0">
                    <a:pos x="2" y="454"/>
                  </a:cxn>
                  <a:cxn ang="0">
                    <a:pos x="0" y="605"/>
                  </a:cxn>
                  <a:cxn ang="0">
                    <a:pos x="0" y="700"/>
                  </a:cxn>
                  <a:cxn ang="0">
                    <a:pos x="152" y="712"/>
                  </a:cxn>
                  <a:cxn ang="0">
                    <a:pos x="196" y="710"/>
                  </a:cxn>
                  <a:cxn ang="0">
                    <a:pos x="231" y="702"/>
                  </a:cxn>
                  <a:cxn ang="0">
                    <a:pos x="257" y="690"/>
                  </a:cxn>
                  <a:cxn ang="0">
                    <a:pos x="274" y="676"/>
                  </a:cxn>
                  <a:cxn ang="0">
                    <a:pos x="290" y="661"/>
                  </a:cxn>
                  <a:cxn ang="0">
                    <a:pos x="300" y="643"/>
                  </a:cxn>
                  <a:cxn ang="0">
                    <a:pos x="511" y="294"/>
                  </a:cxn>
                  <a:cxn ang="0">
                    <a:pos x="519" y="282"/>
                  </a:cxn>
                  <a:cxn ang="0">
                    <a:pos x="529" y="266"/>
                  </a:cxn>
                  <a:cxn ang="0">
                    <a:pos x="543" y="247"/>
                  </a:cxn>
                  <a:cxn ang="0">
                    <a:pos x="552" y="231"/>
                  </a:cxn>
                  <a:cxn ang="0">
                    <a:pos x="560" y="219"/>
                  </a:cxn>
                  <a:cxn ang="0">
                    <a:pos x="560" y="260"/>
                  </a:cxn>
                  <a:cxn ang="0">
                    <a:pos x="775" y="712"/>
                  </a:cxn>
                  <a:cxn ang="0">
                    <a:pos x="775" y="2"/>
                  </a:cxn>
                  <a:cxn ang="0">
                    <a:pos x="606" y="2"/>
                  </a:cxn>
                  <a:cxn ang="0">
                    <a:pos x="584" y="2"/>
                  </a:cxn>
                  <a:cxn ang="0">
                    <a:pos x="558" y="6"/>
                  </a:cxn>
                  <a:cxn ang="0">
                    <a:pos x="531" y="18"/>
                  </a:cxn>
                  <a:cxn ang="0">
                    <a:pos x="505" y="36"/>
                  </a:cxn>
                  <a:cxn ang="0">
                    <a:pos x="477" y="63"/>
                  </a:cxn>
                  <a:cxn ang="0">
                    <a:pos x="466" y="81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7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/>
                <a:ahLst/>
                <a:cxnLst>
                  <a:cxn ang="0">
                    <a:pos x="260" y="426"/>
                  </a:cxn>
                  <a:cxn ang="0">
                    <a:pos x="219" y="455"/>
                  </a:cxn>
                  <a:cxn ang="0">
                    <a:pos x="217" y="4"/>
                  </a:cxn>
                  <a:cxn ang="0">
                    <a:pos x="189" y="2"/>
                  </a:cxn>
                  <a:cxn ang="0">
                    <a:pos x="144" y="4"/>
                  </a:cxn>
                  <a:cxn ang="0">
                    <a:pos x="93" y="4"/>
                  </a:cxn>
                  <a:cxn ang="0">
                    <a:pos x="43" y="2"/>
                  </a:cxn>
                  <a:cxn ang="0">
                    <a:pos x="10" y="2"/>
                  </a:cxn>
                  <a:cxn ang="0">
                    <a:pos x="2" y="22"/>
                  </a:cxn>
                  <a:cxn ang="0">
                    <a:pos x="0" y="124"/>
                  </a:cxn>
                  <a:cxn ang="0">
                    <a:pos x="2" y="280"/>
                  </a:cxn>
                  <a:cxn ang="0">
                    <a:pos x="2" y="454"/>
                  </a:cxn>
                  <a:cxn ang="0">
                    <a:pos x="0" y="605"/>
                  </a:cxn>
                  <a:cxn ang="0">
                    <a:pos x="0" y="700"/>
                  </a:cxn>
                  <a:cxn ang="0">
                    <a:pos x="150" y="712"/>
                  </a:cxn>
                  <a:cxn ang="0">
                    <a:pos x="193" y="710"/>
                  </a:cxn>
                  <a:cxn ang="0">
                    <a:pos x="225" y="702"/>
                  </a:cxn>
                  <a:cxn ang="0">
                    <a:pos x="250" y="690"/>
                  </a:cxn>
                  <a:cxn ang="0">
                    <a:pos x="270" y="676"/>
                  </a:cxn>
                  <a:cxn ang="0">
                    <a:pos x="284" y="661"/>
                  </a:cxn>
                  <a:cxn ang="0">
                    <a:pos x="296" y="643"/>
                  </a:cxn>
                  <a:cxn ang="0">
                    <a:pos x="507" y="294"/>
                  </a:cxn>
                  <a:cxn ang="0">
                    <a:pos x="512" y="282"/>
                  </a:cxn>
                  <a:cxn ang="0">
                    <a:pos x="524" y="266"/>
                  </a:cxn>
                  <a:cxn ang="0">
                    <a:pos x="536" y="247"/>
                  </a:cxn>
                  <a:cxn ang="0">
                    <a:pos x="548" y="231"/>
                  </a:cxn>
                  <a:cxn ang="0">
                    <a:pos x="554" y="219"/>
                  </a:cxn>
                  <a:cxn ang="0">
                    <a:pos x="556" y="260"/>
                  </a:cxn>
                  <a:cxn ang="0">
                    <a:pos x="773" y="712"/>
                  </a:cxn>
                  <a:cxn ang="0">
                    <a:pos x="773" y="2"/>
                  </a:cxn>
                  <a:cxn ang="0">
                    <a:pos x="601" y="2"/>
                  </a:cxn>
                  <a:cxn ang="0">
                    <a:pos x="579" y="2"/>
                  </a:cxn>
                  <a:cxn ang="0">
                    <a:pos x="554" y="6"/>
                  </a:cxn>
                  <a:cxn ang="0">
                    <a:pos x="526" y="18"/>
                  </a:cxn>
                  <a:cxn ang="0">
                    <a:pos x="501" y="36"/>
                  </a:cxn>
                  <a:cxn ang="0">
                    <a:pos x="473" y="63"/>
                  </a:cxn>
                  <a:cxn ang="0">
                    <a:pos x="463" y="81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8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32"/>
                  </a:cxn>
                  <a:cxn ang="0">
                    <a:pos x="0" y="63"/>
                  </a:cxn>
                  <a:cxn ang="0">
                    <a:pos x="0" y="97"/>
                  </a:cxn>
                  <a:cxn ang="0">
                    <a:pos x="2" y="128"/>
                  </a:cxn>
                  <a:cxn ang="0">
                    <a:pos x="2" y="152"/>
                  </a:cxn>
                  <a:cxn ang="0">
                    <a:pos x="9" y="160"/>
                  </a:cxn>
                  <a:cxn ang="0">
                    <a:pos x="51" y="158"/>
                  </a:cxn>
                  <a:cxn ang="0">
                    <a:pos x="108" y="160"/>
                  </a:cxn>
                  <a:cxn ang="0">
                    <a:pos x="171" y="160"/>
                  </a:cxn>
                  <a:cxn ang="0">
                    <a:pos x="224" y="158"/>
                  </a:cxn>
                  <a:cxn ang="0">
                    <a:pos x="258" y="158"/>
                  </a:cxn>
                  <a:cxn ang="0">
                    <a:pos x="262" y="170"/>
                  </a:cxn>
                  <a:cxn ang="0">
                    <a:pos x="264" y="243"/>
                  </a:cxn>
                  <a:cxn ang="0">
                    <a:pos x="262" y="359"/>
                  </a:cxn>
                  <a:cxn ang="0">
                    <a:pos x="262" y="493"/>
                  </a:cxn>
                  <a:cxn ang="0">
                    <a:pos x="264" y="615"/>
                  </a:cxn>
                  <a:cxn ang="0">
                    <a:pos x="264" y="694"/>
                  </a:cxn>
                  <a:cxn ang="0">
                    <a:pos x="272" y="712"/>
                  </a:cxn>
                  <a:cxn ang="0">
                    <a:pos x="301" y="710"/>
                  </a:cxn>
                  <a:cxn ang="0">
                    <a:pos x="345" y="712"/>
                  </a:cxn>
                  <a:cxn ang="0">
                    <a:pos x="394" y="712"/>
                  </a:cxn>
                  <a:cxn ang="0">
                    <a:pos x="437" y="710"/>
                  </a:cxn>
                  <a:cxn ang="0">
                    <a:pos x="467" y="710"/>
                  </a:cxn>
                  <a:cxn ang="0">
                    <a:pos x="475" y="694"/>
                  </a:cxn>
                  <a:cxn ang="0">
                    <a:pos x="477" y="615"/>
                  </a:cxn>
                  <a:cxn ang="0">
                    <a:pos x="475" y="493"/>
                  </a:cxn>
                  <a:cxn ang="0">
                    <a:pos x="475" y="359"/>
                  </a:cxn>
                  <a:cxn ang="0">
                    <a:pos x="477" y="243"/>
                  </a:cxn>
                  <a:cxn ang="0">
                    <a:pos x="477" y="170"/>
                  </a:cxn>
                  <a:cxn ang="0">
                    <a:pos x="481" y="160"/>
                  </a:cxn>
                  <a:cxn ang="0">
                    <a:pos x="514" y="158"/>
                  </a:cxn>
                  <a:cxn ang="0">
                    <a:pos x="567" y="160"/>
                  </a:cxn>
                  <a:cxn ang="0">
                    <a:pos x="630" y="160"/>
                  </a:cxn>
                  <a:cxn ang="0">
                    <a:pos x="688" y="158"/>
                  </a:cxn>
                  <a:cxn ang="0">
                    <a:pos x="729" y="158"/>
                  </a:cxn>
                  <a:cxn ang="0">
                    <a:pos x="737" y="152"/>
                  </a:cxn>
                  <a:cxn ang="0">
                    <a:pos x="739" y="128"/>
                  </a:cxn>
                  <a:cxn ang="0">
                    <a:pos x="737" y="97"/>
                  </a:cxn>
                  <a:cxn ang="0">
                    <a:pos x="737" y="63"/>
                  </a:cxn>
                  <a:cxn ang="0">
                    <a:pos x="739" y="32"/>
                  </a:cxn>
                  <a:cxn ang="0">
                    <a:pos x="739" y="8"/>
                  </a:cxn>
                  <a:cxn ang="0">
                    <a:pos x="719" y="2"/>
                  </a:cxn>
                  <a:cxn ang="0">
                    <a:pos x="617" y="0"/>
                  </a:cxn>
                  <a:cxn ang="0">
                    <a:pos x="457" y="2"/>
                  </a:cxn>
                  <a:cxn ang="0">
                    <a:pos x="282" y="2"/>
                  </a:cxn>
                  <a:cxn ang="0">
                    <a:pos x="122" y="0"/>
                  </a:cxn>
                  <a:cxn ang="0">
                    <a:pos x="19" y="0"/>
                  </a:cxn>
                  <a:cxn ang="0">
                    <a:pos x="2" y="0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4110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/>
                <a:ahLst/>
                <a:cxnLst>
                  <a:cxn ang="0">
                    <a:pos x="1437" y="39"/>
                  </a:cxn>
                  <a:cxn ang="0">
                    <a:pos x="1398" y="19"/>
                  </a:cxn>
                  <a:cxn ang="0">
                    <a:pos x="1355" y="8"/>
                  </a:cxn>
                  <a:cxn ang="0">
                    <a:pos x="1303" y="2"/>
                  </a:cxn>
                  <a:cxn ang="0">
                    <a:pos x="1114" y="25"/>
                  </a:cxn>
                  <a:cxn ang="0">
                    <a:pos x="787" y="144"/>
                  </a:cxn>
                  <a:cxn ang="0">
                    <a:pos x="444" y="321"/>
                  </a:cxn>
                  <a:cxn ang="0">
                    <a:pos x="166" y="520"/>
                  </a:cxn>
                  <a:cxn ang="0">
                    <a:pos x="65" y="637"/>
                  </a:cxn>
                  <a:cxn ang="0">
                    <a:pos x="26" y="709"/>
                  </a:cxn>
                  <a:cxn ang="0">
                    <a:pos x="4" y="782"/>
                  </a:cxn>
                  <a:cxn ang="0">
                    <a:pos x="2" y="851"/>
                  </a:cxn>
                  <a:cxn ang="0">
                    <a:pos x="65" y="978"/>
                  </a:cxn>
                  <a:cxn ang="0">
                    <a:pos x="253" y="1092"/>
                  </a:cxn>
                  <a:cxn ang="0">
                    <a:pos x="542" y="1159"/>
                  </a:cxn>
                  <a:cxn ang="0">
                    <a:pos x="915" y="1173"/>
                  </a:cxn>
                  <a:cxn ang="0">
                    <a:pos x="846" y="1151"/>
                  </a:cxn>
                  <a:cxn ang="0">
                    <a:pos x="580" y="1096"/>
                  </a:cxn>
                  <a:cxn ang="0">
                    <a:pos x="383" y="1003"/>
                  </a:cxn>
                  <a:cxn ang="0">
                    <a:pos x="266" y="875"/>
                  </a:cxn>
                  <a:cxn ang="0">
                    <a:pos x="272" y="633"/>
                  </a:cxn>
                  <a:cxn ang="0">
                    <a:pos x="509" y="362"/>
                  </a:cxn>
                  <a:cxn ang="0">
                    <a:pos x="848" y="175"/>
                  </a:cxn>
                  <a:cxn ang="0">
                    <a:pos x="1130" y="130"/>
                  </a:cxn>
                  <a:cxn ang="0">
                    <a:pos x="1191" y="163"/>
                  </a:cxn>
                  <a:cxn ang="0">
                    <a:pos x="1199" y="179"/>
                  </a:cxn>
                  <a:cxn ang="0">
                    <a:pos x="1205" y="199"/>
                  </a:cxn>
                  <a:cxn ang="0">
                    <a:pos x="1207" y="223"/>
                  </a:cxn>
                  <a:cxn ang="0">
                    <a:pos x="1207" y="242"/>
                  </a:cxn>
                  <a:cxn ang="0">
                    <a:pos x="1207" y="258"/>
                  </a:cxn>
                  <a:cxn ang="0">
                    <a:pos x="1203" y="274"/>
                  </a:cxn>
                  <a:cxn ang="0">
                    <a:pos x="1201" y="292"/>
                  </a:cxn>
                  <a:cxn ang="0">
                    <a:pos x="1197" y="311"/>
                  </a:cxn>
                  <a:cxn ang="0">
                    <a:pos x="1193" y="329"/>
                  </a:cxn>
                  <a:cxn ang="0">
                    <a:pos x="1187" y="349"/>
                  </a:cxn>
                  <a:cxn ang="0">
                    <a:pos x="1183" y="366"/>
                  </a:cxn>
                  <a:cxn ang="0">
                    <a:pos x="1343" y="997"/>
                  </a:cxn>
                  <a:cxn ang="0">
                    <a:pos x="1503" y="337"/>
                  </a:cxn>
                  <a:cxn ang="0">
                    <a:pos x="1508" y="317"/>
                  </a:cxn>
                  <a:cxn ang="0">
                    <a:pos x="1512" y="295"/>
                  </a:cxn>
                  <a:cxn ang="0">
                    <a:pos x="1514" y="272"/>
                  </a:cxn>
                  <a:cxn ang="0">
                    <a:pos x="1516" y="250"/>
                  </a:cxn>
                  <a:cxn ang="0">
                    <a:pos x="1518" y="230"/>
                  </a:cxn>
                  <a:cxn ang="0">
                    <a:pos x="1518" y="217"/>
                  </a:cxn>
                  <a:cxn ang="0">
                    <a:pos x="1518" y="203"/>
                  </a:cxn>
                  <a:cxn ang="0">
                    <a:pos x="1518" y="171"/>
                  </a:cxn>
                  <a:cxn ang="0">
                    <a:pos x="1508" y="132"/>
                  </a:cxn>
                  <a:cxn ang="0">
                    <a:pos x="1493" y="96"/>
                  </a:cxn>
                  <a:cxn ang="0">
                    <a:pos x="1469" y="65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11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/>
                <a:ahLst/>
                <a:cxnLst>
                  <a:cxn ang="0">
                    <a:pos x="359" y="193"/>
                  </a:cxn>
                  <a:cxn ang="0">
                    <a:pos x="357" y="217"/>
                  </a:cxn>
                  <a:cxn ang="0">
                    <a:pos x="351" y="239"/>
                  </a:cxn>
                  <a:cxn ang="0">
                    <a:pos x="341" y="258"/>
                  </a:cxn>
                  <a:cxn ang="0">
                    <a:pos x="329" y="278"/>
                  </a:cxn>
                  <a:cxn ang="0">
                    <a:pos x="316" y="298"/>
                  </a:cxn>
                  <a:cxn ang="0">
                    <a:pos x="298" y="316"/>
                  </a:cxn>
                  <a:cxn ang="0">
                    <a:pos x="278" y="329"/>
                  </a:cxn>
                  <a:cxn ang="0">
                    <a:pos x="258" y="341"/>
                  </a:cxn>
                  <a:cxn ang="0">
                    <a:pos x="239" y="349"/>
                  </a:cxn>
                  <a:cxn ang="0">
                    <a:pos x="217" y="355"/>
                  </a:cxn>
                  <a:cxn ang="0">
                    <a:pos x="193" y="357"/>
                  </a:cxn>
                  <a:cxn ang="0">
                    <a:pos x="168" y="357"/>
                  </a:cxn>
                  <a:cxn ang="0">
                    <a:pos x="144" y="355"/>
                  </a:cxn>
                  <a:cxn ang="0">
                    <a:pos x="122" y="349"/>
                  </a:cxn>
                  <a:cxn ang="0">
                    <a:pos x="103" y="341"/>
                  </a:cxn>
                  <a:cxn ang="0">
                    <a:pos x="83" y="329"/>
                  </a:cxn>
                  <a:cxn ang="0">
                    <a:pos x="63" y="316"/>
                  </a:cxn>
                  <a:cxn ang="0">
                    <a:pos x="45" y="298"/>
                  </a:cxn>
                  <a:cxn ang="0">
                    <a:pos x="32" y="278"/>
                  </a:cxn>
                  <a:cxn ang="0">
                    <a:pos x="20" y="258"/>
                  </a:cxn>
                  <a:cxn ang="0">
                    <a:pos x="10" y="239"/>
                  </a:cxn>
                  <a:cxn ang="0">
                    <a:pos x="4" y="217"/>
                  </a:cxn>
                  <a:cxn ang="0">
                    <a:pos x="2" y="193"/>
                  </a:cxn>
                  <a:cxn ang="0">
                    <a:pos x="2" y="168"/>
                  </a:cxn>
                  <a:cxn ang="0">
                    <a:pos x="4" y="144"/>
                  </a:cxn>
                  <a:cxn ang="0">
                    <a:pos x="10" y="122"/>
                  </a:cxn>
                  <a:cxn ang="0">
                    <a:pos x="20" y="101"/>
                  </a:cxn>
                  <a:cxn ang="0">
                    <a:pos x="32" y="81"/>
                  </a:cxn>
                  <a:cxn ang="0">
                    <a:pos x="45" y="61"/>
                  </a:cxn>
                  <a:cxn ang="0">
                    <a:pos x="63" y="43"/>
                  </a:cxn>
                  <a:cxn ang="0">
                    <a:pos x="83" y="30"/>
                  </a:cxn>
                  <a:cxn ang="0">
                    <a:pos x="103" y="18"/>
                  </a:cxn>
                  <a:cxn ang="0">
                    <a:pos x="122" y="10"/>
                  </a:cxn>
                  <a:cxn ang="0">
                    <a:pos x="144" y="4"/>
                  </a:cxn>
                  <a:cxn ang="0">
                    <a:pos x="168" y="2"/>
                  </a:cxn>
                  <a:cxn ang="0">
                    <a:pos x="193" y="2"/>
                  </a:cxn>
                  <a:cxn ang="0">
                    <a:pos x="217" y="4"/>
                  </a:cxn>
                  <a:cxn ang="0">
                    <a:pos x="239" y="10"/>
                  </a:cxn>
                  <a:cxn ang="0">
                    <a:pos x="258" y="18"/>
                  </a:cxn>
                  <a:cxn ang="0">
                    <a:pos x="278" y="30"/>
                  </a:cxn>
                  <a:cxn ang="0">
                    <a:pos x="298" y="43"/>
                  </a:cxn>
                  <a:cxn ang="0">
                    <a:pos x="316" y="61"/>
                  </a:cxn>
                  <a:cxn ang="0">
                    <a:pos x="329" y="81"/>
                  </a:cxn>
                  <a:cxn ang="0">
                    <a:pos x="341" y="101"/>
                  </a:cxn>
                  <a:cxn ang="0">
                    <a:pos x="351" y="122"/>
                  </a:cxn>
                  <a:cxn ang="0">
                    <a:pos x="357" y="144"/>
                  </a:cxn>
                  <a:cxn ang="0">
                    <a:pos x="359" y="168"/>
                  </a:cxn>
                  <a:cxn ang="0">
                    <a:pos x="359" y="180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12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/>
                <a:ahLst/>
                <a:cxnLst>
                  <a:cxn ang="0">
                    <a:pos x="1704" y="195"/>
                  </a:cxn>
                  <a:cxn ang="0">
                    <a:pos x="1517" y="81"/>
                  </a:cxn>
                  <a:cxn ang="0">
                    <a:pos x="1225" y="14"/>
                  </a:cxn>
                  <a:cxn ang="0">
                    <a:pos x="852" y="0"/>
                  </a:cxn>
                  <a:cxn ang="0">
                    <a:pos x="923" y="22"/>
                  </a:cxn>
                  <a:cxn ang="0">
                    <a:pos x="1189" y="77"/>
                  </a:cxn>
                  <a:cxn ang="0">
                    <a:pos x="1386" y="169"/>
                  </a:cxn>
                  <a:cxn ang="0">
                    <a:pos x="1501" y="298"/>
                  </a:cxn>
                  <a:cxn ang="0">
                    <a:pos x="1526" y="406"/>
                  </a:cxn>
                  <a:cxn ang="0">
                    <a:pos x="1515" y="495"/>
                  </a:cxn>
                  <a:cxn ang="0">
                    <a:pos x="1473" y="587"/>
                  </a:cxn>
                  <a:cxn ang="0">
                    <a:pos x="1406" y="682"/>
                  </a:cxn>
                  <a:cxn ang="0">
                    <a:pos x="1262" y="822"/>
                  </a:cxn>
                  <a:cxn ang="0">
                    <a:pos x="1043" y="970"/>
                  </a:cxn>
                  <a:cxn ang="0">
                    <a:pos x="807" y="1082"/>
                  </a:cxn>
                  <a:cxn ang="0">
                    <a:pos x="594" y="1141"/>
                  </a:cxn>
                  <a:cxn ang="0">
                    <a:pos x="513" y="1145"/>
                  </a:cxn>
                  <a:cxn ang="0">
                    <a:pos x="483" y="1143"/>
                  </a:cxn>
                  <a:cxn ang="0">
                    <a:pos x="458" y="1137"/>
                  </a:cxn>
                  <a:cxn ang="0">
                    <a:pos x="438" y="1128"/>
                  </a:cxn>
                  <a:cxn ang="0">
                    <a:pos x="422" y="1118"/>
                  </a:cxn>
                  <a:cxn ang="0">
                    <a:pos x="412" y="1102"/>
                  </a:cxn>
                  <a:cxn ang="0">
                    <a:pos x="405" y="1082"/>
                  </a:cxn>
                  <a:cxn ang="0">
                    <a:pos x="403" y="1059"/>
                  </a:cxn>
                  <a:cxn ang="0">
                    <a:pos x="403" y="1045"/>
                  </a:cxn>
                  <a:cxn ang="0">
                    <a:pos x="403" y="1035"/>
                  </a:cxn>
                  <a:cxn ang="0">
                    <a:pos x="405" y="1023"/>
                  </a:cxn>
                  <a:cxn ang="0">
                    <a:pos x="407" y="1007"/>
                  </a:cxn>
                  <a:cxn ang="0">
                    <a:pos x="411" y="988"/>
                  </a:cxn>
                  <a:cxn ang="0">
                    <a:pos x="412" y="970"/>
                  </a:cxn>
                  <a:cxn ang="0">
                    <a:pos x="416" y="954"/>
                  </a:cxn>
                  <a:cxn ang="0">
                    <a:pos x="420" y="940"/>
                  </a:cxn>
                  <a:cxn ang="0">
                    <a:pos x="519" y="556"/>
                  </a:cxn>
                  <a:cxn ang="0">
                    <a:pos x="576" y="485"/>
                  </a:cxn>
                  <a:cxn ang="0">
                    <a:pos x="645" y="445"/>
                  </a:cxn>
                  <a:cxn ang="0">
                    <a:pos x="710" y="428"/>
                  </a:cxn>
                  <a:cxn ang="0">
                    <a:pos x="779" y="424"/>
                  </a:cxn>
                  <a:cxn ang="0">
                    <a:pos x="635" y="37"/>
                  </a:cxn>
                  <a:cxn ang="0">
                    <a:pos x="286" y="195"/>
                  </a:cxn>
                  <a:cxn ang="0">
                    <a:pos x="229" y="266"/>
                  </a:cxn>
                  <a:cxn ang="0">
                    <a:pos x="160" y="307"/>
                  </a:cxn>
                  <a:cxn ang="0">
                    <a:pos x="93" y="325"/>
                  </a:cxn>
                  <a:cxn ang="0">
                    <a:pos x="30" y="327"/>
                  </a:cxn>
                  <a:cxn ang="0">
                    <a:pos x="0" y="424"/>
                  </a:cxn>
                  <a:cxn ang="0">
                    <a:pos x="115" y="942"/>
                  </a:cxn>
                  <a:cxn ang="0">
                    <a:pos x="111" y="966"/>
                  </a:cxn>
                  <a:cxn ang="0">
                    <a:pos x="107" y="986"/>
                  </a:cxn>
                  <a:cxn ang="0">
                    <a:pos x="103" y="1005"/>
                  </a:cxn>
                  <a:cxn ang="0">
                    <a:pos x="97" y="1062"/>
                  </a:cxn>
                  <a:cxn ang="0">
                    <a:pos x="105" y="1169"/>
                  </a:cxn>
                  <a:cxn ang="0">
                    <a:pos x="152" y="1240"/>
                  </a:cxn>
                  <a:cxn ang="0">
                    <a:pos x="233" y="1273"/>
                  </a:cxn>
                  <a:cxn ang="0">
                    <a:pos x="318" y="1279"/>
                  </a:cxn>
                  <a:cxn ang="0">
                    <a:pos x="351" y="1277"/>
                  </a:cxn>
                  <a:cxn ang="0">
                    <a:pos x="391" y="1273"/>
                  </a:cxn>
                  <a:cxn ang="0">
                    <a:pos x="430" y="1268"/>
                  </a:cxn>
                  <a:cxn ang="0">
                    <a:pos x="669" y="1200"/>
                  </a:cxn>
                  <a:cxn ang="0">
                    <a:pos x="1197" y="962"/>
                  </a:cxn>
                  <a:cxn ang="0">
                    <a:pos x="1560" y="686"/>
                  </a:cxn>
                  <a:cxn ang="0">
                    <a:pos x="1745" y="430"/>
                  </a:cxn>
                  <a:cxn ang="0">
                    <a:pos x="1763" y="298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20713"/>
            <a:ext cx="6138863" cy="2427287"/>
          </a:xfrm>
        </p:spPr>
        <p:txBody>
          <a:bodyPr/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Веб-приложение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«Блог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спортсменов»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1600" dirty="0" smtClean="0"/>
              <a:t>Павлов Антон</a:t>
            </a: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600" dirty="0" smtClean="0"/>
              <a:t>2019</a:t>
            </a:r>
            <a:endParaRPr lang="ru-RU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2"/>
    </mc:Choice>
    <mc:Fallback xmlns="">
      <p:transition spd="slow" advTm="25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ижний колонтитул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Nortel Networks Confidential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844824"/>
            <a:ext cx="5410200" cy="762000"/>
          </a:xfrm>
        </p:spPr>
        <p:txBody>
          <a:bodyPr/>
          <a:lstStyle/>
          <a:p>
            <a:r>
              <a:rPr lang="ru-RU" sz="1800" i="1" dirty="0" smtClean="0"/>
              <a:t>Благодарю</a:t>
            </a:r>
            <a:r>
              <a:rPr lang="ru-RU" sz="1800" i="1" dirty="0" smtClean="0"/>
              <a:t> </a:t>
            </a:r>
            <a:r>
              <a:rPr lang="ru-RU" sz="1800" i="1" dirty="0" smtClean="0"/>
              <a:t>за внимание!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sz="half" idx="3"/>
          </p:nvPr>
        </p:nvSpPr>
        <p:spPr>
          <a:xfrm>
            <a:off x="571500" y="2362200"/>
            <a:ext cx="7886700" cy="3535363"/>
          </a:xfrm>
        </p:spPr>
        <p:txBody>
          <a:bodyPr/>
          <a:lstStyle/>
          <a:p>
            <a:pPr marL="0" indent="0" algn="ctr">
              <a:buNone/>
            </a:pPr>
            <a:endParaRPr lang="ru-RU" sz="2000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478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ижний колонтитул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Nortel Networks Confidential</a:t>
            </a:r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i="1" dirty="0" smtClean="0"/>
              <a:t>Требования</a:t>
            </a:r>
            <a:endParaRPr lang="ru-RU" sz="2000" dirty="0" smtClean="0"/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sz="half" idx="3"/>
          </p:nvPr>
        </p:nvSpPr>
        <p:spPr>
          <a:xfrm>
            <a:off x="571500" y="2060848"/>
            <a:ext cx="7886700" cy="396044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Клиент-серверная архитектура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протокол)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Использовать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данных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Многопользовательское веб-приложение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Возможность оставлять и делиться комментариями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Возможность оставлять оценку комментариям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365653"/>
            <a:ext cx="1556792" cy="155679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613405"/>
            <a:ext cx="1061287" cy="106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ижний колонтитул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Nortel Networks Confidential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i="1" dirty="0" smtClean="0"/>
              <a:t>Использованные инструменты</a:t>
            </a:r>
            <a:endParaRPr lang="ru-RU" sz="2000" dirty="0" smtClean="0"/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sz="half" idx="3"/>
          </p:nvPr>
        </p:nvSpPr>
        <p:spPr>
          <a:xfrm>
            <a:off x="611560" y="1988840"/>
            <a:ext cx="7886700" cy="403244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Язык программирования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Python 3.7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Фреймворк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2.2.8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База данных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Веб-сервис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Disqus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Облачный хостинг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PythonAnywhere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Библиотеки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django.conf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django.db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django.utils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django.contrib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django.apps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django.urls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django.shortcuts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django.core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614840"/>
            <a:ext cx="2088232" cy="9141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37" y="5731819"/>
            <a:ext cx="1459836" cy="5048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493541"/>
            <a:ext cx="1744741" cy="98141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09" y="4344479"/>
            <a:ext cx="2421472" cy="14549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785591"/>
            <a:ext cx="3092445" cy="5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ижний колонтитул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Nortel Networks Confidential</a:t>
            </a:r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i="1" dirty="0" smtClean="0"/>
              <a:t>Функционал веб-приложения</a:t>
            </a:r>
            <a:endParaRPr lang="ru-RU" sz="2000" dirty="0" smtClean="0"/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sz="half" idx="3"/>
          </p:nvPr>
        </p:nvSpPr>
        <p:spPr>
          <a:xfrm>
            <a:off x="571500" y="2060848"/>
            <a:ext cx="7886700" cy="396044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Позволяет администратору создавать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редактировать и удалять посты.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Позволяет администратору создавать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группы пользователей.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Предоставляет просмотр постов и комментариев всем пользователям веб-приложения.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Дает возможность оставлять комментарии к постам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делиться комментариями и оценивать их авторизованным пользователям.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Позволяет администратору управлять комментариями пользователей.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229200"/>
            <a:ext cx="1152128" cy="11521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97152"/>
            <a:ext cx="1296144" cy="129614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794187"/>
            <a:ext cx="1452657" cy="129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i="1" dirty="0" smtClean="0">
                <a:cs typeface="Times New Roman" pitchFamily="18" charset="0"/>
              </a:rPr>
              <a:t>Интерфейс администрирования </a:t>
            </a:r>
            <a:r>
              <a:rPr lang="en-US" sz="2000" i="1" dirty="0" err="1" smtClean="0">
                <a:cs typeface="Times New Roman" pitchFamily="18" charset="0"/>
              </a:rPr>
              <a:t>Django</a:t>
            </a:r>
            <a:endParaRPr lang="ru-RU" sz="2000" i="1" dirty="0" smtClean="0">
              <a:cs typeface="Times New Roman" pitchFamily="18" charset="0"/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sz="half" idx="3"/>
          </p:nvPr>
        </p:nvSpPr>
        <p:spPr>
          <a:xfrm>
            <a:off x="571500" y="2362200"/>
            <a:ext cx="7886700" cy="3535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64904"/>
            <a:ext cx="5756754" cy="27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ижний колонтитул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Nortel Networks Confidential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i="1" dirty="0" err="1" smtClean="0">
                <a:cs typeface="Times New Roman" pitchFamily="18" charset="0"/>
              </a:rPr>
              <a:t>Интерфей</a:t>
            </a:r>
            <a:r>
              <a:rPr lang="en-US" sz="2000" i="1" dirty="0" smtClean="0">
                <a:cs typeface="Times New Roman" pitchFamily="18" charset="0"/>
              </a:rPr>
              <a:t>c </a:t>
            </a:r>
            <a:r>
              <a:rPr lang="ru-RU" sz="2000" i="1" dirty="0" smtClean="0">
                <a:cs typeface="Times New Roman" pitchFamily="18" charset="0"/>
              </a:rPr>
              <a:t>веб-приложения</a:t>
            </a:r>
            <a:endParaRPr lang="ru-RU" sz="2000" i="1" dirty="0" smtClean="0"/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sz="half" idx="3"/>
          </p:nvPr>
        </p:nvSpPr>
        <p:spPr>
          <a:xfrm>
            <a:off x="571500" y="2362200"/>
            <a:ext cx="7886700" cy="35353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4196196" cy="37444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76872"/>
            <a:ext cx="433268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ижний колонтитул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Nortel Networks Confidential</a:t>
            </a:r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i="1" dirty="0" smtClean="0"/>
              <a:t>Интерфейс веб-сервиса </a:t>
            </a:r>
            <a:r>
              <a:rPr lang="en-US" sz="2000" i="1" dirty="0" err="1" smtClean="0"/>
              <a:t>Disqus</a:t>
            </a:r>
            <a:endParaRPr lang="ru-RU" sz="2000" i="1" dirty="0" smtClean="0"/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sz="half" idx="3"/>
          </p:nvPr>
        </p:nvSpPr>
        <p:spPr>
          <a:xfrm>
            <a:off x="571500" y="2362200"/>
            <a:ext cx="7886700" cy="3535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04864"/>
            <a:ext cx="4320480" cy="35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ижний колонтитул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Nortel Networks Confidential</a:t>
            </a:r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i="1" dirty="0" smtClean="0"/>
              <a:t>Архитектура </a:t>
            </a:r>
            <a:r>
              <a:rPr lang="ru-RU" sz="2000" i="1" dirty="0" smtClean="0"/>
              <a:t>в</a:t>
            </a:r>
            <a:r>
              <a:rPr lang="ru-RU" sz="2000" i="1" dirty="0"/>
              <a:t>е</a:t>
            </a:r>
            <a:r>
              <a:rPr lang="ru-RU" sz="2000" i="1" dirty="0" smtClean="0"/>
              <a:t>б-приложения</a:t>
            </a:r>
            <a:endParaRPr lang="ru-RU" sz="20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060846"/>
            <a:ext cx="3329933" cy="4032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78971" y="2825430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067944" y="5085184"/>
            <a:ext cx="642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  <a:cs typeface="Times New Roman" pitchFamily="18" charset="0"/>
              </a:rPr>
              <a:t>TCP</a:t>
            </a:r>
            <a:r>
              <a:rPr lang="ru-RU" dirty="0" smtClean="0">
                <a:latin typeface="+mn-lt"/>
                <a:cs typeface="Times New Roman" pitchFamily="18" charset="0"/>
              </a:rPr>
              <a:t>/</a:t>
            </a:r>
            <a:r>
              <a:rPr lang="en-US" dirty="0" smtClean="0">
                <a:latin typeface="+mn-lt"/>
                <a:cs typeface="Times New Roman" pitchFamily="18" charset="0"/>
              </a:rPr>
              <a:t>IP</a:t>
            </a:r>
            <a:endParaRPr lang="ru-RU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ижний колонтитул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Nortel Networks Confidential</a:t>
            </a:r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i="1" dirty="0" smtClean="0">
                <a:cs typeface="Times New Roman" pitchFamily="18" charset="0"/>
              </a:rPr>
              <a:t>Полученные навыки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sz="half" idx="3"/>
          </p:nvPr>
        </p:nvSpPr>
        <p:spPr>
          <a:xfrm>
            <a:off x="571500" y="2362200"/>
            <a:ext cx="7886700" cy="353536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1. Язык программирования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Фреймворк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3. База данных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SQLite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4. Веб-сервис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Disqus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5. Облачный хостинг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PythonAnywhere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21088"/>
            <a:ext cx="191911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raNetworks">
  <a:themeElements>
    <a:clrScheme name="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DE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DE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211</Words>
  <Application>Microsoft Office PowerPoint</Application>
  <PresentationFormat>Экран (4:3)</PresentationFormat>
  <Paragraphs>48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MeraNetworks</vt:lpstr>
      <vt:lpstr>Веб-приложение «Блог для спортсменов»</vt:lpstr>
      <vt:lpstr>Требования</vt:lpstr>
      <vt:lpstr>Использованные инструменты</vt:lpstr>
      <vt:lpstr>Функционал веб-приложения</vt:lpstr>
      <vt:lpstr>Интерфейс администрирования Django</vt:lpstr>
      <vt:lpstr>Интерфейc веб-приложения</vt:lpstr>
      <vt:lpstr>Интерфейс веб-сервиса Disqus</vt:lpstr>
      <vt:lpstr>Архитектура веб-приложения</vt:lpstr>
      <vt:lpstr>Полученные навыки</vt:lpstr>
      <vt:lpstr>Благодарю за внимание!</vt:lpstr>
    </vt:vector>
  </TitlesOfParts>
  <Company>MERA, GSM OAM 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ОБРАЗЕЦ</dc:title>
  <dc:creator>A. Polovinkin</dc:creator>
  <cp:lastModifiedBy>Phantom</cp:lastModifiedBy>
  <cp:revision>97</cp:revision>
  <dcterms:created xsi:type="dcterms:W3CDTF">2004-12-23T17:08:22Z</dcterms:created>
  <dcterms:modified xsi:type="dcterms:W3CDTF">2019-12-10T01:22:19Z</dcterms:modified>
</cp:coreProperties>
</file>