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408" r:id="rId2"/>
    <p:sldId id="409" r:id="rId3"/>
    <p:sldId id="410" r:id="rId4"/>
    <p:sldId id="412" r:id="rId5"/>
    <p:sldId id="41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69" d="100"/>
          <a:sy n="69" d="100"/>
        </p:scale>
        <p:origin x="-43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Move Semantics: Some things to consider</a:t>
            </a:r>
          </a:p>
        </p:txBody>
      </p:sp>
    </p:spTree>
    <p:extLst>
      <p:ext uri="{BB962C8B-B14F-4D97-AF65-F5344CB8AC3E}">
        <p14:creationId xmlns:p14="http://schemas.microsoft.com/office/powerpoint/2010/main" val="614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</a:t>
            </a:r>
            <a:r>
              <a:rPr lang="en-GB" dirty="0"/>
              <a:t>semantics </a:t>
            </a:r>
            <a:r>
              <a:rPr lang="en-GB" dirty="0" smtClean="0"/>
              <a:t>in a nutshell: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1"/>
          <a:stretch/>
        </p:blipFill>
        <p:spPr bwMode="auto">
          <a:xfrm>
            <a:off x="2718996" y="1048679"/>
            <a:ext cx="3888433" cy="159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iagram of a dee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" y="3777453"/>
            <a:ext cx="4407212" cy="20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5"/>
          <a:stretch/>
        </p:blipFill>
        <p:spPr bwMode="auto">
          <a:xfrm>
            <a:off x="49172" y="3474247"/>
            <a:ext cx="4535105" cy="259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Diagram of data mov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65" y="3645024"/>
            <a:ext cx="4407211" cy="20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87" b="-1"/>
          <a:stretch/>
        </p:blipFill>
        <p:spPr bwMode="auto">
          <a:xfrm>
            <a:off x="4768949" y="3345414"/>
            <a:ext cx="3979515" cy="25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 bwMode="auto">
          <a:xfrm>
            <a:off x="4563170" y="3140968"/>
            <a:ext cx="0" cy="266429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Special member function </a:t>
            </a:r>
            <a:r>
              <a:rPr lang="en-GB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70724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latin typeface="Lucida Sans (Headings)"/>
              </a:rPr>
              <a:t>(has become more complicated)</a:t>
            </a:r>
            <a:endParaRPr lang="en-GB" b="0" dirty="0">
              <a:latin typeface="Lucida Sans (Headings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468" y="12534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See Effective Modern C++ Item 17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468" y="1801475"/>
            <a:ext cx="78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Example: </a:t>
            </a:r>
            <a:r>
              <a:rPr lang="en-GB" b="0" dirty="0" smtClean="0"/>
              <a:t> Declaration of destructor deletes default move operations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48"/>
          <a:stretch/>
        </p:blipFill>
        <p:spPr bwMode="auto">
          <a:xfrm>
            <a:off x="918862" y="2348880"/>
            <a:ext cx="3431140" cy="10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40"/>
          <a:stretch/>
        </p:blipFill>
        <p:spPr bwMode="auto">
          <a:xfrm>
            <a:off x="924068" y="3668933"/>
            <a:ext cx="2732883" cy="84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79"/>
          <a:stretch/>
        </p:blipFill>
        <p:spPr bwMode="auto">
          <a:xfrm>
            <a:off x="891613" y="4756502"/>
            <a:ext cx="334058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427984" y="5237799"/>
            <a:ext cx="3024336" cy="369332"/>
            <a:chOff x="4427984" y="5237799"/>
            <a:chExt cx="3024336" cy="3693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4427984" y="5440578"/>
              <a:ext cx="46805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190162" y="523779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Move-assignment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0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7"/>
          <a:stretch/>
        </p:blipFill>
        <p:spPr bwMode="auto">
          <a:xfrm>
            <a:off x="959063" y="2276872"/>
            <a:ext cx="3156324" cy="125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9pPr>
          </a:lstStyle>
          <a:p>
            <a:r>
              <a:rPr lang="en-GB" b="0" kern="0" smtClean="0"/>
              <a:t>1. Special member function generation</a:t>
            </a:r>
            <a:endParaRPr lang="en-GB" b="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70724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latin typeface="Lucida Sans (Headings)"/>
              </a:rPr>
              <a:t>(has become more complicated)</a:t>
            </a:r>
            <a:endParaRPr lang="en-GB" b="0" dirty="0">
              <a:latin typeface="Lucida Sans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468" y="12534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See Effective Modern C++ Item 17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2468" y="1801475"/>
            <a:ext cx="78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Example: </a:t>
            </a:r>
            <a:r>
              <a:rPr lang="en-GB" b="0" dirty="0" smtClean="0"/>
              <a:t> Declaration of destructor deletes default move operations</a:t>
            </a:r>
            <a:endParaRPr lang="en-GB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40"/>
          <a:stretch/>
        </p:blipFill>
        <p:spPr bwMode="auto">
          <a:xfrm>
            <a:off x="924068" y="3668933"/>
            <a:ext cx="2732883" cy="84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79"/>
          <a:stretch/>
        </p:blipFill>
        <p:spPr bwMode="auto">
          <a:xfrm>
            <a:off x="891613" y="4756502"/>
            <a:ext cx="334058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427984" y="5237799"/>
            <a:ext cx="2995482" cy="369332"/>
            <a:chOff x="4427984" y="5237799"/>
            <a:chExt cx="2995482" cy="369332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427984" y="5440578"/>
              <a:ext cx="46805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5190162" y="5237799"/>
              <a:ext cx="2233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Copy-assignment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95736" y="6186895"/>
            <a:ext cx="2975953" cy="646331"/>
            <a:chOff x="2195736" y="6186895"/>
            <a:chExt cx="2975953" cy="64633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2195736" y="6510060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43808" y="6186895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Rule of 5</a:t>
              </a:r>
            </a:p>
            <a:p>
              <a:r>
                <a:rPr lang="en-GB" i="1" dirty="0" smtClean="0"/>
                <a:t>default</a:t>
              </a:r>
              <a:r>
                <a:rPr lang="en-GB" dirty="0" smtClean="0"/>
                <a:t> and </a:t>
              </a:r>
              <a:r>
                <a:rPr lang="en-GB" i="1" dirty="0" smtClean="0"/>
                <a:t>delete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5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363272" cy="1143000"/>
          </a:xfrm>
        </p:spPr>
        <p:txBody>
          <a:bodyPr/>
          <a:lstStyle/>
          <a:p>
            <a:r>
              <a:rPr lang="en-GB" dirty="0" smtClean="0"/>
              <a:t>2. Unintended conversion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8030" y="1033040"/>
            <a:ext cx="609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Method overloading via </a:t>
            </a:r>
            <a:r>
              <a:rPr lang="en-GB" b="0" i="1" dirty="0" err="1" smtClean="0"/>
              <a:t>lvalue</a:t>
            </a:r>
            <a:r>
              <a:rPr lang="en-GB" b="0" dirty="0" smtClean="0"/>
              <a:t> and </a:t>
            </a:r>
            <a:r>
              <a:rPr lang="en-GB" b="0" i="1" dirty="0" err="1" smtClean="0"/>
              <a:t>rvalue</a:t>
            </a:r>
            <a:r>
              <a:rPr lang="en-GB" b="0" dirty="0" smtClean="0"/>
              <a:t> references:</a:t>
            </a:r>
            <a:endParaRPr lang="en-GB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88029" y="277163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34"/>
          <a:stretch/>
        </p:blipFill>
        <p:spPr bwMode="auto">
          <a:xfrm>
            <a:off x="518592" y="1399374"/>
            <a:ext cx="3254568" cy="104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"/>
          <a:stretch/>
        </p:blipFill>
        <p:spPr bwMode="auto">
          <a:xfrm>
            <a:off x="518591" y="3184956"/>
            <a:ext cx="8157865" cy="125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34"/>
          <a:stretch/>
        </p:blipFill>
        <p:spPr bwMode="auto">
          <a:xfrm>
            <a:off x="534884" y="4675388"/>
            <a:ext cx="4296666" cy="59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0" b="-63164"/>
          <a:stretch/>
        </p:blipFill>
        <p:spPr bwMode="auto">
          <a:xfrm>
            <a:off x="518592" y="5461688"/>
            <a:ext cx="3885796" cy="32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8"/>
          <a:stretch/>
        </p:blipFill>
        <p:spPr bwMode="auto">
          <a:xfrm>
            <a:off x="534884" y="5790795"/>
            <a:ext cx="4389467" cy="19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925575" y="5890564"/>
            <a:ext cx="4218425" cy="543483"/>
            <a:chOff x="4925575" y="5890564"/>
            <a:chExt cx="4218425" cy="543483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H="1">
              <a:off x="4925575" y="5890564"/>
              <a:ext cx="46805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296"/>
            <a:stretch/>
          </p:blipFill>
          <p:spPr bwMode="auto">
            <a:xfrm>
              <a:off x="4925575" y="6074007"/>
              <a:ext cx="4218425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 bwMode="auto">
            <a:xfrm>
              <a:off x="5393627" y="5890564"/>
              <a:ext cx="0" cy="18344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42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4230</TotalTime>
  <Words>95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Mantid slide template</vt:lpstr>
      <vt:lpstr>PowerPoint Presentation</vt:lpstr>
      <vt:lpstr>Move semantics in a nutshell:</vt:lpstr>
      <vt:lpstr>1. Special member function generation</vt:lpstr>
      <vt:lpstr>PowerPoint Presentation</vt:lpstr>
      <vt:lpstr>2. Unintended conversion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Anton Piccardo-Selg</cp:lastModifiedBy>
  <cp:revision>167</cp:revision>
  <dcterms:created xsi:type="dcterms:W3CDTF">2013-04-30T09:36:35Z</dcterms:created>
  <dcterms:modified xsi:type="dcterms:W3CDTF">2016-01-15T08:44:52Z</dcterms:modified>
</cp:coreProperties>
</file>