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96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511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00B050"/>
                </a:solidFill>
              </a:rPr>
              <a:t>&lt;</a:t>
            </a:r>
            <a:r>
              <a:rPr lang="ru-RU" dirty="0" smtClean="0">
                <a:solidFill>
                  <a:srgbClr val="00B050"/>
                </a:solidFill>
              </a:rPr>
              <a:t>Змейка</a:t>
            </a:r>
            <a:r>
              <a:rPr lang="en-GB" dirty="0" smtClean="0">
                <a:solidFill>
                  <a:srgbClr val="00B050"/>
                </a:solidFill>
              </a:rPr>
              <a:t>&gt;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Если ты злишься и тебе нужно снять стресс нужно поиграть в эту игру!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В </a:t>
            </a:r>
            <a:r>
              <a:rPr lang="ru-RU" sz="1800" dirty="0" smtClean="0"/>
              <a:t>этой игре приятные </a:t>
            </a:r>
            <a:r>
              <a:rPr lang="ru-RU" sz="1800" dirty="0" smtClean="0"/>
              <a:t>цвета</a:t>
            </a:r>
            <a:r>
              <a:rPr lang="en-US" sz="1800" dirty="0" smtClean="0"/>
              <a:t>, </a:t>
            </a:r>
            <a:r>
              <a:rPr lang="ru-RU" sz="1800" dirty="0" smtClean="0"/>
              <a:t>и спокойное движение змейки которое помогает успокоиться</a:t>
            </a:r>
            <a:r>
              <a:rPr lang="en-US" sz="1800" dirty="0" smtClean="0"/>
              <a:t>, </a:t>
            </a:r>
            <a:r>
              <a:rPr lang="ru-RU" sz="1800" dirty="0" smtClean="0"/>
              <a:t>при возникновении плохого настроения.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Этот проект для людей любого возраста!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1</a:t>
            </a:r>
            <a:r>
              <a:rPr lang="ru-RU" sz="1800" dirty="0" smtClean="0">
                <a:solidFill>
                  <a:schemeClr val="dk1"/>
                </a:solidFill>
              </a:rPr>
              <a:t> рубль 16 копеек за штуку </a:t>
            </a:r>
            <a:r>
              <a:rPr lang="ru-RU" sz="1800" dirty="0" smtClean="0">
                <a:solidFill>
                  <a:schemeClr val="dk1"/>
                </a:solidFill>
              </a:rPr>
              <a:t>– примерное количество продаж </a:t>
            </a:r>
            <a:r>
              <a:rPr lang="ru-RU" sz="1800" smtClean="0">
                <a:solidFill>
                  <a:schemeClr val="dk1"/>
                </a:solidFill>
              </a:rPr>
              <a:t>около </a:t>
            </a:r>
            <a:r>
              <a:rPr lang="ru-RU" sz="1800" smtClean="0">
                <a:solidFill>
                  <a:schemeClr val="dk1"/>
                </a:solidFill>
              </a:rPr>
              <a:t>1000000000 .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От продажи игры!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Приятные цвета</a:t>
            </a:r>
            <a:r>
              <a:rPr lang="en-US" sz="1800" dirty="0" smtClean="0"/>
              <a:t>, </a:t>
            </a:r>
            <a:r>
              <a:rPr lang="ru-RU" sz="1800" dirty="0" smtClean="0"/>
              <a:t>не вызывающие отвращения. 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Змейка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Добавление смены персонажей и игрового поля!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122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Algoritmika (May 2021) 02</vt:lpstr>
      <vt:lpstr>Презентация проекта &lt;Змейка&gt;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&lt;Змейка&gt;</dc:title>
  <cp:lastModifiedBy>3405</cp:lastModifiedBy>
  <cp:revision>3</cp:revision>
  <dcterms:modified xsi:type="dcterms:W3CDTF">2023-05-27T12:53:47Z</dcterms:modified>
</cp:coreProperties>
</file>