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5" d="100"/>
          <a:sy n="105" d="100"/>
        </p:scale>
        <p:origin x="-96" y="-5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25110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77110b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77110b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c4ba86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c4ba86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5c1f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c5c1f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c5c1ff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c5c1ff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dd7f255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dd7f255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c4ba86c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c4ba86c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c1704c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c1704c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Шаблон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Презентация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00B050"/>
                </a:solidFill>
              </a:rPr>
              <a:t>&lt;</a:t>
            </a:r>
            <a:r>
              <a:rPr lang="ru-RU" dirty="0" smtClean="0">
                <a:solidFill>
                  <a:srgbClr val="00B050"/>
                </a:solidFill>
              </a:rPr>
              <a:t>Змейка</a:t>
            </a:r>
            <a:r>
              <a:rPr lang="en-GB" dirty="0" smtClean="0">
                <a:solidFill>
                  <a:srgbClr val="00B050"/>
                </a:solidFill>
              </a:rPr>
              <a:t>&gt;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Буду рад(-а) ответить на ваши вопросы и получить обратную связь!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Проблематика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Если ты злишься и тебе нужно снять стресс нужно поиграть в эту игру!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Решение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/>
              <a:t>В этом приложении приятные цвета</a:t>
            </a:r>
            <a:r>
              <a:rPr lang="en-US" sz="1800" dirty="0" smtClean="0"/>
              <a:t>, </a:t>
            </a:r>
            <a:r>
              <a:rPr lang="ru-RU" sz="1800" dirty="0" smtClean="0"/>
              <a:t>и спокойное движение змейки которое помогает успокоиться</a:t>
            </a:r>
            <a:r>
              <a:rPr lang="en-US" sz="1800" dirty="0" smtClean="0"/>
              <a:t>, </a:t>
            </a:r>
            <a:r>
              <a:rPr lang="ru-RU" sz="1800" dirty="0" smtClean="0"/>
              <a:t>при возникновении плохого настроения.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Целевая аудитория проекта ––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Этот проект для людей любого возраста!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Объём рынка ––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2 рубля штука – примерное количество продаж около 1000000000 человек!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88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Бизнес-модель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От продажи игры!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Приятные цвета</a:t>
            </a:r>
            <a:r>
              <a:rPr lang="en-US" sz="1800" dirty="0" smtClean="0"/>
              <a:t>, </a:t>
            </a:r>
            <a:r>
              <a:rPr lang="ru-RU" sz="1800" dirty="0" smtClean="0"/>
              <a:t>не вызывающие отвращения. 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4">
            <a:alphaModFix/>
          </a:blip>
          <a:srcRect l="27100" t="9980" r="6944" b="18936"/>
          <a:stretch/>
        </p:blipFill>
        <p:spPr>
          <a:xfrm>
            <a:off x="2474384" y="1790747"/>
            <a:ext cx="4200955" cy="2476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/>
          <p:nvPr/>
        </p:nvSpPr>
        <p:spPr>
          <a:xfrm>
            <a:off x="2591855" y="1885797"/>
            <a:ext cx="3963000" cy="35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00025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3039425" y="1917125"/>
            <a:ext cx="3174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Montserrat SemiBold"/>
                <a:ea typeface="Montserrat SemiBold"/>
                <a:cs typeface="Montserrat SemiBold"/>
                <a:sym typeface="Montserrat SemiBold"/>
              </a:rPr>
              <a:t>Запусти демонстрацию!</a:t>
            </a:r>
            <a:endParaRPr sz="18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</a:t>
            </a:r>
            <a:r>
              <a:rPr lang="en-GB" sz="2800" dirty="0"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проекта</a:t>
            </a:r>
            <a:endParaRPr sz="2800" dirty="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</a:t>
            </a:r>
            <a:r>
              <a:rPr lang="ru-RU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Змейка</a:t>
            </a:r>
            <a:r>
              <a:rPr lang="en-GB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»</a:t>
            </a:r>
            <a:endParaRPr sz="2800" dirty="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на платформе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Перспективы развития проекта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Добавление смены персонажей и игрового поля!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Экран (16:9)</PresentationFormat>
  <Paragraphs>23</Paragraphs>
  <Slides>10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Algoritmika (May 2021) 02</vt:lpstr>
      <vt:lpstr>Презентация проекта &lt;Змейка&gt;</vt:lpstr>
      <vt:lpstr>Проблематика</vt:lpstr>
      <vt:lpstr>Решение</vt:lpstr>
      <vt:lpstr>Целевая аудитория проекта ––</vt:lpstr>
      <vt:lpstr>Объём рынка ––</vt:lpstr>
      <vt:lpstr>Бизнес-модель</vt:lpstr>
      <vt:lpstr>Отличительные особенности проекта</vt:lpstr>
      <vt:lpstr>Презентация PowerPoint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&lt;Змейка&gt;</dc:title>
  <cp:lastModifiedBy>3405</cp:lastModifiedBy>
  <cp:revision>2</cp:revision>
  <dcterms:modified xsi:type="dcterms:W3CDTF">2023-05-27T12:19:33Z</dcterms:modified>
</cp:coreProperties>
</file>