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73" r:id="rId9"/>
    <p:sldId id="270" r:id="rId10"/>
    <p:sldId id="271" r:id="rId11"/>
    <p:sldId id="274" r:id="rId12"/>
    <p:sldId id="276" r:id="rId13"/>
    <p:sldId id="275" r:id="rId14"/>
    <p:sldId id="266" r:id="rId15"/>
    <p:sldId id="262" r:id="rId16"/>
    <p:sldId id="264" r:id="rId17"/>
    <p:sldId id="268" r:id="rId18"/>
    <p:sldId id="265" r:id="rId19"/>
    <p:sldId id="267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9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1079976-C90A-47BB-8FC4-707823996DE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D960D6E-5B0F-4196-AE81-057CF07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9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802" y="4090218"/>
            <a:ext cx="9656815" cy="197628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Challenge </a:t>
            </a:r>
            <a:r>
              <a:rPr lang="en-US" sz="3600" b="1" dirty="0" smtClean="0"/>
              <a:t>1</a:t>
            </a:r>
          </a:p>
          <a:p>
            <a:pPr algn="ctr"/>
            <a:r>
              <a:rPr lang="en-US" sz="3600" dirty="0" smtClean="0"/>
              <a:t>I </a:t>
            </a:r>
            <a:r>
              <a:rPr lang="en-US" sz="3600" dirty="0"/>
              <a:t>Hear Voices in my Factory</a:t>
            </a:r>
            <a:endParaRPr lang="en-US" sz="3600" dirty="0"/>
          </a:p>
        </p:txBody>
      </p:sp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56" y="2053468"/>
            <a:ext cx="6918706" cy="177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5350" y="135082"/>
            <a:ext cx="52551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Quaternion</a:t>
            </a:r>
            <a:r>
              <a:rPr lang="en-US" sz="2000" dirty="0" smtClean="0"/>
              <a:t> parameters’ pairwise plots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7" y="579212"/>
            <a:ext cx="6975451" cy="62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4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776" y="774179"/>
            <a:ext cx="782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Density of sound volume for different categories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2" y="1814175"/>
            <a:ext cx="11133805" cy="426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2361" y="184244"/>
            <a:ext cx="643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Principal Component Analyses</a:t>
            </a:r>
          </a:p>
          <a:p>
            <a:pPr algn="ctr"/>
            <a:r>
              <a:rPr lang="en-US" sz="2800" dirty="0" smtClean="0"/>
              <a:t>Explained variance: 0.9994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7" y="1138351"/>
            <a:ext cx="7078063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6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575" y="2100169"/>
            <a:ext cx="10062767" cy="420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assigned label to audio and </a:t>
            </a:r>
            <a:r>
              <a:rPr lang="en-US" sz="2800" dirty="0" err="1" smtClean="0"/>
              <a:t>json</a:t>
            </a:r>
            <a:r>
              <a:rPr lang="en-US" sz="2800" dirty="0" smtClean="0"/>
              <a:t> instances according to pre-labeled .</a:t>
            </a:r>
            <a:r>
              <a:rPr lang="en-US" sz="2800" dirty="0" err="1" smtClean="0"/>
              <a:t>xlsx</a:t>
            </a:r>
            <a:r>
              <a:rPr lang="en-US" sz="2800" dirty="0" smtClean="0"/>
              <a:t> file with measurements of time, when on factory was fail, stop, or everything was okay</a:t>
            </a:r>
          </a:p>
          <a:p>
            <a:pPr lvl="1"/>
            <a:r>
              <a:rPr lang="en-US" sz="2800" b="1" dirty="0" smtClean="0"/>
              <a:t>Success</a:t>
            </a:r>
            <a:r>
              <a:rPr lang="en-US" sz="2800" dirty="0" smtClean="0"/>
              <a:t> and </a:t>
            </a:r>
            <a:r>
              <a:rPr lang="en-US" sz="2800" b="1" dirty="0" smtClean="0"/>
              <a:t>Stop</a:t>
            </a:r>
            <a:r>
              <a:rPr lang="en-US" sz="2800" dirty="0" smtClean="0"/>
              <a:t> were labeled as </a:t>
            </a:r>
            <a:r>
              <a:rPr lang="en-US" sz="2800" b="1" dirty="0" smtClean="0"/>
              <a:t>1</a:t>
            </a:r>
          </a:p>
          <a:p>
            <a:pPr lvl="1"/>
            <a:r>
              <a:rPr lang="en-US" sz="2800" b="1" dirty="0" smtClean="0"/>
              <a:t>Failure</a:t>
            </a:r>
            <a:r>
              <a:rPr lang="en-US" sz="2800" dirty="0" smtClean="0"/>
              <a:t> was labeled as </a:t>
            </a:r>
            <a:r>
              <a:rPr lang="en-US" sz="2800" b="1" dirty="0" smtClean="0"/>
              <a:t>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3" y="4883560"/>
            <a:ext cx="11203089" cy="9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74606"/>
            <a:ext cx="9784080" cy="41138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b="1" dirty="0" smtClean="0"/>
              <a:t>LightGBM (Light </a:t>
            </a:r>
            <a:r>
              <a:rPr lang="en-US" sz="2800" b="1" dirty="0"/>
              <a:t>Gradient Boosting </a:t>
            </a:r>
            <a:r>
              <a:rPr lang="en-US" sz="2800" b="1" dirty="0" smtClean="0"/>
              <a:t>Machine)</a:t>
            </a:r>
          </a:p>
          <a:p>
            <a:pPr lvl="1"/>
            <a:r>
              <a:rPr lang="en-US" sz="2800" dirty="0"/>
              <a:t>LightGBM is a gradient boosting framework that uses tree based learning </a:t>
            </a:r>
            <a:r>
              <a:rPr lang="en-US" sz="2800" dirty="0" smtClean="0"/>
              <a:t>algorithms</a:t>
            </a:r>
          </a:p>
          <a:p>
            <a:r>
              <a:rPr lang="en-US" sz="2800" dirty="0" smtClean="0"/>
              <a:t>Tune </a:t>
            </a:r>
            <a:r>
              <a:rPr lang="en-US" sz="2800" b="1" dirty="0" err="1" smtClean="0"/>
              <a:t>hyperparameters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921" y="4131514"/>
            <a:ext cx="5172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1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97" y="1959600"/>
            <a:ext cx="8927524" cy="47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6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4163"/>
            <a:ext cx="9783763" cy="1508125"/>
          </a:xfrm>
        </p:spPr>
        <p:txBody>
          <a:bodyPr/>
          <a:lstStyle/>
          <a:p>
            <a:r>
              <a:rPr lang="en-US" dirty="0" smtClean="0"/>
              <a:t>Results: feature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73" y="1"/>
            <a:ext cx="954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41" y="0"/>
            <a:ext cx="7944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different folds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6" y="2581736"/>
            <a:ext cx="10847246" cy="27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in the start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369" y="2006291"/>
            <a:ext cx="8717179" cy="46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from audio was used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10" y="2329258"/>
            <a:ext cx="5710382" cy="3855232"/>
          </a:xfrm>
          <a:prstGeom prst="rect">
            <a:avLst/>
          </a:prstGeom>
        </p:spPr>
      </p:pic>
      <p:pic>
        <p:nvPicPr>
          <p:cNvPr id="2052" name="Picture 4" descr="Image result for icon wav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4" y="2904938"/>
            <a:ext cx="2677466" cy="27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618271" y="3863583"/>
            <a:ext cx="1553497" cy="786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31344"/>
            <a:ext cx="978408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Split file on chunks of length 1 minute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For each chunk calculate set of features: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Statistical features</a:t>
            </a:r>
            <a:r>
              <a:rPr lang="en-US" sz="2400" dirty="0" smtClean="0"/>
              <a:t>: mean, median, different percentiles, min, max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Fourier transform coefficient</a:t>
            </a:r>
            <a:r>
              <a:rPr lang="en-US" sz="2400" dirty="0" smtClean="0"/>
              <a:t>: first 10 coefficients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The energy of sound</a:t>
            </a:r>
          </a:p>
        </p:txBody>
      </p:sp>
    </p:spTree>
    <p:extLst>
      <p:ext uri="{BB962C8B-B14F-4D97-AF65-F5344CB8AC3E}">
        <p14:creationId xmlns:p14="http://schemas.microsoft.com/office/powerpoint/2010/main" val="59253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from </a:t>
            </a:r>
            <a:r>
              <a:rPr lang="en-US" dirty="0" err="1" smtClean="0"/>
              <a:t>json</a:t>
            </a:r>
            <a:r>
              <a:rPr lang="en-US" dirty="0" smtClean="0"/>
              <a:t>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075590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Timestamp – time of measurement</a:t>
            </a:r>
          </a:p>
          <a:p>
            <a:r>
              <a:rPr lang="en-US" sz="2400" dirty="0" smtClean="0"/>
              <a:t>Variable – equipment: SALT or PEPA</a:t>
            </a:r>
          </a:p>
          <a:p>
            <a:r>
              <a:rPr lang="en-US" sz="2400" dirty="0" smtClean="0"/>
              <a:t>Acceleration parameters: x, y, z</a:t>
            </a:r>
          </a:p>
          <a:p>
            <a:r>
              <a:rPr lang="en-US" sz="2400" dirty="0" smtClean="0"/>
              <a:t>Quaternion parameters: q1, q2, q3, q4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3" y="4630909"/>
            <a:ext cx="9020175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77" y="2030509"/>
            <a:ext cx="1792094" cy="223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044" y="2168548"/>
            <a:ext cx="1717909" cy="30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50" y="2100170"/>
            <a:ext cx="10609006" cy="4457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Split </a:t>
            </a:r>
            <a:r>
              <a:rPr lang="en-US" sz="2800" dirty="0"/>
              <a:t>file on chunks of length </a:t>
            </a:r>
            <a:r>
              <a:rPr lang="en-US" sz="2800" dirty="0" smtClean="0"/>
              <a:t>15 seconds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For each chunk calculate set of features: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Statistical features</a:t>
            </a:r>
            <a:r>
              <a:rPr lang="en-US" sz="2400" dirty="0"/>
              <a:t>: mean, median, </a:t>
            </a:r>
            <a:r>
              <a:rPr lang="en-US" sz="2400" dirty="0" smtClean="0"/>
              <a:t>standard deviation, different </a:t>
            </a:r>
            <a:r>
              <a:rPr lang="en-US" sz="2400" dirty="0"/>
              <a:t>percentiles, min, </a:t>
            </a:r>
            <a:r>
              <a:rPr lang="en-US" sz="2400" dirty="0" smtClean="0"/>
              <a:t>max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b="1" dirty="0"/>
              <a:t>Fourier transform coefficient</a:t>
            </a:r>
            <a:r>
              <a:rPr lang="en-US" sz="2400" dirty="0"/>
              <a:t>: first 10 coefficients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400" b="1" dirty="0"/>
              <a:t>The energy of </a:t>
            </a:r>
            <a:r>
              <a:rPr lang="en-US" sz="2400" b="1" dirty="0" smtClean="0"/>
              <a:t>motion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6" y="535192"/>
            <a:ext cx="7167714" cy="6322808"/>
          </a:xfrm>
        </p:spPr>
      </p:pic>
      <p:sp>
        <p:nvSpPr>
          <p:cNvPr id="5" name="Rectangle 4"/>
          <p:cNvSpPr/>
          <p:nvPr/>
        </p:nvSpPr>
        <p:spPr>
          <a:xfrm>
            <a:off x="4095350" y="135082"/>
            <a:ext cx="52551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Acceleration </a:t>
            </a:r>
            <a:r>
              <a:rPr lang="en-US" sz="2000" dirty="0" smtClean="0"/>
              <a:t>parameters’ pairwise plots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70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881</TotalTime>
  <Words>253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</vt:lpstr>
      <vt:lpstr>Banded</vt:lpstr>
      <vt:lpstr>PowerPoint Presentation</vt:lpstr>
      <vt:lpstr>Data preprocessing</vt:lpstr>
      <vt:lpstr>What we have in the start</vt:lpstr>
      <vt:lpstr>Which data from audio was used</vt:lpstr>
      <vt:lpstr>Audio preprocessing</vt:lpstr>
      <vt:lpstr>Which data from json was used</vt:lpstr>
      <vt:lpstr>JSON preprocessing</vt:lpstr>
      <vt:lpstr>Data understanding</vt:lpstr>
      <vt:lpstr>PowerPoint Presentation</vt:lpstr>
      <vt:lpstr>PowerPoint Presentation</vt:lpstr>
      <vt:lpstr>PowerPoint Presentation</vt:lpstr>
      <vt:lpstr>PowerPoint Presentation</vt:lpstr>
      <vt:lpstr>Classification model</vt:lpstr>
      <vt:lpstr>labeling</vt:lpstr>
      <vt:lpstr>Model</vt:lpstr>
      <vt:lpstr>validation</vt:lpstr>
      <vt:lpstr>results</vt:lpstr>
      <vt:lpstr>Results: feature importance</vt:lpstr>
      <vt:lpstr>PowerPoint Presentation</vt:lpstr>
      <vt:lpstr>Accuracy of different folds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Olha</dc:creator>
  <cp:lastModifiedBy>Olha</cp:lastModifiedBy>
  <cp:revision>10</cp:revision>
  <dcterms:created xsi:type="dcterms:W3CDTF">2018-11-24T17:13:53Z</dcterms:created>
  <dcterms:modified xsi:type="dcterms:W3CDTF">2018-11-25T07:55:31Z</dcterms:modified>
</cp:coreProperties>
</file>