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73" r:id="rId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93726" autoAdjust="0"/>
  </p:normalViewPr>
  <p:slideViewPr>
    <p:cSldViewPr>
      <p:cViewPr varScale="1">
        <p:scale>
          <a:sx n="115" d="100"/>
          <a:sy n="11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4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12/8/2016</a:t>
            </a:fld>
            <a:endParaRPr kumimoji="0"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Show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12/8/2016</a:t>
            </a:fld>
            <a:endParaRPr kumimoji="0"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12/8/2016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Click to add section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12/8/2016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12/8/2016</a:t>
            </a:fld>
            <a:endParaRPr kumimoji="0" lang="en-U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 smtClean="0"/>
              <a:t>Click to add detail to the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12/8/2016</a:t>
            </a:fld>
            <a:endParaRPr kumimoji="0"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12/8/2016</a:t>
            </a:fld>
            <a:endParaRPr kumimoji="0"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1</a:t>
            </a:r>
            <a:endParaRPr kumimoji="0"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2</a:t>
            </a:r>
            <a:endParaRPr kumimoji="0"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3</a:t>
            </a:r>
            <a:endParaRPr kumimoji="0"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4</a:t>
            </a:r>
            <a:endParaRPr kumimoji="0"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5</a:t>
            </a:r>
            <a:endParaRPr kumimoji="0"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12/8/2016</a:t>
            </a:fld>
            <a:endParaRPr kumimoji="0"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5</a:t>
            </a:r>
            <a:endParaRPr kumimoji="0"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3</a:t>
            </a:r>
            <a:endParaRPr kumimoji="0"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1</a:t>
            </a:r>
            <a:endParaRPr kumimoji="0"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2</a:t>
            </a:r>
            <a:endParaRPr kumimoji="0"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4</a:t>
            </a:r>
            <a:endParaRPr kumimoji="0"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 smtClean="0"/>
              <a:t>Click to type your question</a:t>
            </a:r>
            <a:endParaRPr kumimoji="0"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12/8/2016</a:t>
            </a:fld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C++ Database</a:t>
            </a:r>
            <a:br>
              <a:rPr lang="en-US" dirty="0" smtClean="0"/>
            </a:br>
            <a:r>
              <a:rPr lang="en-US" sz="2800" dirty="0"/>
              <a:t>concept </a:t>
            </a:r>
            <a:r>
              <a:rPr lang="en-US" sz="2800" dirty="0" smtClean="0"/>
              <a:t>for automotive</a:t>
            </a:r>
            <a:endParaRPr lang="en-US" sz="2800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Why </a:t>
            </a:r>
            <a:r>
              <a:rPr lang="en-US" dirty="0"/>
              <a:t>is </a:t>
            </a:r>
            <a:r>
              <a:rPr lang="en-US" dirty="0" smtClean="0"/>
              <a:t>that? Comparison with SQL…</a:t>
            </a:r>
          </a:p>
          <a:p>
            <a:r>
              <a:rPr lang="en-US" dirty="0" smtClean="0"/>
              <a:t>About techniques…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936104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sz="4300" b="1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Trebuchet MS"/>
              </a:rPr>
              <a:t>Why</a:t>
            </a:r>
            <a:r>
              <a:rPr lang="en-US" dirty="0"/>
              <a:t> </a:t>
            </a:r>
            <a:r>
              <a:rPr lang="en-US" sz="4300" b="1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Trebuchet MS"/>
              </a:rPr>
              <a:t>is that? Comparison with SQL…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251520" y="1590020"/>
            <a:ext cx="8352928" cy="4536143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Databases based on the SQL, good in case of frequent, dynamic changes in the internal data and the ever-changing requests for data retrieval, sorting, etc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 the case of a database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phone book - changes in the internal data occur infrequently and do not affect the internal database structure. All possible strategies (combinations) for searching, sorting, filters - known at compile the application. Consequently - no need make parsing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 runtime queries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(SQL).</a:t>
            </a: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 the treatment of SQL queries all objects from the tables stored in the file system are converted into an internal format (library adapters, such as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SqLite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) and loaded into the RAM.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Abandoning an interpreted language queries to the database and use it regardless of language, we can significantly reduce the cost of RAM and CPU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190500" y="116632"/>
            <a:ext cx="8845996" cy="1143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About techniques</a:t>
            </a:r>
            <a:r>
              <a:rPr lang="en-US" dirty="0"/>
              <a:t>…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323528" y="1340768"/>
            <a:ext cx="8136904" cy="489654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extLst/>
          </a:lstStyle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/>
              <a:t>We offer a revolutionary approach to layout the implementation of the database with a known number of samples / sorting</a:t>
            </a:r>
            <a:r>
              <a:rPr lang="en-US" sz="2000" kern="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 smtClean="0"/>
              <a:t>Our </a:t>
            </a:r>
            <a:r>
              <a:rPr lang="en-US" sz="2000" kern="0" dirty="0"/>
              <a:t>approach is implemented as a cross-platform C ++ </a:t>
            </a:r>
            <a:r>
              <a:rPr lang="en-US" sz="2000" kern="0" dirty="0" smtClean="0"/>
              <a:t>code.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 smtClean="0"/>
              <a:t>Easily </a:t>
            </a:r>
            <a:r>
              <a:rPr lang="en-US" sz="2000" kern="0" dirty="0"/>
              <a:t>extensible at compile time. </a:t>
            </a:r>
            <a:endParaRPr lang="en-US" sz="20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 smtClean="0"/>
              <a:t>Completely </a:t>
            </a:r>
            <a:r>
              <a:rPr lang="en-US" sz="2000" kern="0" dirty="0"/>
              <a:t>eliminates the serialization / de-serialization of </a:t>
            </a:r>
            <a:r>
              <a:rPr lang="en-US" sz="2000" kern="0" dirty="0" smtClean="0"/>
              <a:t>data.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/>
              <a:t>RAM usage can be controlled more carefully</a:t>
            </a:r>
            <a:r>
              <a:rPr lang="en-US" sz="2000" kern="0" smtClean="0"/>
              <a:t>.</a:t>
            </a:r>
            <a:endParaRPr lang="en-US" sz="20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interpretation query language.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 smtClean="0"/>
              <a:t>All sorting view defined at compile time.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/>
              <a:t>Full control from C++ source code</a:t>
            </a:r>
            <a:r>
              <a:rPr lang="en-US" sz="2000" kern="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/>
              <a:t>Memory-mapped an approach for using of file system </a:t>
            </a:r>
            <a:r>
              <a:rPr lang="en-US" sz="2000" kern="0" dirty="0" smtClean="0"/>
              <a:t>resources.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/>
              <a:t>Support </a:t>
            </a:r>
            <a:r>
              <a:rPr lang="en-US" sz="2000" kern="0" dirty="0" smtClean="0"/>
              <a:t>of: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/>
              <a:t>transaction</a:t>
            </a:r>
            <a:endParaRPr lang="en-US" sz="2000" kern="0" dirty="0" smtClean="0"/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/>
              <a:t>dynamic extend or shrink </a:t>
            </a:r>
            <a:r>
              <a:rPr lang="en-US" sz="2000" kern="0" dirty="0" smtClean="0"/>
              <a:t>data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/>
              <a:t>backup and calculation of checksum</a:t>
            </a:r>
            <a:r>
              <a:rPr lang="en-US" sz="2000" kern="0" dirty="0" smtClean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70" y="1550308"/>
            <a:ext cx="8794078" cy="531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8"/>
          <p:cNvSpPr>
            <a:spLocks noGrp="1"/>
          </p:cNvSpPr>
          <p:nvPr>
            <p:ph type="title"/>
          </p:nvPr>
        </p:nvSpPr>
        <p:spPr>
          <a:xfrm>
            <a:off x="190500" y="116632"/>
            <a:ext cx="8845996" cy="11430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High-level </a:t>
            </a:r>
            <a:r>
              <a:rPr lang="en-US" dirty="0"/>
              <a:t>O</a:t>
            </a:r>
            <a:r>
              <a:rPr lang="en-US" dirty="0" smtClean="0"/>
              <a:t>rganizer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8B520-5199-4129-A081-7EBC84FEBA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283</Words>
  <Application>Microsoft Office PowerPoint</Application>
  <PresentationFormat>On-screen Show (4:3)</PresentationFormat>
  <Paragraphs>26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QuizShow</vt:lpstr>
      <vt:lpstr>C++ Database concept for automotive</vt:lpstr>
      <vt:lpstr>Why is that? Comparison with SQL…</vt:lpstr>
      <vt:lpstr>About techniques…</vt:lpstr>
      <vt:lpstr>High-level Organizer architecture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2016-12-05T15:04:08Z</dcterms:created>
  <dcterms:modified xsi:type="dcterms:W3CDTF">2016-12-08T11:14:54Z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