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42D"/>
    <a:srgbClr val="CA7539"/>
    <a:srgbClr val="002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1E146-59B6-4B05-AB56-C5BC9881A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987005-707B-4C8C-8B37-D1B533677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410A99-71B4-4075-92C0-2371E6B0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19AE9-09B1-4533-AA04-DF2563FB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159E78-675B-4241-B7BC-DBE38927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AAF2E-0662-4186-B8E6-09AB96B5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2FD1C7-3321-4ECE-BB77-9F2588C4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CD05A-D506-4C1F-A5FA-564CE634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88C251-51BD-4F05-93D4-E449F7B5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7174AE-7EBE-42CA-A3CE-FA28B4F6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6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FE4C38-FEA7-4876-974A-DDF0341AB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5BB04B-EED5-4C2E-BB83-CC141A8B8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03DF64-C70A-4D3F-A271-74FF2496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CD6CD6-5119-4477-9C93-663363C7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B99F6C-8BF5-48BD-9084-BE0CD749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5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A2311-03D3-45D5-B78F-4E171070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AF379-4526-4325-9E7F-1933CCB90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B83A9D-7686-4543-8E56-2835316E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3DED4A-8765-4C68-8966-9E3B6F19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1605C9-2B9F-409F-9607-9403855E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D1214-BB46-4AF5-9D04-18404136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897C84-F2A3-43C2-9FF9-505FACC2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B076D7-A54E-4CF9-A5FD-DAC25EF4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E559A-E62C-4C07-8ADE-D1B110E5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80228-D463-4C2A-A6A7-CCCAD7DF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FB279-9CE5-4721-9FD7-4B93D32C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5D47C5-4EE9-4459-AA86-DE948EE80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AC5820-C481-4B21-B974-829EC2FBF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2F0F50-8399-4569-8C72-FE8952F3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18F8A2-2A33-4FF3-960D-13AB4BB4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3EA9B9-D23D-481D-BF23-92AE50E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4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C90AC-85F4-431B-BAFA-4027FBC6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4D06EC-3B3B-44EE-BA27-F404B34E7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A06375-1FA5-4007-9060-67C62AC0A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48B8B-8746-49F5-8301-69A970028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662CA2-8E36-46AE-9D7E-FDCB4A31E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0210C8-2951-4907-989A-EF409004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B4001F-22CA-403E-9C27-5376021B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996EE3-E4D2-41F2-A5A4-1B0EABB5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9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3EE3B-8D09-4387-88DE-F0986541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86540D-AB1D-47EC-B566-9FF9BADF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46CAA0-6295-4C0C-876A-CCEEDC54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EDD498-1243-4746-9C3C-54BAB5C5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0CDEA4-83C9-47F5-BE4E-8C82359B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19FFB9-A705-4796-A972-5C24F2DC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6F306A-B66D-426F-891D-090202D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4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36505-DBBB-4418-AE39-6626818C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BC0C2D-7430-461E-92EB-0E3A8904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7E5138-5036-4059-B77A-E323622BF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23EF3B-4938-419B-B23E-E3649753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78C2D6-0FFA-425D-9BD5-17E19EF7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BBB5D0-A60C-4808-AC5F-311245DF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6E426-7988-4A1C-A75E-17A76D67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4C530B-CA38-4590-B7B6-CC0F2D8EE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DBA7B8-841C-4D89-BE7B-6ED204B46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22636-530E-4B9B-BAEF-8391D470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D109F5-BFF6-4928-BDA4-EB36284E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43D98F-F5C0-4F4B-91C8-7315A179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F50693-D98E-4746-B7CA-93A9666C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513B9-CCD6-43B9-9C3E-221C1A27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6729EC-FA87-40A2-B160-38637E609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3C89-8350-46A7-9491-8D4F2EAAEEC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91DA0-51B5-4933-9264-2EA993F0E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167B0C-CA21-4B33-B951-55277B8FE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BC78875-EC22-4D59-A731-8BCE128C2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99" y="361903"/>
            <a:ext cx="4320000" cy="20357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30E5A05-8D20-421E-90C5-6E26A45CC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9" b="93980" l="1024" r="96612">
                        <a14:foregroundMark x1="67218" y1="94147" x2="67218" y2="94147"/>
                        <a14:foregroundMark x1="92908" y1="59197" x2="92908" y2="59197"/>
                        <a14:foregroundMark x1="96612" y1="56522" x2="96612" y2="56522"/>
                        <a14:foregroundMark x1="3940" y1="8361" x2="3940" y2="8361"/>
                        <a14:foregroundMark x1="1103" y1="10702" x2="1103" y2="10702"/>
                        <a14:foregroundMark x1="12136" y1="10702" x2="12136" y2="10702"/>
                        <a14:foregroundMark x1="12136" y1="10702" x2="12136" y2="10702"/>
                        <a14:foregroundMark x1="44129" y1="27090" x2="44129" y2="27090"/>
                        <a14:foregroundMark x1="54295" y1="40468" x2="54295" y2="40468"/>
                        <a14:foregroundMark x1="57526" y1="44983" x2="57526" y2="44983"/>
                        <a14:foregroundMark x1="62727" y1="46823" x2="62727" y2="46823"/>
                        <a14:foregroundMark x1="63593" y1="89465" x2="63593" y2="89465"/>
                        <a14:foregroundMark x1="63593" y1="89465" x2="63593" y2="89465"/>
                        <a14:foregroundMark x1="7486" y1="669" x2="7486" y2="669"/>
                        <a14:foregroundMark x1="7644" y1="669" x2="7644" y2="669"/>
                        <a14:foregroundMark x1="7644" y1="669" x2="7644" y2="669"/>
                        <a14:foregroundMark x1="7486" y1="1672" x2="7486" y2="1672"/>
                        <a14:foregroundMark x1="4886" y1="5853" x2="4886" y2="5853"/>
                        <a14:foregroundMark x1="4571" y1="6522" x2="4807" y2="6522"/>
                        <a14:foregroundMark x1="7801" y1="1003" x2="7801" y2="1003"/>
                        <a14:foregroundMark x1="7644" y1="1003" x2="7644" y2="1003"/>
                        <a14:foregroundMark x1="7407" y1="669" x2="7407" y2="6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80" y="361903"/>
            <a:ext cx="4320000" cy="203574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5BC9467-CB52-426E-B3FF-8151225B5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853" b="89967" l="2837" r="98897">
                        <a14:foregroundMark x1="7801" y1="6020" x2="7801" y2="6020"/>
                        <a14:foregroundMark x1="2837" y1="10702" x2="2837" y2="10702"/>
                        <a14:foregroundMark x1="93302" y1="53679" x2="93302" y2="53679"/>
                        <a14:foregroundMark x1="97872" y1="56522" x2="97872" y2="56522"/>
                        <a14:foregroundMark x1="98897" y1="56522" x2="98897" y2="5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03"/>
            <a:ext cx="4320000" cy="203574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E460922-5833-4D39-BF65-0ED0EA6B9E43}"/>
              </a:ext>
            </a:extLst>
          </p:cNvPr>
          <p:cNvSpPr txBox="1"/>
          <p:nvPr/>
        </p:nvSpPr>
        <p:spPr>
          <a:xfrm>
            <a:off x="27495" y="2410381"/>
            <a:ext cx="3797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22FF"/>
                </a:solidFill>
              </a:rPr>
              <a:t>&lt;</a:t>
            </a:r>
            <a:r>
              <a:rPr lang="de-DE" sz="1400" dirty="0" err="1">
                <a:solidFill>
                  <a:srgbClr val="CA7539"/>
                </a:solidFill>
              </a:rPr>
              <a:t>parentUID</a:t>
            </a:r>
            <a:r>
              <a:rPr lang="de-DE" sz="1400" dirty="0"/>
              <a:t> </a:t>
            </a:r>
            <a:r>
              <a:rPr lang="de-DE" sz="1400" dirty="0" err="1">
                <a:solidFill>
                  <a:srgbClr val="0022FF"/>
                </a:solidFill>
              </a:rPr>
              <a:t>symmetry</a:t>
            </a:r>
            <a:r>
              <a:rPr lang="de-DE" sz="1400" dirty="0"/>
              <a:t>=</a:t>
            </a:r>
            <a:r>
              <a:rPr lang="de-DE" sz="1400" dirty="0">
                <a:solidFill>
                  <a:srgbClr val="CA042D"/>
                </a:solidFill>
              </a:rPr>
              <a:t>"</a:t>
            </a:r>
            <a:r>
              <a:rPr lang="de-DE" sz="1400" dirty="0" err="1">
                <a:solidFill>
                  <a:srgbClr val="CA042D"/>
                </a:solidFill>
              </a:rPr>
              <a:t>def</a:t>
            </a:r>
            <a:r>
              <a:rPr lang="de-DE" sz="1400" dirty="0">
                <a:solidFill>
                  <a:srgbClr val="CA042D"/>
                </a:solidFill>
              </a:rPr>
              <a:t>"</a:t>
            </a:r>
            <a:r>
              <a:rPr lang="de-DE" sz="1400" dirty="0">
                <a:solidFill>
                  <a:srgbClr val="0022FF"/>
                </a:solidFill>
              </a:rPr>
              <a:t>&gt;</a:t>
            </a:r>
            <a:r>
              <a:rPr lang="de-DE" sz="1400" dirty="0" err="1"/>
              <a:t>wing</a:t>
            </a:r>
            <a:r>
              <a:rPr lang="de-DE" sz="1400" dirty="0">
                <a:solidFill>
                  <a:srgbClr val="0022FF"/>
                </a:solidFill>
              </a:rPr>
              <a:t>&lt;</a:t>
            </a:r>
            <a:r>
              <a:rPr lang="de-DE" sz="1400" dirty="0">
                <a:solidFill>
                  <a:srgbClr val="CA7539"/>
                </a:solidFill>
              </a:rPr>
              <a:t>/</a:t>
            </a:r>
            <a:r>
              <a:rPr lang="de-DE" sz="1400" dirty="0" err="1">
                <a:solidFill>
                  <a:srgbClr val="CA7539"/>
                </a:solidFill>
              </a:rPr>
              <a:t>parentUID</a:t>
            </a:r>
            <a:r>
              <a:rPr lang="de-DE" sz="1400" dirty="0">
                <a:solidFill>
                  <a:srgbClr val="0022FF"/>
                </a:solidFill>
              </a:rPr>
              <a:t>&gt;</a:t>
            </a:r>
            <a:r>
              <a:rPr lang="de-DE" sz="1400" dirty="0"/>
              <a:t> 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36918A3-D124-44BD-804B-DA80649917BA}"/>
              </a:ext>
            </a:extLst>
          </p:cNvPr>
          <p:cNvSpPr txBox="1"/>
          <p:nvPr/>
        </p:nvSpPr>
        <p:spPr>
          <a:xfrm>
            <a:off x="895307" y="222608"/>
            <a:ext cx="2385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22FF"/>
                </a:solidFill>
              </a:rPr>
              <a:t>&lt;</a:t>
            </a:r>
            <a:r>
              <a:rPr lang="de-DE" sz="1400" dirty="0" err="1">
                <a:solidFill>
                  <a:srgbClr val="CA7539"/>
                </a:solidFill>
              </a:rPr>
              <a:t>wing</a:t>
            </a:r>
            <a:r>
              <a:rPr lang="de-DE" sz="1400" dirty="0"/>
              <a:t> </a:t>
            </a:r>
            <a:r>
              <a:rPr lang="de-DE" sz="1400" dirty="0" err="1">
                <a:solidFill>
                  <a:srgbClr val="0022FF"/>
                </a:solidFill>
              </a:rPr>
              <a:t>symmetry</a:t>
            </a:r>
            <a:r>
              <a:rPr lang="de-DE" sz="1400" dirty="0"/>
              <a:t>=</a:t>
            </a:r>
            <a:r>
              <a:rPr lang="de-DE" sz="1400" dirty="0">
                <a:solidFill>
                  <a:srgbClr val="CA042D"/>
                </a:solidFill>
              </a:rPr>
              <a:t>"x-z-plane"</a:t>
            </a:r>
            <a:r>
              <a:rPr lang="de-DE" sz="1400" dirty="0">
                <a:solidFill>
                  <a:srgbClr val="0022FF"/>
                </a:solidFill>
              </a:rPr>
              <a:t>&gt;</a:t>
            </a:r>
            <a:endParaRPr lang="en-US" sz="1400" dirty="0">
              <a:solidFill>
                <a:srgbClr val="0022FF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951216B-34E9-45DF-8820-5EC03B673185}"/>
              </a:ext>
            </a:extLst>
          </p:cNvPr>
          <p:cNvSpPr txBox="1"/>
          <p:nvPr/>
        </p:nvSpPr>
        <p:spPr>
          <a:xfrm>
            <a:off x="3933903" y="2410381"/>
            <a:ext cx="3994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22FF"/>
                </a:solidFill>
              </a:rPr>
              <a:t>&lt;</a:t>
            </a:r>
            <a:r>
              <a:rPr lang="de-DE" sz="1400" dirty="0" err="1">
                <a:solidFill>
                  <a:srgbClr val="CA7539"/>
                </a:solidFill>
              </a:rPr>
              <a:t>parentUID</a:t>
            </a:r>
            <a:r>
              <a:rPr lang="de-DE" sz="1400" dirty="0"/>
              <a:t> </a:t>
            </a:r>
            <a:r>
              <a:rPr lang="de-DE" sz="1400" dirty="0" err="1">
                <a:solidFill>
                  <a:srgbClr val="0022FF"/>
                </a:solidFill>
              </a:rPr>
              <a:t>symmetry</a:t>
            </a:r>
            <a:r>
              <a:rPr lang="de-DE" sz="1400" dirty="0"/>
              <a:t>=</a:t>
            </a:r>
            <a:r>
              <a:rPr lang="de-DE" sz="1400" dirty="0">
                <a:solidFill>
                  <a:srgbClr val="CA042D"/>
                </a:solidFill>
              </a:rPr>
              <a:t>"</a:t>
            </a:r>
            <a:r>
              <a:rPr lang="de-DE" sz="1400" dirty="0" err="1">
                <a:solidFill>
                  <a:srgbClr val="CA042D"/>
                </a:solidFill>
              </a:rPr>
              <a:t>symm</a:t>
            </a:r>
            <a:r>
              <a:rPr lang="de-DE" sz="1400" dirty="0">
                <a:solidFill>
                  <a:srgbClr val="CA042D"/>
                </a:solidFill>
              </a:rPr>
              <a:t>"</a:t>
            </a:r>
            <a:r>
              <a:rPr lang="de-DE" sz="1400" dirty="0">
                <a:solidFill>
                  <a:srgbClr val="0022FF"/>
                </a:solidFill>
              </a:rPr>
              <a:t>&gt;</a:t>
            </a:r>
            <a:r>
              <a:rPr lang="de-DE" sz="1400" dirty="0" err="1"/>
              <a:t>wing</a:t>
            </a:r>
            <a:r>
              <a:rPr lang="de-DE" sz="1400" dirty="0">
                <a:solidFill>
                  <a:srgbClr val="0022FF"/>
                </a:solidFill>
              </a:rPr>
              <a:t>&lt;</a:t>
            </a:r>
            <a:r>
              <a:rPr lang="de-DE" sz="1400" dirty="0">
                <a:solidFill>
                  <a:srgbClr val="CA7539"/>
                </a:solidFill>
              </a:rPr>
              <a:t>/</a:t>
            </a:r>
            <a:r>
              <a:rPr lang="de-DE" sz="1400" dirty="0" err="1">
                <a:solidFill>
                  <a:srgbClr val="CA7539"/>
                </a:solidFill>
              </a:rPr>
              <a:t>parentUID</a:t>
            </a:r>
            <a:r>
              <a:rPr lang="de-DE" sz="1400" dirty="0">
                <a:solidFill>
                  <a:srgbClr val="0022FF"/>
                </a:solidFill>
              </a:rPr>
              <a:t>&gt;</a:t>
            </a:r>
            <a:r>
              <a:rPr lang="de-DE" sz="1400" dirty="0"/>
              <a:t> 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1816B1-F036-495B-B1A4-4F61390C51CB}"/>
              </a:ext>
            </a:extLst>
          </p:cNvPr>
          <p:cNvSpPr txBox="1"/>
          <p:nvPr/>
        </p:nvSpPr>
        <p:spPr>
          <a:xfrm>
            <a:off x="8036526" y="2410381"/>
            <a:ext cx="3789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22FF"/>
                </a:solidFill>
              </a:rPr>
              <a:t>&lt;</a:t>
            </a:r>
            <a:r>
              <a:rPr lang="de-DE" sz="1400" dirty="0" err="1">
                <a:solidFill>
                  <a:srgbClr val="CA7539"/>
                </a:solidFill>
              </a:rPr>
              <a:t>parentUID</a:t>
            </a:r>
            <a:r>
              <a:rPr lang="de-DE" sz="1400" dirty="0"/>
              <a:t> </a:t>
            </a:r>
            <a:r>
              <a:rPr lang="de-DE" sz="1400" dirty="0" err="1">
                <a:solidFill>
                  <a:srgbClr val="0022FF"/>
                </a:solidFill>
              </a:rPr>
              <a:t>symmetry</a:t>
            </a:r>
            <a:r>
              <a:rPr lang="de-DE" sz="1400" dirty="0"/>
              <a:t>=</a:t>
            </a:r>
            <a:r>
              <a:rPr lang="de-DE" sz="1400" dirty="0">
                <a:solidFill>
                  <a:srgbClr val="CA042D"/>
                </a:solidFill>
              </a:rPr>
              <a:t>"</a:t>
            </a:r>
            <a:r>
              <a:rPr lang="de-DE" sz="1400" dirty="0" err="1">
                <a:solidFill>
                  <a:srgbClr val="CA042D"/>
                </a:solidFill>
              </a:rPr>
              <a:t>full</a:t>
            </a:r>
            <a:r>
              <a:rPr lang="de-DE" sz="1400" dirty="0">
                <a:solidFill>
                  <a:srgbClr val="CA042D"/>
                </a:solidFill>
              </a:rPr>
              <a:t>"</a:t>
            </a:r>
            <a:r>
              <a:rPr lang="de-DE" sz="1400" dirty="0">
                <a:solidFill>
                  <a:srgbClr val="0022FF"/>
                </a:solidFill>
              </a:rPr>
              <a:t>&gt;</a:t>
            </a:r>
            <a:r>
              <a:rPr lang="de-DE" sz="1400" dirty="0" err="1"/>
              <a:t>wing</a:t>
            </a:r>
            <a:r>
              <a:rPr lang="de-DE" sz="1400" dirty="0">
                <a:solidFill>
                  <a:srgbClr val="0022FF"/>
                </a:solidFill>
              </a:rPr>
              <a:t>&lt;</a:t>
            </a:r>
            <a:r>
              <a:rPr lang="de-DE" sz="1400" dirty="0">
                <a:solidFill>
                  <a:srgbClr val="CA7539"/>
                </a:solidFill>
              </a:rPr>
              <a:t>/</a:t>
            </a:r>
            <a:r>
              <a:rPr lang="de-DE" sz="1400" dirty="0" err="1">
                <a:solidFill>
                  <a:srgbClr val="CA7539"/>
                </a:solidFill>
              </a:rPr>
              <a:t>parentUID</a:t>
            </a:r>
            <a:r>
              <a:rPr lang="de-DE" sz="1400" dirty="0">
                <a:solidFill>
                  <a:srgbClr val="0022FF"/>
                </a:solidFill>
              </a:rPr>
              <a:t>&gt;</a:t>
            </a:r>
            <a:r>
              <a:rPr lang="de-DE" sz="1400" dirty="0"/>
              <a:t> </a:t>
            </a:r>
            <a:endParaRPr lang="en-US" sz="1400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5B6D5DC-E781-4C02-8816-36B10A471874}"/>
              </a:ext>
            </a:extLst>
          </p:cNvPr>
          <p:cNvCxnSpPr>
            <a:cxnSpLocks/>
          </p:cNvCxnSpPr>
          <p:nvPr/>
        </p:nvCxnSpPr>
        <p:spPr>
          <a:xfrm>
            <a:off x="2426123" y="543118"/>
            <a:ext cx="501065" cy="715229"/>
          </a:xfrm>
          <a:prstGeom prst="line">
            <a:avLst/>
          </a:prstGeom>
          <a:ln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99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10</cp:revision>
  <dcterms:created xsi:type="dcterms:W3CDTF">2021-08-27T13:58:39Z</dcterms:created>
  <dcterms:modified xsi:type="dcterms:W3CDTF">2021-08-27T14:28:16Z</dcterms:modified>
</cp:coreProperties>
</file>