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400FB-C8CE-4570-A6F3-5B630810F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A8B12E-403F-44C2-B9C1-50E9A37C5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CEF196-A796-4386-8ED8-D0AD1C4D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49B2-D973-4495-8F6A-7BB2A2B43EC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595710-3924-4D2D-85E4-40E243E9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2FF8EF-B5B4-4F7A-8E0C-BCA3F1AA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FA7A-E983-4CA8-B34C-BEEA7138C4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3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2194B-1BFB-4B2D-BDEA-14B9773A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EAFD3D-441B-44EF-9728-46F084019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4BDA60-A82A-4713-8FE2-D477A0B5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49B2-D973-4495-8F6A-7BB2A2B43EC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482B4-BBA6-4814-810F-F99900E0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B1BD46-6B41-4680-ADD5-2BB3998E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FA7A-E983-4CA8-B34C-BEEA7138C4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3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9BDBD9-B169-4A44-8C59-716A4C218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DC49BC-6673-4E38-B72D-C67DDA58B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20FAF0-F5C1-4DC0-96BA-318C8E3A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49B2-D973-4495-8F6A-7BB2A2B43EC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50E5D9-EC01-4C1D-888F-475231B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0FE6F0-2D71-49E3-BDB5-44155D7B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FA7A-E983-4CA8-B34C-BEEA7138C4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3550C-58C4-4374-915E-513570EA0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88A40-9EC8-4BD4-B353-76812C8F0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261EBF-1408-496D-841C-362D02AD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49B2-D973-4495-8F6A-7BB2A2B43EC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DEF0DA-DC3B-4E8A-AD4B-DAC24489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F3A2A6-7288-47BE-AF22-08952FB0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FA7A-E983-4CA8-B34C-BEEA7138C4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7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7D14C-011F-44DE-B1D3-19D03CED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E4B5C3-FB41-4388-B69C-47618CFD4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556A80-05B5-49AD-BBAC-C2CC37D2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49B2-D973-4495-8F6A-7BB2A2B43EC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B10FE1-167F-48D8-B37D-0E71EE38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991CE0-FFA7-4A44-8487-0C4CDA07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FA7A-E983-4CA8-B34C-BEEA7138C4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1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64526-99FD-4798-8097-1DE03425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02578C-9D8A-4D36-A6F8-677E82420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6643E8-AF9D-4C88-821C-B7A8CFFD5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90CD24-49BC-470B-8086-F32D190D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49B2-D973-4495-8F6A-7BB2A2B43EC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A1A783-99C1-47DF-9E3F-3095C538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163610-7A2A-486C-85C9-34602D40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FA7A-E983-4CA8-B34C-BEEA7138C4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4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3DE38-175C-4345-BD60-8902177E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A0933A-AB0F-415B-9546-855428F59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27F6D0-2A89-48CE-A120-8E578C127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BD22215-27B9-4BE6-A34E-74FB2CFDE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A6B798A-F154-49AB-BFEA-F364CEE74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80C22A-839D-43B3-A1AB-3E1F6272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49B2-D973-4495-8F6A-7BB2A2B43EC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6A1B454-832D-4823-B20B-A4EEF948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272BA1-FF39-4C12-85C5-65B786FA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FA7A-E983-4CA8-B34C-BEEA7138C4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2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70B29-90BA-4FBB-9CF2-C2BD2B6C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A19761-C2E8-413A-AC97-7ACA0C00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49B2-D973-4495-8F6A-7BB2A2B43EC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AE6538-E5C6-4FB7-B7E5-B3BBC0C5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94EDE2-F240-491E-A48F-462732C3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FA7A-E983-4CA8-B34C-BEEA7138C4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3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9E96FF-1BF1-4270-8E53-A962A34F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49B2-D973-4495-8F6A-7BB2A2B43EC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7B79CF-EDA0-44EA-95D7-0BD72A5B8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606550-D14B-46CA-8353-BB732282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FA7A-E983-4CA8-B34C-BEEA7138C4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DD9A1-D2AC-4FD9-9ADA-8B0A67BF5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0D0071-CF1E-4C25-94BD-3D122CA7D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7FD5DE-77BA-45FE-84F2-B0EA20DC9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59A653-51C2-42D2-AE9C-CBC77AA7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49B2-D973-4495-8F6A-7BB2A2B43EC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C703AD-7E95-4F24-9B5B-69696800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50907B-E873-4695-B994-1222CA06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FA7A-E983-4CA8-B34C-BEEA7138C4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3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7199E-E4DD-4004-982B-C692B11E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9CDC68E-C484-4F2E-9B65-711C7728D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6FA501-C780-4655-91C6-BAFE73A0A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8B51D8-639E-4056-AE6B-A627CE60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49B2-D973-4495-8F6A-7BB2A2B43EC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9C7117-0DB6-470D-8A99-3052BC8C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7747AB-6C77-4A7B-826F-3ABF7ED6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FA7A-E983-4CA8-B34C-BEEA7138C4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8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1230DC1-17D3-49B5-876D-BFDD0EB1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F11336-C9A0-4564-8C43-380DB7DFA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FA3B15-F060-401E-8984-0D3E3A1CF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349B2-D973-4495-8F6A-7BB2A2B43EC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B9A35B-E90E-413C-95B6-696E4ABA9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84358F-1D52-4558-84A7-8DC013678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6FA7A-E983-4CA8-B34C-BEEA7138C4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6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E293CC25-3492-42F7-AB98-91BAAEFC5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435361"/>
              </p:ext>
            </p:extLst>
          </p:nvPr>
        </p:nvGraphicFramePr>
        <p:xfrm>
          <a:off x="7117348" y="1224978"/>
          <a:ext cx="1312779" cy="14202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2779">
                  <a:extLst>
                    <a:ext uri="{9D8B030D-6E8A-4147-A177-3AD203B41FA5}">
                      <a16:colId xmlns:a16="http://schemas.microsoft.com/office/drawing/2014/main" val="19099913"/>
                    </a:ext>
                  </a:extLst>
                </a:gridCol>
              </a:tblGrid>
              <a:tr h="234350">
                <a:tc>
                  <a:txBody>
                    <a:bodyPr/>
                    <a:lstStyle/>
                    <a:p>
                      <a:r>
                        <a:rPr lang="de-DE" sz="900" dirty="0"/>
                        <a:t>Load </a:t>
                      </a:r>
                      <a:r>
                        <a:rPr lang="de-DE" sz="900" dirty="0" err="1"/>
                        <a:t>cases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996436"/>
                  </a:ext>
                </a:extLst>
              </a:tr>
              <a:tr h="237181">
                <a:tc>
                  <a:txBody>
                    <a:bodyPr/>
                    <a:lstStyle/>
                    <a:p>
                      <a:r>
                        <a:rPr lang="de-DE" sz="900" dirty="0"/>
                        <a:t>2g pull-</a:t>
                      </a:r>
                      <a:r>
                        <a:rPr lang="de-DE" sz="900" dirty="0" err="1"/>
                        <a:t>up</a:t>
                      </a:r>
                      <a:r>
                        <a:rPr lang="de-DE" sz="900" dirty="0"/>
                        <a:t> </a:t>
                      </a:r>
                      <a:r>
                        <a:rPr lang="de-DE" sz="900" dirty="0" err="1"/>
                        <a:t>case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314986"/>
                  </a:ext>
                </a:extLst>
              </a:tr>
              <a:tr h="237181">
                <a:tc>
                  <a:txBody>
                    <a:bodyPr/>
                    <a:lstStyle/>
                    <a:p>
                      <a:r>
                        <a:rPr lang="de-DE" sz="900" dirty="0"/>
                        <a:t>4g pull-</a:t>
                      </a:r>
                      <a:r>
                        <a:rPr lang="de-DE" sz="900" dirty="0" err="1"/>
                        <a:t>up</a:t>
                      </a:r>
                      <a:r>
                        <a:rPr lang="de-DE" sz="900" dirty="0"/>
                        <a:t> </a:t>
                      </a:r>
                      <a:r>
                        <a:rPr lang="de-DE" sz="900" dirty="0" err="1"/>
                        <a:t>case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69970"/>
                  </a:ext>
                </a:extLst>
              </a:tr>
              <a:tr h="237181">
                <a:tc>
                  <a:txBody>
                    <a:bodyPr/>
                    <a:lstStyle/>
                    <a:p>
                      <a:r>
                        <a:rPr lang="de-DE" sz="900" dirty="0"/>
                        <a:t>2g pull-down </a:t>
                      </a:r>
                      <a:r>
                        <a:rPr lang="de-DE" sz="900" dirty="0" err="1"/>
                        <a:t>case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361267"/>
                  </a:ext>
                </a:extLst>
              </a:tr>
              <a:tr h="237181">
                <a:tc>
                  <a:txBody>
                    <a:bodyPr/>
                    <a:lstStyle/>
                    <a:p>
                      <a:r>
                        <a:rPr lang="de-DE" sz="900" dirty="0"/>
                        <a:t>Gust </a:t>
                      </a:r>
                      <a:r>
                        <a:rPr lang="de-DE" sz="900" dirty="0" err="1"/>
                        <a:t>load</a:t>
                      </a:r>
                      <a:r>
                        <a:rPr lang="de-DE" sz="900" dirty="0"/>
                        <a:t> </a:t>
                      </a:r>
                      <a:r>
                        <a:rPr lang="de-DE" sz="900" dirty="0" err="1"/>
                        <a:t>case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552613"/>
                  </a:ext>
                </a:extLst>
              </a:tr>
              <a:tr h="237181"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381962"/>
                  </a:ext>
                </a:extLst>
              </a:tr>
            </a:tbl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84F7AF73-4471-4C26-9B50-E5BD423C5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141" y="1335031"/>
            <a:ext cx="4829175" cy="1200150"/>
          </a:xfrm>
          <a:prstGeom prst="rect">
            <a:avLst/>
          </a:prstGeom>
        </p:spPr>
      </p:pic>
      <p:sp>
        <p:nvSpPr>
          <p:cNvPr id="11" name="Gleichschenkliges Dreieck 10">
            <a:extLst>
              <a:ext uri="{FF2B5EF4-FFF2-40B4-BE49-F238E27FC236}">
                <a16:creationId xmlns:a16="http://schemas.microsoft.com/office/drawing/2014/main" id="{2FCD6173-50DD-40CB-B2A6-23672C77BB48}"/>
              </a:ext>
            </a:extLst>
          </p:cNvPr>
          <p:cNvSpPr/>
          <p:nvPr/>
        </p:nvSpPr>
        <p:spPr>
          <a:xfrm rot="5400000">
            <a:off x="5922210" y="1907033"/>
            <a:ext cx="1195137" cy="200526"/>
          </a:xfrm>
          <a:prstGeom prst="triangl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 descr="Webdesign">
            <a:extLst>
              <a:ext uri="{FF2B5EF4-FFF2-40B4-BE49-F238E27FC236}">
                <a16:creationId xmlns:a16="http://schemas.microsoft.com/office/drawing/2014/main" id="{2DC02CAA-DFC5-405A-87B5-AB3B58623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7536" y="1478602"/>
            <a:ext cx="478589" cy="4785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8806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Alder, Marko</dc:creator>
  <cp:lastModifiedBy>Alder, Marko</cp:lastModifiedBy>
  <cp:revision>4</cp:revision>
  <dcterms:created xsi:type="dcterms:W3CDTF">2021-10-27T07:55:49Z</dcterms:created>
  <dcterms:modified xsi:type="dcterms:W3CDTF">2021-10-27T12:03:50Z</dcterms:modified>
</cp:coreProperties>
</file>