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95A369-869D-467C-938D-B77445F9A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6ECA9D4-E50D-4670-BC2F-46088A4C7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AB8E5A-D04E-43CA-8DB8-3650B19C3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44D0-0DD7-4B9D-A661-3C0AEF8DC6A8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3E15CD-2473-4462-802F-049ED1F4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427BCE-7F4C-4E61-A33F-557F53CCB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DCF4-0D67-4065-B86F-9AFBDF4CA92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0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56B9B7-DF86-4CD0-9D2E-0D5D99C3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23B13-0996-47FD-8D6F-ECE208AC0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D243AF-D35F-4E20-9D27-A868CF12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44D0-0DD7-4B9D-A661-3C0AEF8DC6A8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E9132B-B7F3-4690-943F-E3C6BE40C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1C8D7D-665C-4267-AF15-9F4EE5E3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DCF4-0D67-4065-B86F-9AFBDF4CA92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8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38843FE-277E-4023-B857-AFA3488C1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CFFEAC-C08C-4D4E-B1EC-ACDD097E8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4FAFA0-783A-43A1-9372-449C33C0D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44D0-0DD7-4B9D-A661-3C0AEF8DC6A8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DF772E-C067-4FA4-B0CB-8EC1E2CA9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238096-EE3F-4E99-9567-62F4B3EC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DCF4-0D67-4065-B86F-9AFBDF4CA92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9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104EEE-F860-4158-AF4B-6DDED3D5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4802F3-76F6-4E5B-B1E4-614925328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142E13-D10B-42FF-8DD5-666D2BFA7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44D0-0DD7-4B9D-A661-3C0AEF8DC6A8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241117-0EEB-4F4B-8A21-A0393DAB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E61B54-1406-4789-95C8-FA42E166C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DCF4-0D67-4065-B86F-9AFBDF4CA92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5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9D285-10F9-49B2-9379-CF988FB3D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1CEBC4-1A17-4F15-A05A-F18BE2453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08D855-7AE4-49D4-B27C-01095BDC9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44D0-0DD7-4B9D-A661-3C0AEF8DC6A8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2DF28D-C830-4342-A2C2-E70316C66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9348FF-9040-459E-81E3-173BF7CC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DCF4-0D67-4065-B86F-9AFBDF4CA92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7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7298D8-EBF1-46F9-A553-BDDD5A4CD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392FFB-BFCA-48FD-8514-507073C25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B86AE9-0C90-4BD3-8BB6-C00AF5246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CCFC1C-9EB9-4311-8055-689994B92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44D0-0DD7-4B9D-A661-3C0AEF8DC6A8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C65C41-FA53-4312-BBA2-63234FE0B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BCBE57-8796-4C9A-8697-758D1155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DCF4-0D67-4065-B86F-9AFBDF4CA92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5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DD5F44-2C9C-4AFE-8AD8-7AB5E6E7C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D57FD7-D147-46E1-83AD-9D7B91020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67684D-289D-499B-9664-D10084AA1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DCCDB74-82C5-4734-9D40-084CC8990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4B14EC2-0ACE-49C0-BA34-915FE93957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4295C9-80AC-4972-8A7D-1EAFC5F8A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44D0-0DD7-4B9D-A661-3C0AEF8DC6A8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DDBBBC7-FE4F-4439-9134-3EAFB39A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4F24F1F-2142-49FF-99A5-B83E9724E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DCF4-0D67-4065-B86F-9AFBDF4CA92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95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05CDB8-D4C9-4DDB-BEA6-0D249C008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A2B87-EFE7-458E-8489-8B4373B50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44D0-0DD7-4B9D-A661-3C0AEF8DC6A8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0B6A7D-9A00-469E-8D23-9722A5037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B4460E-0116-468F-B4EF-EF6FA35BC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DCF4-0D67-4065-B86F-9AFBDF4CA92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17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2657393-8FF8-4B77-9621-D9A90C4AF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44D0-0DD7-4B9D-A661-3C0AEF8DC6A8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33869A-FFEB-476E-B38A-0814E7F16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626CE4-092F-423D-8379-233A62520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DCF4-0D67-4065-B86F-9AFBDF4CA92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3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6BC7F5-73CE-4EB3-A8E2-40D0A2AFA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F0D089-2766-4309-B0F4-524231A4B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BCC4F8-F1E5-4F30-96D2-0A3D9401F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E65A31-2BB7-446C-89CC-49D278D5E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44D0-0DD7-4B9D-A661-3C0AEF8DC6A8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8FC30E-1AED-4F49-B88A-6798E58A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7C178A-01FD-40B3-8CAA-8EDC6324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DCF4-0D67-4065-B86F-9AFBDF4CA92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81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56A0A-1531-4819-B854-0486BD045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FC832DA-511E-4572-9588-3A2141D36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22E9E6-8EA7-4111-8A50-619328AA4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FA98BC-5F1F-435F-ABCD-4724E53C1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44D0-0DD7-4B9D-A661-3C0AEF8DC6A8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086FB8-7635-4DD7-AF0E-0ED44C3DD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A4A6F6-47C0-4302-89BB-8D76C774C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DCF4-0D67-4065-B86F-9AFBDF4CA92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8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C5F6F5A-69E0-4AE2-8D19-D41740564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C45791-45E7-4358-A2AC-8C21357DD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B56F5E-D88A-41AD-806F-0006F7592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344D0-0DD7-4B9D-A661-3C0AEF8DC6A8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BFA4F0-94E1-4FC5-8599-F31DFA992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FBB070-E68F-4E5D-A6BF-C8025467E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1DCF4-0D67-4065-B86F-9AFBDF4CA92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9154F7D-9BA2-40D4-9920-ED4707171FF0}"/>
              </a:ext>
            </a:extLst>
          </p:cNvPr>
          <p:cNvSpPr/>
          <p:nvPr/>
        </p:nvSpPr>
        <p:spPr>
          <a:xfrm>
            <a:off x="1604506" y="1138687"/>
            <a:ext cx="1095555" cy="27604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86093F3-B0C3-4F26-86FA-0738EE81C0CA}"/>
              </a:ext>
            </a:extLst>
          </p:cNvPr>
          <p:cNvSpPr/>
          <p:nvPr/>
        </p:nvSpPr>
        <p:spPr>
          <a:xfrm>
            <a:off x="2334875" y="1482307"/>
            <a:ext cx="1167443" cy="27604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parentUID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AE3F7CF-1365-4BEC-A0E1-C97326CB0858}"/>
              </a:ext>
            </a:extLst>
          </p:cNvPr>
          <p:cNvSpPr/>
          <p:nvPr/>
        </p:nvSpPr>
        <p:spPr>
          <a:xfrm>
            <a:off x="839634" y="769189"/>
            <a:ext cx="1167443" cy="27604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aircraft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2F6399B1-E9A5-438C-A24F-D9562A377A6A}"/>
              </a:ext>
            </a:extLst>
          </p:cNvPr>
          <p:cNvCxnSpPr>
            <a:stCxn id="4" idx="1"/>
            <a:endCxn id="8" idx="2"/>
          </p:cNvCxnSpPr>
          <p:nvPr/>
        </p:nvCxnSpPr>
        <p:spPr>
          <a:xfrm rot="10800000">
            <a:off x="1423356" y="1045236"/>
            <a:ext cx="181150" cy="23147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AAD264DA-063A-4F6E-BB56-5C97655E3673}"/>
              </a:ext>
            </a:extLst>
          </p:cNvPr>
          <p:cNvCxnSpPr>
            <a:stCxn id="7" idx="1"/>
            <a:endCxn id="4" idx="2"/>
          </p:cNvCxnSpPr>
          <p:nvPr/>
        </p:nvCxnSpPr>
        <p:spPr>
          <a:xfrm rot="10800000">
            <a:off x="2152285" y="1414734"/>
            <a:ext cx="182591" cy="20559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49A61F98-2ADF-4A05-897A-EBAAD6A78574}"/>
              </a:ext>
            </a:extLst>
          </p:cNvPr>
          <p:cNvSpPr/>
          <p:nvPr/>
        </p:nvSpPr>
        <p:spPr>
          <a:xfrm>
            <a:off x="1610255" y="1858998"/>
            <a:ext cx="1095555" cy="27604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fuselage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5067D78-C86E-4998-B0BA-EC2424B23C96}"/>
              </a:ext>
            </a:extLst>
          </p:cNvPr>
          <p:cNvSpPr/>
          <p:nvPr/>
        </p:nvSpPr>
        <p:spPr>
          <a:xfrm>
            <a:off x="2340624" y="2202618"/>
            <a:ext cx="1167443" cy="27604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parentUID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5FD01FE5-FD1C-4D22-AC2E-EA859185207E}"/>
              </a:ext>
            </a:extLst>
          </p:cNvPr>
          <p:cNvCxnSpPr>
            <a:stCxn id="14" idx="1"/>
            <a:endCxn id="13" idx="2"/>
          </p:cNvCxnSpPr>
          <p:nvPr/>
        </p:nvCxnSpPr>
        <p:spPr>
          <a:xfrm rot="10800000">
            <a:off x="2158034" y="2135045"/>
            <a:ext cx="182591" cy="20559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0CD54B45-64FF-4BD6-81C1-9382FD500A37}"/>
              </a:ext>
            </a:extLst>
          </p:cNvPr>
          <p:cNvCxnSpPr>
            <a:cxnSpLocks/>
            <a:stCxn id="13" idx="1"/>
            <a:endCxn id="8" idx="2"/>
          </p:cNvCxnSpPr>
          <p:nvPr/>
        </p:nvCxnSpPr>
        <p:spPr>
          <a:xfrm rot="10800000">
            <a:off x="1423357" y="1045235"/>
            <a:ext cx="186899" cy="95178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33868001-0093-4A12-B346-B60FB898624B}"/>
              </a:ext>
            </a:extLst>
          </p:cNvPr>
          <p:cNvSpPr/>
          <p:nvPr/>
        </p:nvSpPr>
        <p:spPr>
          <a:xfrm>
            <a:off x="1656258" y="2579309"/>
            <a:ext cx="1095555" cy="27604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engine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1FE27ED-76E2-4189-9DCF-A2E86B1C2442}"/>
              </a:ext>
            </a:extLst>
          </p:cNvPr>
          <p:cNvSpPr/>
          <p:nvPr/>
        </p:nvSpPr>
        <p:spPr>
          <a:xfrm>
            <a:off x="2386627" y="2922929"/>
            <a:ext cx="1167443" cy="27604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parentUID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1D0F2646-DEA7-45D8-982A-42E9ECA7D7E5}"/>
              </a:ext>
            </a:extLst>
          </p:cNvPr>
          <p:cNvCxnSpPr>
            <a:stCxn id="20" idx="1"/>
            <a:endCxn id="19" idx="2"/>
          </p:cNvCxnSpPr>
          <p:nvPr/>
        </p:nvCxnSpPr>
        <p:spPr>
          <a:xfrm rot="10800000">
            <a:off x="2204037" y="2855356"/>
            <a:ext cx="182591" cy="20559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491B4D47-E18B-4D7E-85C1-B49ED69939E2}"/>
              </a:ext>
            </a:extLst>
          </p:cNvPr>
          <p:cNvCxnSpPr>
            <a:cxnSpLocks/>
            <a:stCxn id="19" idx="1"/>
            <a:endCxn id="8" idx="2"/>
          </p:cNvCxnSpPr>
          <p:nvPr/>
        </p:nvCxnSpPr>
        <p:spPr>
          <a:xfrm rot="10800000">
            <a:off x="1423356" y="1045236"/>
            <a:ext cx="232902" cy="167209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3B1BE8C9-2721-4F0D-9D02-2CB5915386A5}"/>
              </a:ext>
            </a:extLst>
          </p:cNvPr>
          <p:cNvSpPr/>
          <p:nvPr/>
        </p:nvSpPr>
        <p:spPr>
          <a:xfrm>
            <a:off x="5069450" y="1138687"/>
            <a:ext cx="1095555" cy="27604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fuselage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FC9C6E67-EBF6-426C-8716-9F932F722A27}"/>
              </a:ext>
            </a:extLst>
          </p:cNvPr>
          <p:cNvSpPr/>
          <p:nvPr/>
        </p:nvSpPr>
        <p:spPr>
          <a:xfrm>
            <a:off x="5799819" y="1482307"/>
            <a:ext cx="1167443" cy="27604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E0AFFA03-8479-4368-AB7F-0A35860A9D67}"/>
              </a:ext>
            </a:extLst>
          </p:cNvPr>
          <p:cNvSpPr/>
          <p:nvPr/>
        </p:nvSpPr>
        <p:spPr>
          <a:xfrm>
            <a:off x="4304578" y="769189"/>
            <a:ext cx="1167443" cy="27604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aircraft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3152B824-4A7F-4A86-8190-C471800CFA39}"/>
              </a:ext>
            </a:extLst>
          </p:cNvPr>
          <p:cNvCxnSpPr>
            <a:stCxn id="25" idx="1"/>
            <a:endCxn id="27" idx="2"/>
          </p:cNvCxnSpPr>
          <p:nvPr/>
        </p:nvCxnSpPr>
        <p:spPr>
          <a:xfrm rot="10800000">
            <a:off x="4888300" y="1045236"/>
            <a:ext cx="181150" cy="23147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1A8ACD6E-5B8D-42E5-A0F4-0BA0340D760F}"/>
              </a:ext>
            </a:extLst>
          </p:cNvPr>
          <p:cNvCxnSpPr>
            <a:stCxn id="26" idx="1"/>
            <a:endCxn id="25" idx="2"/>
          </p:cNvCxnSpPr>
          <p:nvPr/>
        </p:nvCxnSpPr>
        <p:spPr>
          <a:xfrm rot="10800000">
            <a:off x="5617229" y="1414734"/>
            <a:ext cx="182591" cy="20559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58C78DFA-E3CF-4B32-AB26-226D29B595D6}"/>
              </a:ext>
            </a:extLst>
          </p:cNvPr>
          <p:cNvSpPr/>
          <p:nvPr/>
        </p:nvSpPr>
        <p:spPr>
          <a:xfrm>
            <a:off x="6564694" y="1825927"/>
            <a:ext cx="1167443" cy="27604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engine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Verbinder: gewinkelt 38">
            <a:extLst>
              <a:ext uri="{FF2B5EF4-FFF2-40B4-BE49-F238E27FC236}">
                <a16:creationId xmlns:a16="http://schemas.microsoft.com/office/drawing/2014/main" id="{3B34A2EB-6418-4AE3-9734-247BE04A30C4}"/>
              </a:ext>
            </a:extLst>
          </p:cNvPr>
          <p:cNvCxnSpPr>
            <a:cxnSpLocks/>
            <a:stCxn id="38" idx="1"/>
            <a:endCxn id="26" idx="2"/>
          </p:cNvCxnSpPr>
          <p:nvPr/>
        </p:nvCxnSpPr>
        <p:spPr>
          <a:xfrm rot="10800000">
            <a:off x="6383542" y="1758354"/>
            <a:ext cx="181153" cy="20559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747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Alder, Marko</dc:creator>
  <cp:lastModifiedBy>Alder, Marko</cp:lastModifiedBy>
  <cp:revision>1</cp:revision>
  <dcterms:created xsi:type="dcterms:W3CDTF">2021-10-29T07:20:24Z</dcterms:created>
  <dcterms:modified xsi:type="dcterms:W3CDTF">2021-10-29T07:21:18Z</dcterms:modified>
</cp:coreProperties>
</file>