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C"/>
    <a:srgbClr val="3F3FFF"/>
    <a:srgbClr val="BE7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FAA03-3BCB-438D-AC4E-19CCE3E4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F9822B-D99C-477B-84BC-4BDADC19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D20E9-AB64-4D42-9991-A5E8896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45DB4-18A1-476F-8AE0-2C18F1C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75B8E-1605-43A6-A98E-798FF651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85BC9-2397-45CE-8CA1-38D890D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A715B0-8318-46F1-8B94-677407C1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743E6-A63A-43AE-97EF-6A62509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A5789-0128-4827-A8BE-19F89FE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76368-0069-4F3C-B33E-9399B0F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426330-E244-41BC-AEE0-D3E6B0B35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BC1C4B-6C24-475A-AC96-9BAF3882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CA3CE-FFFD-4360-9460-9D0BF9F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DAC7A-F0ED-450F-8B87-523D8E5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2D78-76CF-43E7-9554-A1EF4FF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273A-8239-49EE-9396-516E524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5ABD0-6813-4C18-AA38-FABFB454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EF316-1C32-476A-9D3A-BF470F8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14CED-E972-490E-B096-1435151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D6E5-9A5A-4CD7-9D60-6145D013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06632-D117-41AD-A3BC-967AE252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B34A9-5FDF-4CA5-B6F4-664DBBB3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5ED8F-894A-4914-A7B3-577E710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1336A-975E-46E0-9664-37ECD0C7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1914-81C1-4332-B74D-623F0C27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9BD26-CD0E-4541-86D7-612AC90A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42DCB-48DE-496C-B851-47944E63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A57BA-D833-4A3E-AD07-1107FCD6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8F7BE-4784-4EB2-A291-E04885C8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17E9E-0769-4826-BAF9-40EF27A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6D9C-6587-4EF9-A5FF-EB17AAF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23A6A-F8DC-474A-80DA-C0A0801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0DC40-891E-404A-A365-0D952F0F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37877B-D45D-4D03-8A9F-62128137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8AC0D9-FE53-47C8-90C5-58FC71F3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E622A6-BD6D-4F2C-9BC6-F212419DF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0072E-4501-40E4-A6EC-9F8BD8D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1ACC2F-BF45-473B-A881-F2FA79E3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E260DF-36B4-457E-BB56-79820D0C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CC63-A615-42B4-A3EF-211AF1F2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CAC9B6-034D-4906-8F84-9476E61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515BD-7CD8-4123-9FA2-55ADB8B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9CDBA-ED51-4CEB-ACA6-902C269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EF0E8-65D3-4C18-990B-AD4BFEEA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960A05-28FC-4A32-9CA6-9A577ED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CAAE1-D02E-4FF7-8D15-2443E551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A43F-748D-431F-815C-0928DFA1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91A71-EE67-4B93-A6A5-62C6E91D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6635E-E64D-4ED8-BB08-642D8EC0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35E17-099E-4793-A467-F665E68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56C33-DDB7-4624-ABEC-47022FE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0AF6E-659A-45AF-85EB-B65669B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7786-6ACE-49B0-B34E-EC97C73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046558-8407-44CA-84F4-88AC05AA5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56E7A5-060D-495C-A9CD-21443579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6C9BA-188C-442B-BE66-E0776BC2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A4677-DBAF-497B-BF30-53C93497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29769-C144-4211-B123-961CF07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3F66E4-1122-4240-B3DD-D398A337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F958D-8553-4CAB-9D6C-931B9133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B7F7C-49B1-44E6-AC86-ECB4BC4F1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C76B2-1B9F-4ECF-A174-70F083392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C822A-EADE-4F3F-B515-94E14BEB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01AAF31-7449-4A36-8C7E-3281A4AA8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2762" r="18915" b="5327"/>
          <a:stretch/>
        </p:blipFill>
        <p:spPr>
          <a:xfrm>
            <a:off x="2977658" y="1874125"/>
            <a:ext cx="3203278" cy="22982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D51B23-9A04-4016-BEB1-1331BCE4F8A2}"/>
              </a:ext>
            </a:extLst>
          </p:cNvPr>
          <p:cNvSpPr/>
          <p:nvPr/>
        </p:nvSpPr>
        <p:spPr>
          <a:xfrm>
            <a:off x="1999304" y="3620246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"fuselage"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1D39AF-8C4E-403C-8C5B-57074C3996D7}"/>
              </a:ext>
            </a:extLst>
          </p:cNvPr>
          <p:cNvSpPr/>
          <p:nvPr/>
        </p:nvSpPr>
        <p:spPr>
          <a:xfrm>
            <a:off x="3671888" y="4166857"/>
            <a:ext cx="3060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"fairing"</a:t>
            </a:r>
            <a:r>
              <a:rPr lang="en-US" sz="700" dirty="0">
                <a:solidFill>
                  <a:srgbClr val="3F3FFF"/>
                </a:solidFill>
              </a:rPr>
              <a:t> 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"none"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fairing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A5FE0-E6CE-4DB8-9F38-B35A75FD78CC}"/>
              </a:ext>
            </a:extLst>
          </p:cNvPr>
          <p:cNvSpPr/>
          <p:nvPr/>
        </p:nvSpPr>
        <p:spPr>
          <a:xfrm>
            <a:off x="5883122" y="2862327"/>
            <a:ext cx="3331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“wing"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"x-z-plane"</a:t>
            </a:r>
            <a:r>
              <a:rPr lang="en-US" sz="700" dirty="0">
                <a:solidFill>
                  <a:srgbClr val="0000FF"/>
                </a:solidFill>
              </a:rPr>
              <a:t>&gt;</a:t>
            </a:r>
          </a:p>
          <a:p>
            <a:r>
              <a:rPr lang="de-DE" sz="700" b="1" dirty="0">
                <a:solidFill>
                  <a:srgbClr val="0000FF"/>
                </a:solidFill>
              </a:rPr>
              <a:t> </a:t>
            </a:r>
            <a:r>
              <a:rPr lang="en-US" sz="700" b="1" dirty="0">
                <a:solidFill>
                  <a:srgbClr val="0000FF"/>
                </a:solidFill>
              </a:rPr>
              <a:t>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main 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endParaRPr lang="en-US" sz="700" b="1" dirty="0">
              <a:solidFill>
                <a:srgbClr val="000000"/>
              </a:solidFill>
            </a:endParaRPr>
          </a:p>
          <a:p>
            <a:r>
              <a:rPr lang="en-US" sz="700" dirty="0">
                <a:solidFill>
                  <a:srgbClr val="0000FF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0000FF"/>
                </a:solidFill>
              </a:rPr>
              <a:t>    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       </a:t>
            </a:r>
            <a:r>
              <a:rPr lang="en-US" sz="700" dirty="0">
                <a:solidFill>
                  <a:srgbClr val="3F3FFF"/>
                </a:solidFill>
              </a:rPr>
              <a:t> …</a:t>
            </a:r>
          </a:p>
          <a:p>
            <a:r>
              <a:rPr lang="en-US" sz="700" dirty="0">
                <a:solidFill>
                  <a:srgbClr val="0000FF"/>
                </a:solidFill>
              </a:rPr>
              <a:t>       </a:t>
            </a:r>
            <a:r>
              <a:rPr lang="en-US" sz="700" dirty="0">
                <a:solidFill>
                  <a:srgbClr val="3F3FFF"/>
                </a:solidFill>
              </a:rPr>
              <a:t>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966C39-EF60-4F68-A8C2-BF64B158835A}"/>
              </a:ext>
            </a:extLst>
          </p:cNvPr>
          <p:cNvSpPr/>
          <p:nvPr/>
        </p:nvSpPr>
        <p:spPr>
          <a:xfrm>
            <a:off x="6231200" y="1874125"/>
            <a:ext cx="240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verticalTailplane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vertical </a:t>
            </a:r>
            <a:r>
              <a:rPr lang="en-US" sz="700" dirty="0" err="1">
                <a:solidFill>
                  <a:srgbClr val="000000"/>
                </a:solidFill>
              </a:rPr>
              <a:t>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4D9171A-50A6-4054-9D92-F25C8EA56415}"/>
              </a:ext>
            </a:extLst>
          </p:cNvPr>
          <p:cNvSpPr/>
          <p:nvPr/>
        </p:nvSpPr>
        <p:spPr>
          <a:xfrm>
            <a:off x="3531086" y="1487039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horizontalTailplane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 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"x-z-plane"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horizontal </a:t>
            </a:r>
            <a:r>
              <a:rPr lang="en-US" sz="700" dirty="0" err="1">
                <a:solidFill>
                  <a:srgbClr val="000000"/>
                </a:solidFill>
              </a:rPr>
              <a:t>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 err="1">
                <a:solidFill>
                  <a:srgbClr val="000000"/>
                </a:solidFill>
              </a:rPr>
              <a:t>verticalTailplane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BDD725-9B51-4748-AB13-17617E0E29FC}"/>
              </a:ext>
            </a:extLst>
          </p:cNvPr>
          <p:cNvCxnSpPr>
            <a:cxnSpLocks/>
          </p:cNvCxnSpPr>
          <p:nvPr/>
        </p:nvCxnSpPr>
        <p:spPr>
          <a:xfrm flipV="1">
            <a:off x="4428331" y="3137851"/>
            <a:ext cx="0" cy="97933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58F1F42-09F7-4A29-88DC-425093E1C544}"/>
              </a:ext>
            </a:extLst>
          </p:cNvPr>
          <p:cNvCxnSpPr>
            <a:cxnSpLocks/>
          </p:cNvCxnSpPr>
          <p:nvPr/>
        </p:nvCxnSpPr>
        <p:spPr>
          <a:xfrm flipV="1">
            <a:off x="3132289" y="3720273"/>
            <a:ext cx="446607" cy="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A5ABDA-FFD4-4805-88D6-F93DEE813C6D}"/>
              </a:ext>
            </a:extLst>
          </p:cNvPr>
          <p:cNvCxnSpPr>
            <a:cxnSpLocks/>
          </p:cNvCxnSpPr>
          <p:nvPr/>
        </p:nvCxnSpPr>
        <p:spPr>
          <a:xfrm>
            <a:off x="5097958" y="1914525"/>
            <a:ext cx="369392" cy="18303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7EB128B-D896-4487-8641-2D7DC3280979}"/>
              </a:ext>
            </a:extLst>
          </p:cNvPr>
          <p:cNvCxnSpPr>
            <a:cxnSpLocks/>
          </p:cNvCxnSpPr>
          <p:nvPr/>
        </p:nvCxnSpPr>
        <p:spPr>
          <a:xfrm flipH="1">
            <a:off x="5580592" y="3247970"/>
            <a:ext cx="363008" cy="363875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86BFE3-B656-4B84-A048-36277274F6D4}"/>
              </a:ext>
            </a:extLst>
          </p:cNvPr>
          <p:cNvCxnSpPr>
            <a:cxnSpLocks/>
          </p:cNvCxnSpPr>
          <p:nvPr/>
        </p:nvCxnSpPr>
        <p:spPr>
          <a:xfrm flipH="1">
            <a:off x="5762096" y="2097555"/>
            <a:ext cx="469104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0821397-146B-4DE4-ABF9-B032D2E03705}"/>
              </a:ext>
            </a:extLst>
          </p:cNvPr>
          <p:cNvSpPr/>
          <p:nvPr/>
        </p:nvSpPr>
        <p:spPr>
          <a:xfrm>
            <a:off x="1469597" y="1487039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enginePylon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outerEnginePylon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outer engine pylon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37DC1A8-BEE0-417B-8103-FF1CD5483A4F}"/>
              </a:ext>
            </a:extLst>
          </p:cNvPr>
          <p:cNvCxnSpPr>
            <a:cxnSpLocks/>
          </p:cNvCxnSpPr>
          <p:nvPr/>
        </p:nvCxnSpPr>
        <p:spPr>
          <a:xfrm>
            <a:off x="2894953" y="2033588"/>
            <a:ext cx="301875" cy="31277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54F4B07-5803-4B4E-9FB3-02923053A634}"/>
              </a:ext>
            </a:extLst>
          </p:cNvPr>
          <p:cNvSpPr/>
          <p:nvPr/>
        </p:nvSpPr>
        <p:spPr>
          <a:xfrm>
            <a:off x="1469597" y="2603656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enginePylon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innerEnginePylon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inner engine pylon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63CBA9-5A9A-49E7-8216-80569E994735}"/>
              </a:ext>
            </a:extLst>
          </p:cNvPr>
          <p:cNvCxnSpPr>
            <a:cxnSpLocks/>
          </p:cNvCxnSpPr>
          <p:nvPr/>
        </p:nvCxnSpPr>
        <p:spPr>
          <a:xfrm>
            <a:off x="3132289" y="2931401"/>
            <a:ext cx="893214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F4A1B42-905E-4B7E-B785-FDB8F23F7B0F}"/>
              </a:ext>
            </a:extLst>
          </p:cNvPr>
          <p:cNvSpPr txBox="1"/>
          <p:nvPr/>
        </p:nvSpPr>
        <p:spPr>
          <a:xfrm>
            <a:off x="8511286" y="2200703"/>
            <a:ext cx="535724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fuselage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B24743-937E-4909-A2DB-2A4BFD902400}"/>
              </a:ext>
            </a:extLst>
          </p:cNvPr>
          <p:cNvSpPr txBox="1"/>
          <p:nvPr/>
        </p:nvSpPr>
        <p:spPr>
          <a:xfrm>
            <a:off x="9292124" y="2720911"/>
            <a:ext cx="340405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fairing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BBC342-3680-4B50-A376-BA897E30A012}"/>
              </a:ext>
            </a:extLst>
          </p:cNvPr>
          <p:cNvSpPr txBox="1"/>
          <p:nvPr/>
        </p:nvSpPr>
        <p:spPr>
          <a:xfrm>
            <a:off x="9292124" y="2981015"/>
            <a:ext cx="864587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outer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engine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pylon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77782B-1615-48A9-9DF0-3E6ED4A956E0}"/>
              </a:ext>
            </a:extLst>
          </p:cNvPr>
          <p:cNvSpPr txBox="1"/>
          <p:nvPr/>
        </p:nvSpPr>
        <p:spPr>
          <a:xfrm>
            <a:off x="9292124" y="3241119"/>
            <a:ext cx="854969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inner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engine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pylon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087475-5F34-4154-B6EC-AE38C166AC5B}"/>
              </a:ext>
            </a:extLst>
          </p:cNvPr>
          <p:cNvSpPr txBox="1"/>
          <p:nvPr/>
        </p:nvSpPr>
        <p:spPr>
          <a:xfrm>
            <a:off x="9307270" y="3761325"/>
            <a:ext cx="885426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horizontal </a:t>
            </a:r>
            <a:r>
              <a:rPr lang="de-DE" sz="800" dirty="0" err="1">
                <a:solidFill>
                  <a:schemeClr val="bg1"/>
                </a:solidFill>
              </a:rPr>
              <a:t>tailplane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74BB7B8C-3D44-4145-AA20-657FB34F2B29}"/>
              </a:ext>
            </a:extLst>
          </p:cNvPr>
          <p:cNvCxnSpPr>
            <a:cxnSpLocks/>
            <a:stCxn id="3" idx="2"/>
            <a:endCxn id="22" idx="1"/>
          </p:cNvCxnSpPr>
          <p:nvPr/>
        </p:nvCxnSpPr>
        <p:spPr>
          <a:xfrm rot="16200000" flipH="1">
            <a:off x="8764369" y="2374944"/>
            <a:ext cx="180373" cy="1508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679D219-D4B4-4FE9-83E6-5501D3C42245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rot="16200000" flipH="1">
            <a:off x="9147235" y="2655752"/>
            <a:ext cx="180373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30DCC52B-D1C2-4632-8FB3-4E45BBC339AF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9017183" y="2785804"/>
            <a:ext cx="440477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B0045055-0EBF-4E3D-B91F-65DBFDDA83BD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8887131" y="2915856"/>
            <a:ext cx="700581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B5B90D6-7086-4B12-B1BC-90CAB0A52F14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 rot="16200000" flipH="1">
            <a:off x="8244161" y="2895152"/>
            <a:ext cx="1220789" cy="1508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E2834F9A-FDAB-4FAC-A10D-9E74034558E4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9121429" y="3655215"/>
            <a:ext cx="247130" cy="1245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E931A7EB-5113-4C3C-BF23-9DAE309F71B1}"/>
              </a:ext>
            </a:extLst>
          </p:cNvPr>
          <p:cNvSpPr/>
          <p:nvPr/>
        </p:nvSpPr>
        <p:spPr>
          <a:xfrm rot="5400000">
            <a:off x="7516550" y="3118904"/>
            <a:ext cx="1211652" cy="181156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37260F4B-7E91-42B3-B271-F4DF84F1A4BA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8307899" y="2077047"/>
            <a:ext cx="225618" cy="1811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60BF134-3E12-4D92-9BFD-4BF79DD0C21F}"/>
              </a:ext>
            </a:extLst>
          </p:cNvPr>
          <p:cNvSpPr txBox="1"/>
          <p:nvPr/>
        </p:nvSpPr>
        <p:spPr>
          <a:xfrm>
            <a:off x="8117334" y="1953857"/>
            <a:ext cx="1242648" cy="159462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18000" rIns="36000" bIns="18000" rtlCol="0">
            <a:spAutoFit/>
          </a:bodyPr>
          <a:lstStyle/>
          <a:p>
            <a:r>
              <a:rPr lang="de-DE" sz="800" i="1" dirty="0">
                <a:solidFill>
                  <a:schemeClr val="bg1"/>
                </a:solidFill>
              </a:rPr>
              <a:t>CPACS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coordinate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system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2573C6-FDCB-431F-8F3D-DDBE2410B36A}"/>
              </a:ext>
            </a:extLst>
          </p:cNvPr>
          <p:cNvSpPr txBox="1"/>
          <p:nvPr/>
        </p:nvSpPr>
        <p:spPr>
          <a:xfrm>
            <a:off x="8929962" y="2460807"/>
            <a:ext cx="505514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main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wing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323A867-F81D-4E70-9E1E-EC962C5CF085}"/>
              </a:ext>
            </a:extLst>
          </p:cNvPr>
          <p:cNvSpPr txBox="1"/>
          <p:nvPr/>
        </p:nvSpPr>
        <p:spPr>
          <a:xfrm>
            <a:off x="8929962" y="3501223"/>
            <a:ext cx="768406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vertical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tailplane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39</cp:revision>
  <dcterms:created xsi:type="dcterms:W3CDTF">2021-10-29T09:28:52Z</dcterms:created>
  <dcterms:modified xsi:type="dcterms:W3CDTF">2021-10-31T07:40:54Z</dcterms:modified>
</cp:coreProperties>
</file>