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AC6CC-1E6A-4CC0-967B-D27F273AB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B20ED6-FB1E-45D8-A386-41C693C8A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BD06CE-35EB-4046-B496-550813A7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B0FC-38F9-4B57-800B-F8279C77459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7EEBA6-EE74-4DC9-970F-D681C0AA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94C467-7B3B-48EB-8D86-43BA4FF8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6BE0-062B-4BA0-AAE5-1A8DABE9CE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4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4276B-FA6B-4DBB-836C-C6FF2B10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5174D0-CE9E-4C00-8381-359EC132E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AD3E1B-4B7F-4DAC-85BB-7A7D97F2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B0FC-38F9-4B57-800B-F8279C77459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82563E-FE23-4623-805C-9032F4DE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C21A21-25F2-4A85-9F41-DD669CA4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6BE0-062B-4BA0-AAE5-1A8DABE9CE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0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76D7D52-C01C-41EF-A14D-F87F9CA2F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2777B6-4691-4C99-A8C1-527FDC440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E8591D-D870-4220-803F-1BFE9D53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B0FC-38F9-4B57-800B-F8279C77459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10742C-09A3-410A-BBFA-46D2AA68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5221B-051C-4CA1-9D9A-2061700B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6BE0-062B-4BA0-AAE5-1A8DABE9CE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2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2C445-66EB-4D55-BE44-0386767E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B82AB7-5555-4175-AC92-B278C527C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B02472-36D2-4411-8130-25BB906D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B0FC-38F9-4B57-800B-F8279C77459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95A1FE-DE25-4564-9FC1-B6B5A8A7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E163F-F40D-411A-9FCC-CDAE3C20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6BE0-062B-4BA0-AAE5-1A8DABE9CE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4678A-97C0-41D9-9EF9-31E7F9AC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1492B8-AA17-42FA-BE9C-2C107CD79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334A24-6EAE-4047-904B-29DEE885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B0FC-38F9-4B57-800B-F8279C77459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587362-4BA0-4710-BA75-868D3292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73479C-7E1B-4F09-91DE-5A1497F7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6BE0-062B-4BA0-AAE5-1A8DABE9CE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9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A6469-DFD9-4296-9202-98E3C6CF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C6EFD3-5DFC-4D16-A1DE-291D85830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0E519C-2F22-429C-B901-D77D7C328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38E996-8CF6-4FE3-8279-6133D5DF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B0FC-38F9-4B57-800B-F8279C77459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32FE66-ED59-4B4D-9302-4810A1CE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7B8DD6-F706-413A-8A09-A11627A0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6BE0-062B-4BA0-AAE5-1A8DABE9CE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4E049-F7D7-4138-A90A-E702E5F7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BE43D1-F6D3-4211-B3E2-175A5F5C8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FF80BE-9016-4C2B-98B3-DB8ED3F99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8EEB34-55EF-429F-9908-E1FB04001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CE98B8-3F7D-4AF6-B939-14808E71B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472B1C-14AB-45D6-920E-7678267A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B0FC-38F9-4B57-800B-F8279C77459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9CE951-86BA-4CF4-8683-3F9BCACD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7A9364F-1779-4647-9471-9FF24D58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6BE0-062B-4BA0-AAE5-1A8DABE9CE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3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20957-8D6A-4325-AF66-F76EB56B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3CBE8-E49E-41F7-A89E-4B26308A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B0FC-38F9-4B57-800B-F8279C77459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4096B0-ED34-4BDE-B4A3-BB8479E3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819A2A-EB12-4EB1-95F6-CD16C418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6BE0-062B-4BA0-AAE5-1A8DABE9CE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3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EB92AC-2E30-4BE0-8ADC-BAC51A19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B0FC-38F9-4B57-800B-F8279C77459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2455626-C614-4267-9988-13D11154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1F4969-78A0-4A6F-A63E-7DC80AB6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6BE0-062B-4BA0-AAE5-1A8DABE9CE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7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03F31-E3EC-4A12-90D0-D32B49E4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4F533A-ADDC-4BF8-BE27-1AC17260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AF0A0D-200A-492E-BE78-C00A344A9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51B5EA-FFF9-4A0A-97E4-D000BA8D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B0FC-38F9-4B57-800B-F8279C77459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D77421-2920-47EE-9E1B-B9BE0FD0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8F70FC-90C0-4D09-9F21-F259D075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6BE0-062B-4BA0-AAE5-1A8DABE9CE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E417E-3658-4E37-ABE0-F82A8E67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849FB3-890C-4258-B3B5-9A5CFE4C7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CB23F5-5F4D-4EFF-B134-C088853F4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BC2737-9346-4529-85F0-3D5BEBE5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B0FC-38F9-4B57-800B-F8279C77459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AEA8EA-F45C-43FF-A1A7-06E0FBE4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4F09DF-F9E9-42DE-A02B-EA7C53F5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6BE0-062B-4BA0-AAE5-1A8DABE9CE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F85E5CD-AA3E-4C0F-8A50-9F0EFC4B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01E8C0-6495-4E42-85A3-CBC1A79ED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F737A-5DC0-4D14-9E4C-23A39B3A7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DB0FC-38F9-4B57-800B-F8279C77459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8252D5-CD70-49D9-820D-82F626348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19B540-76F8-4F72-A069-40C4A46F2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76BE0-062B-4BA0-AAE5-1A8DABE9CE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91FD66B-9B22-4F8A-AC31-D2E16C22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362" y="0"/>
            <a:ext cx="6354874" cy="68580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D0CABE3-07DC-4A8A-8726-17020A55EB6C}"/>
              </a:ext>
            </a:extLst>
          </p:cNvPr>
          <p:cNvSpPr/>
          <p:nvPr/>
        </p:nvSpPr>
        <p:spPr>
          <a:xfrm>
            <a:off x="5294968" y="3912396"/>
            <a:ext cx="1261145" cy="17374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354AB4-490E-4AE4-8A50-DF189FBAF4DA}"/>
              </a:ext>
            </a:extLst>
          </p:cNvPr>
          <p:cNvSpPr txBox="1"/>
          <p:nvPr/>
        </p:nvSpPr>
        <p:spPr>
          <a:xfrm>
            <a:off x="6543413" y="4658754"/>
            <a:ext cx="2004969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6">
                    <a:lumMod val="50000"/>
                  </a:schemeClr>
                </a:solidFill>
              </a:rPr>
              <a:t>Data </a:t>
            </a:r>
            <a:r>
              <a:rPr lang="de-DE" sz="1600" dirty="0" err="1">
                <a:solidFill>
                  <a:schemeClr val="accent6">
                    <a:lumMod val="50000"/>
                  </a:schemeClr>
                </a:solidFill>
              </a:rPr>
              <a:t>which</a:t>
            </a:r>
            <a:r>
              <a:rPr lang="de-DE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accent6">
                    <a:lumMod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accent6">
                    <a:lumMod val="50000"/>
                  </a:schemeClr>
                </a:solidFill>
              </a:rPr>
              <a:t>be</a:t>
            </a:r>
            <a:r>
              <a:rPr lang="de-DE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accent6">
                    <a:lumMod val="50000"/>
                  </a:schemeClr>
                </a:solidFill>
              </a:rPr>
              <a:t>used</a:t>
            </a:r>
            <a:r>
              <a:rPr lang="de-DE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accent6">
                    <a:lumMod val="50000"/>
                  </a:schemeClr>
                </a:solidFill>
              </a:rPr>
              <a:t>to</a:t>
            </a:r>
            <a:r>
              <a:rPr lang="de-DE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accent6">
                    <a:lumMod val="50000"/>
                  </a:schemeClr>
                </a:solidFill>
              </a:rPr>
              <a:t>define</a:t>
            </a:r>
            <a:r>
              <a:rPr lang="de-DE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1600" i="1" dirty="0" err="1">
                <a:solidFill>
                  <a:schemeClr val="accent6">
                    <a:lumMod val="50000"/>
                  </a:schemeClr>
                </a:solidFill>
              </a:rPr>
              <a:t>aircraft</a:t>
            </a:r>
            <a:r>
              <a:rPr lang="de-DE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accent6">
                    <a:lumMod val="50000"/>
                  </a:schemeClr>
                </a:solidFill>
              </a:rPr>
              <a:t>or</a:t>
            </a:r>
            <a:r>
              <a:rPr lang="de-DE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1600" i="1" dirty="0" err="1">
                <a:solidFill>
                  <a:schemeClr val="accent6">
                    <a:lumMod val="50000"/>
                  </a:schemeClr>
                </a:solidFill>
              </a:rPr>
              <a:t>helicopter</a:t>
            </a:r>
            <a:r>
              <a:rPr lang="de-DE" sz="1600" dirty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de-DE" sz="1600" dirty="0" err="1">
                <a:solidFill>
                  <a:schemeClr val="accent6">
                    <a:lumMod val="50000"/>
                  </a:schemeClr>
                </a:solidFill>
              </a:rPr>
              <a:t>library</a:t>
            </a:r>
            <a:r>
              <a:rPr lang="de-DE" sz="1600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5055BD2-D772-49DE-81D6-B56C8F8EFA25}"/>
              </a:ext>
            </a:extLst>
          </p:cNvPr>
          <p:cNvSpPr txBox="1"/>
          <p:nvPr/>
        </p:nvSpPr>
        <p:spPr>
          <a:xfrm>
            <a:off x="5512965" y="2202110"/>
            <a:ext cx="2004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The </a:t>
            </a:r>
            <a:r>
              <a:rPr lang="de-DE" sz="1600" dirty="0" err="1">
                <a:solidFill>
                  <a:schemeClr val="accent1"/>
                </a:solidFill>
              </a:rPr>
              <a:t>actual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vehicle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instances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0045FF8-CAA3-4235-93FD-64F31FE567A5}"/>
              </a:ext>
            </a:extLst>
          </p:cNvPr>
          <p:cNvSpPr/>
          <p:nvPr/>
        </p:nvSpPr>
        <p:spPr>
          <a:xfrm>
            <a:off x="5282268" y="230698"/>
            <a:ext cx="724250" cy="331364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967988E-FD6A-4FBB-9070-C74E19847DB8}"/>
              </a:ext>
            </a:extLst>
          </p:cNvPr>
          <p:cNvSpPr/>
          <p:nvPr/>
        </p:nvSpPr>
        <p:spPr>
          <a:xfrm>
            <a:off x="5299046" y="3613917"/>
            <a:ext cx="796954" cy="294944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AD7050B-68CB-4916-B3BE-294D2620F76A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697523" y="2786885"/>
            <a:ext cx="216716" cy="82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7B7D252-D90E-46CE-B2BB-195E4C4498B2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5644393" y="562062"/>
            <a:ext cx="269846" cy="164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56F31BFD-AF62-444C-B3C8-EEA3DC8A46E2}"/>
              </a:ext>
            </a:extLst>
          </p:cNvPr>
          <p:cNvSpPr/>
          <p:nvPr/>
        </p:nvSpPr>
        <p:spPr>
          <a:xfrm>
            <a:off x="7622939" y="969928"/>
            <a:ext cx="1697911" cy="171136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D3F595B-8852-4218-963C-573F091340A5}"/>
              </a:ext>
            </a:extLst>
          </p:cNvPr>
          <p:cNvSpPr txBox="1"/>
          <p:nvPr/>
        </p:nvSpPr>
        <p:spPr>
          <a:xfrm>
            <a:off x="9382765" y="1089698"/>
            <a:ext cx="145581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accent1"/>
                </a:solidFill>
              </a:rPr>
              <a:t>Component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level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966E041-8A15-4500-8757-A63D33A8F1D9}"/>
              </a:ext>
            </a:extLst>
          </p:cNvPr>
          <p:cNvSpPr txBox="1"/>
          <p:nvPr/>
        </p:nvSpPr>
        <p:spPr>
          <a:xfrm>
            <a:off x="9354481" y="2919896"/>
            <a:ext cx="160455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6">
                    <a:lumMod val="50000"/>
                  </a:schemeClr>
                </a:solidFill>
              </a:rPr>
              <a:t>Further </a:t>
            </a:r>
            <a:r>
              <a:rPr lang="de-DE" sz="1600" dirty="0" err="1">
                <a:solidFill>
                  <a:schemeClr val="accent6">
                    <a:lumMod val="50000"/>
                  </a:schemeClr>
                </a:solidFill>
              </a:rPr>
              <a:t>information</a:t>
            </a:r>
            <a:r>
              <a:rPr lang="de-DE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accent6">
                    <a:lumMod val="50000"/>
                  </a:schemeClr>
                </a:solidFill>
              </a:rPr>
              <a:t>about</a:t>
            </a:r>
            <a:r>
              <a:rPr lang="de-DE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accent6">
                    <a:lumMod val="50000"/>
                  </a:schemeClr>
                </a:solidFill>
              </a:rPr>
              <a:t>this</a:t>
            </a:r>
            <a:r>
              <a:rPr lang="de-DE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1600" i="1" dirty="0" err="1">
                <a:solidFill>
                  <a:schemeClr val="accent6">
                    <a:lumMod val="50000"/>
                  </a:schemeClr>
                </a:solidFill>
              </a:rPr>
              <a:t>model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EE00ABD-FB8B-4278-A771-84BB20292995}"/>
              </a:ext>
            </a:extLst>
          </p:cNvPr>
          <p:cNvSpPr/>
          <p:nvPr/>
        </p:nvSpPr>
        <p:spPr>
          <a:xfrm>
            <a:off x="7622939" y="2695577"/>
            <a:ext cx="1697911" cy="9958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28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9</cp:revision>
  <dcterms:created xsi:type="dcterms:W3CDTF">2021-03-19T14:37:42Z</dcterms:created>
  <dcterms:modified xsi:type="dcterms:W3CDTF">2021-06-02T09:50:39Z</dcterms:modified>
</cp:coreProperties>
</file>