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AC6CC-1E6A-4CC0-967B-D27F273A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B20ED6-FB1E-45D8-A386-41C693C8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D06CE-35EB-4046-B496-550813A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EEBA6-EE74-4DC9-970F-D681C0AA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4C467-7B3B-48EB-8D86-43BA4FF8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4276B-FA6B-4DBB-836C-C6FF2B10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174D0-CE9E-4C00-8381-359EC132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D3E1B-4B7F-4DAC-85BB-7A7D97F2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2563E-FE23-4623-805C-9032F4DE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21A21-25F2-4A85-9F41-DD669CA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D7D52-C01C-41EF-A14D-F87F9CA2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777B6-4691-4C99-A8C1-527FDC44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8591D-D870-4220-803F-1BFE9D53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0742C-09A3-410A-BBFA-46D2AA68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5221B-051C-4CA1-9D9A-2061700B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2C445-66EB-4D55-BE44-0386767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82AB7-5555-4175-AC92-B278C527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2472-36D2-4411-8130-25BB906D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5A1FE-DE25-4564-9FC1-B6B5A8A7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E163F-F40D-411A-9FCC-CDAE3C20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4678A-97C0-41D9-9EF9-31E7F9A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492B8-AA17-42FA-BE9C-2C107CD7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34A24-6EAE-4047-904B-29DEE88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87362-4BA0-4710-BA75-868D329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3479C-7E1B-4F09-91DE-5A1497F7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6469-DFD9-4296-9202-98E3C6CF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6EFD3-5DFC-4D16-A1DE-291D8583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0E519C-2F22-429C-B901-D77D7C328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38E996-8CF6-4FE3-8279-6133D5DF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2FE66-ED59-4B4D-9302-4810A1CE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B8DD6-F706-413A-8A09-A11627A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4E049-F7D7-4138-A90A-E702E5F7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E43D1-F6D3-4211-B3E2-175A5F5C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FF80BE-9016-4C2B-98B3-DB8ED3F9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8EEB34-55EF-429F-9908-E1FB0400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CE98B8-3F7D-4AF6-B939-14808E71B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472B1C-14AB-45D6-920E-7678267A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9CE951-86BA-4CF4-8683-3F9BCACD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A9364F-1779-4647-9471-9FF24D5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20957-8D6A-4325-AF66-F76EB56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3CBE8-E49E-41F7-A89E-4B26308A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4096B0-ED34-4BDE-B4A3-BB8479E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819A2A-EB12-4EB1-95F6-CD16C41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EB92AC-2E30-4BE0-8ADC-BAC51A1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455626-C614-4267-9988-13D1115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F4969-78A0-4A6F-A63E-7DC80AB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03F31-E3EC-4A12-90D0-D32B49E4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F533A-ADDC-4BF8-BE27-1AC1726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AF0A0D-200A-492E-BE78-C00A344A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1B5EA-FFF9-4A0A-97E4-D000BA8D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77421-2920-47EE-9E1B-B9BE0FD0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8F70FC-90C0-4D09-9F21-F259D07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417E-3658-4E37-ABE0-F82A8E67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849FB3-890C-4258-B3B5-9A5CFE4C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CB23F5-5F4D-4EFF-B134-C088853F4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C2737-9346-4529-85F0-3D5BEBE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EA8EA-F45C-43FF-A1A7-06E0FBE4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F09DF-F9E9-42DE-A02B-EA7C53F5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85E5CD-AA3E-4C0F-8A50-9F0EFC4B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01E8C0-6495-4E42-85A3-CBC1A79E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F737A-5DC0-4D14-9E4C-23A39B3A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B0FC-38F9-4B57-800B-F8279C7745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252D5-CD70-49D9-820D-82F62634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9B540-76F8-4F72-A069-40C4A46F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91FD66B-9B22-4F8A-AC31-D2E16C22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62" y="0"/>
            <a:ext cx="6354874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D0CABE3-07DC-4A8A-8726-17020A55EB6C}"/>
              </a:ext>
            </a:extLst>
          </p:cNvPr>
          <p:cNvSpPr/>
          <p:nvPr/>
        </p:nvSpPr>
        <p:spPr>
          <a:xfrm>
            <a:off x="5294968" y="3912396"/>
            <a:ext cx="1261145" cy="17374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354AB4-490E-4AE4-8A50-DF189FBAF4DA}"/>
              </a:ext>
            </a:extLst>
          </p:cNvPr>
          <p:cNvSpPr txBox="1"/>
          <p:nvPr/>
        </p:nvSpPr>
        <p:spPr>
          <a:xfrm>
            <a:off x="6543413" y="4658754"/>
            <a:ext cx="200496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which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used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6">
                    <a:lumMod val="50000"/>
                  </a:schemeClr>
                </a:solidFill>
              </a:rPr>
              <a:t>aircraft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6">
                    <a:lumMod val="50000"/>
                  </a:schemeClr>
                </a:solidFill>
              </a:rPr>
              <a:t>helicopter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055BD2-D772-49DE-81D6-B56C8F8EFA25}"/>
              </a:ext>
            </a:extLst>
          </p:cNvPr>
          <p:cNvSpPr txBox="1"/>
          <p:nvPr/>
        </p:nvSpPr>
        <p:spPr>
          <a:xfrm>
            <a:off x="5512965" y="2202110"/>
            <a:ext cx="2004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The </a:t>
            </a:r>
            <a:r>
              <a:rPr lang="de-DE" sz="1600" dirty="0" err="1">
                <a:solidFill>
                  <a:schemeClr val="accent1"/>
                </a:solidFill>
              </a:rPr>
              <a:t>actual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vehicle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instances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045FF8-CAA3-4235-93FD-64F31FE567A5}"/>
              </a:ext>
            </a:extLst>
          </p:cNvPr>
          <p:cNvSpPr/>
          <p:nvPr/>
        </p:nvSpPr>
        <p:spPr>
          <a:xfrm>
            <a:off x="5282268" y="230698"/>
            <a:ext cx="724250" cy="3313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67988E-FD6A-4FBB-9070-C74E19847DB8}"/>
              </a:ext>
            </a:extLst>
          </p:cNvPr>
          <p:cNvSpPr/>
          <p:nvPr/>
        </p:nvSpPr>
        <p:spPr>
          <a:xfrm>
            <a:off x="5299046" y="3613917"/>
            <a:ext cx="796954" cy="29494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AD7050B-68CB-4916-B3BE-294D2620F7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697523" y="2627494"/>
            <a:ext cx="149604" cy="98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B7D252-D90E-46CE-B2BB-195E4C4498B2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5644393" y="562062"/>
            <a:ext cx="202734" cy="164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6F31BFD-AF62-444C-B3C8-EEA3DC8A46E2}"/>
              </a:ext>
            </a:extLst>
          </p:cNvPr>
          <p:cNvSpPr/>
          <p:nvPr/>
        </p:nvSpPr>
        <p:spPr>
          <a:xfrm>
            <a:off x="7622939" y="969928"/>
            <a:ext cx="1697911" cy="17113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3F595B-8852-4218-963C-573F091340A5}"/>
              </a:ext>
            </a:extLst>
          </p:cNvPr>
          <p:cNvSpPr txBox="1"/>
          <p:nvPr/>
        </p:nvSpPr>
        <p:spPr>
          <a:xfrm>
            <a:off x="9382765" y="1089698"/>
            <a:ext cx="14558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1"/>
                </a:solidFill>
              </a:rPr>
              <a:t>Component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level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66E041-8A15-4500-8757-A63D33A8F1D9}"/>
              </a:ext>
            </a:extLst>
          </p:cNvPr>
          <p:cNvSpPr txBox="1"/>
          <p:nvPr/>
        </p:nvSpPr>
        <p:spPr>
          <a:xfrm>
            <a:off x="9354481" y="2919896"/>
            <a:ext cx="16045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Further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information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about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this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6">
                    <a:lumMod val="50000"/>
                  </a:schemeClr>
                </a:solidFill>
              </a:rPr>
              <a:t>model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EE00ABD-FB8B-4278-A771-84BB20292995}"/>
              </a:ext>
            </a:extLst>
          </p:cNvPr>
          <p:cNvSpPr/>
          <p:nvPr/>
        </p:nvSpPr>
        <p:spPr>
          <a:xfrm>
            <a:off x="7622939" y="2695577"/>
            <a:ext cx="1697911" cy="9958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8</cp:revision>
  <dcterms:created xsi:type="dcterms:W3CDTF">2021-03-19T14:37:42Z</dcterms:created>
  <dcterms:modified xsi:type="dcterms:W3CDTF">2021-03-31T11:55:03Z</dcterms:modified>
</cp:coreProperties>
</file>