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8CCA9B-D970-E12A-7E4B-D4F24AADE136}" v="626" dt="2024-11-02T15:24:18.765"/>
    <p1510:client id="{9ACF52B0-6F52-A900-5255-880C14265DA7}" v="20" dt="2024-11-02T11:49:54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Location Based Event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6578" y="4373955"/>
            <a:ext cx="4203323" cy="114329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</a:rPr>
              <a:t>Team 09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9B732-87D5-7373-4289-EC7FF91BC0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23" r="-2" b="14779"/>
          <a:stretch/>
        </p:blipFill>
        <p:spPr>
          <a:xfrm>
            <a:off x="1700022" y="2174452"/>
            <a:ext cx="4172845" cy="2350753"/>
          </a:xfrm>
          <a:prstGeom prst="rect">
            <a:avLst/>
          </a:prstGeom>
          <a:ln w="28575">
            <a:noFill/>
          </a:ln>
        </p:spPr>
      </p:pic>
      <p:sp>
        <p:nvSpPr>
          <p:cNvPr id="34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65D4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65D4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A8FAD-1E45-86C1-6D49-CCC00893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16345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Our Solution to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C55D-CBA9-26D7-22DF-D63F2AE1F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717312"/>
            <a:ext cx="9941319" cy="333521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problem we face in Leicester events being announced sporadically and not being advertised consistently across Leicester.</a:t>
            </a:r>
          </a:p>
          <a:p>
            <a:r>
              <a:rPr lang="en-US" sz="2400" dirty="0"/>
              <a:t>Freshers can be overwhelmed by the sheer amount of </a:t>
            </a:r>
          </a:p>
          <a:p>
            <a:r>
              <a:rPr lang="en-US" sz="2400" dirty="0"/>
              <a:t>A OneStop shop for all events regarding university students.</a:t>
            </a:r>
          </a:p>
          <a:p>
            <a:r>
              <a:rPr lang="en-US" sz="2400" dirty="0"/>
              <a:t>Contains details about relevant events like a city-wide pin board.</a:t>
            </a:r>
          </a:p>
          <a:p>
            <a:r>
              <a:rPr lang="en-US" sz="2400" dirty="0"/>
              <a:t>Includes links of relevant societies to events to garner community engagement.</a:t>
            </a:r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Mature and Part-Time">
            <a:extLst>
              <a:ext uri="{FF2B5EF4-FFF2-40B4-BE49-F238E27FC236}">
                <a16:creationId xmlns:a16="http://schemas.microsoft.com/office/drawing/2014/main" id="{2D7F7714-A3E1-9F31-E3A8-4D351D7B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983" y="579271"/>
            <a:ext cx="2800350" cy="1628775"/>
          </a:xfrm>
          <a:prstGeom prst="rect">
            <a:avLst/>
          </a:prstGeom>
        </p:spPr>
      </p:pic>
      <p:pic>
        <p:nvPicPr>
          <p:cNvPr id="5" name="Picture 4" descr="The history of the Twitter logo (and the X logo) | Creative Bloq">
            <a:extLst>
              <a:ext uri="{FF2B5EF4-FFF2-40B4-BE49-F238E27FC236}">
                <a16:creationId xmlns:a16="http://schemas.microsoft.com/office/drawing/2014/main" id="{A3685E7A-CAFE-FF2F-939F-520E2B081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775" y="5155530"/>
            <a:ext cx="1334002" cy="1199151"/>
          </a:xfrm>
          <a:prstGeom prst="rect">
            <a:avLst/>
          </a:prstGeom>
        </p:spPr>
      </p:pic>
      <p:pic>
        <p:nvPicPr>
          <p:cNvPr id="6" name="Picture 5" descr="Instagram Symbol Vectors &amp; Illustrations for Free Download ...">
            <a:extLst>
              <a:ext uri="{FF2B5EF4-FFF2-40B4-BE49-F238E27FC236}">
                <a16:creationId xmlns:a16="http://schemas.microsoft.com/office/drawing/2014/main" id="{002F31F6-52F5-9B2E-6B79-8A716D474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039" y="5150519"/>
            <a:ext cx="1425242" cy="11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0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3D98C-B6FB-401C-122F-F73D67CD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532B-898E-7E94-3B37-58F30FB3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8270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used aesthetically pleasing palette of colors using CSS</a:t>
            </a:r>
          </a:p>
          <a:p>
            <a:r>
              <a:rPr lang="en-US" sz="2400" dirty="0"/>
              <a:t>User Friendly Design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7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3D98C-B6FB-401C-122F-F73D67CD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532B-898E-7E94-3B37-58F30FB3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Location API used to find </a:t>
            </a:r>
          </a:p>
          <a:p>
            <a:r>
              <a:rPr lang="en-US" sz="2400" dirty="0"/>
              <a:t>Used mathematical functions to determine distance of event to user location.</a:t>
            </a:r>
            <a:endParaRPr lang="en-US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79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3D98C-B6FB-401C-122F-F73D67CD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Benefits of 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532B-898E-7E94-3B37-58F30FB3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428601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Shows events occurring within Leicester</a:t>
            </a:r>
          </a:p>
          <a:p>
            <a:r>
              <a:rPr lang="en-US" sz="2400" dirty="0"/>
              <a:t>Location Based tracker shows closest event to user</a:t>
            </a:r>
          </a:p>
          <a:p>
            <a:r>
              <a:rPr lang="en-US" sz="2400" dirty="0"/>
              <a:t>Advertisement of events results in boost to the economy</a:t>
            </a:r>
          </a:p>
          <a:p>
            <a:r>
              <a:rPr lang="en-US" sz="2400" dirty="0"/>
              <a:t>Addition of society links results in more students being involved with the local/university community.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46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Location Based Event Tracker</vt:lpstr>
      <vt:lpstr>Our Solution to a Problem</vt:lpstr>
      <vt:lpstr>Front End</vt:lpstr>
      <vt:lpstr>Back End</vt:lpstr>
      <vt:lpstr>Benefits of our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235</cp:revision>
  <dcterms:created xsi:type="dcterms:W3CDTF">2024-11-02T11:49:28Z</dcterms:created>
  <dcterms:modified xsi:type="dcterms:W3CDTF">2024-11-02T15:31:40Z</dcterms:modified>
</cp:coreProperties>
</file>