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99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55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79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911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254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73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572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286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4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35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07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3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27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5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9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27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590557-9E75-4D86-9D65-D9FA7B47434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270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0738" y="1885462"/>
            <a:ext cx="10341477" cy="3329581"/>
          </a:xfrm>
        </p:spPr>
        <p:txBody>
          <a:bodyPr/>
          <a:lstStyle/>
          <a:p>
            <a:r>
              <a:rPr lang="ru-RU" dirty="0" smtClean="0"/>
              <a:t>Веб-приложение для жителей Ижевска: ИжСобытия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56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" y="1001589"/>
            <a:ext cx="11010900" cy="609599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>В Ижевске и подобных городах наблюдается дефицит удобного и централизованного инструмента для поиска и управления информацией о местных событиях.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" y="2474949"/>
            <a:ext cx="10441354" cy="4195481"/>
          </a:xfrm>
        </p:spPr>
        <p:txBody>
          <a:bodyPr>
            <a:normAutofit/>
          </a:bodyPr>
          <a:lstStyle/>
          <a:p>
            <a:r>
              <a:rPr lang="ru-RU" sz="1700" b="1" dirty="0" smtClean="0"/>
              <a:t>Основные аспекты проблемы:</a:t>
            </a:r>
          </a:p>
          <a:p>
            <a:r>
              <a:rPr lang="ru-RU" sz="1700" b="1" dirty="0" smtClean="0"/>
              <a:t>Разрозненность информации: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ru-RU" sz="1700" dirty="0" smtClean="0"/>
              <a:t>Жители вынуждены искать информацию о мероприятиях на различных платформах, социальных сетях и сайтах организаторов, что занимает много времени и усилий.</a:t>
            </a:r>
          </a:p>
          <a:p>
            <a:r>
              <a:rPr lang="ru-RU" sz="1700" b="1" dirty="0" smtClean="0"/>
              <a:t>Низкая видимость локальных событий: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ru-RU" sz="1700" dirty="0" smtClean="0"/>
              <a:t>Мелкие и средние мероприятия часто остаются незамеченными из-за отсутствия эффективных каналов продвижения.</a:t>
            </a:r>
          </a:p>
          <a:p>
            <a:r>
              <a:rPr lang="ru-RU" sz="1700" b="1" dirty="0" smtClean="0"/>
              <a:t>Неудобство </a:t>
            </a:r>
            <a:r>
              <a:rPr lang="ru-RU" sz="1700" b="1" dirty="0" smtClean="0"/>
              <a:t>взаимодействия с событиями: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ru-RU" sz="1700" dirty="0" smtClean="0"/>
              <a:t>Пользователям сложно быстро получить полную информацию, </a:t>
            </a:r>
            <a:r>
              <a:rPr lang="ru-RU" sz="1700" dirty="0" smtClean="0"/>
              <a:t>проложить </a:t>
            </a:r>
            <a:r>
              <a:rPr lang="ru-RU" sz="1700" dirty="0" smtClean="0"/>
              <a:t>маршрут или найти компанию для совместного посещения мероприятия.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3200" y="174082"/>
            <a:ext cx="312297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219530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ак ИжСобытия будут </a:t>
            </a:r>
            <a:r>
              <a:rPr lang="ru-RU" dirty="0"/>
              <a:t>решать проблему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728" y="2146702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Приложение "ИжСобытия"</a:t>
            </a:r>
            <a:r>
              <a:rPr lang="ru-RU" dirty="0"/>
              <a:t> — это цифровая площадка для жителей Ижевска, которая объединяет информацию о мероприятиях города и делает их доступными и удобными для пользователей.</a:t>
            </a:r>
          </a:p>
          <a:p>
            <a:pPr marL="0" indent="0">
              <a:buNone/>
            </a:pPr>
            <a:r>
              <a:rPr lang="ru-RU" b="1" dirty="0"/>
              <a:t>Ключевые функции приложения:</a:t>
            </a:r>
            <a:endParaRPr lang="ru-RU" dirty="0"/>
          </a:p>
          <a:p>
            <a:r>
              <a:rPr lang="ru-RU" b="1" dirty="0"/>
              <a:t>Каталог мероприятий</a:t>
            </a:r>
            <a:r>
              <a:rPr lang="ru-RU" dirty="0"/>
              <a:t>: Полная база событий, от крупных концертов до локальных встреч, с удобной фильтрацией по дате, месту и категории.</a:t>
            </a:r>
          </a:p>
          <a:p>
            <a:r>
              <a:rPr lang="ru-RU" b="1" dirty="0" smtClean="0"/>
              <a:t>Уведомления </a:t>
            </a:r>
            <a:r>
              <a:rPr lang="ru-RU" b="1" dirty="0"/>
              <a:t>и напоминания</a:t>
            </a:r>
            <a:r>
              <a:rPr lang="ru-RU" dirty="0"/>
              <a:t>: Напоминает о начале события, информирует о новых мероприятиях в выбранной категории.</a:t>
            </a:r>
          </a:p>
          <a:p>
            <a:r>
              <a:rPr lang="ru-RU" b="1" dirty="0"/>
              <a:t>Социальные функции</a:t>
            </a:r>
            <a:r>
              <a:rPr lang="ru-RU" dirty="0"/>
              <a:t>: Возможность найти компанию для посещения мероприятий и делиться впечатлениями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Помощь организаторам:</a:t>
            </a:r>
            <a:r>
              <a:rPr lang="ru-RU" dirty="0" smtClean="0"/>
              <a:t> Возможность для организаторов создавать и продвигать свои мероприятия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47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592179"/>
            <a:ext cx="8935551" cy="2995821"/>
          </a:xfrm>
        </p:spPr>
        <p:txBody>
          <a:bodyPr/>
          <a:lstStyle/>
          <a:p>
            <a:r>
              <a:rPr lang="ru-RU" dirty="0"/>
              <a:t>Продуктом проекта станет веб-приложение "ИжСобытия", предназначенное для удобного поиска, организации и участия в городских мероприятиях Ижевска. Приложение предоставит жителям и гостям города доступ к единой базе событий с фильтрацией по интересам, датам и местам. </a:t>
            </a:r>
            <a:r>
              <a:rPr lang="ru-RU" dirty="0" smtClean="0"/>
              <a:t>Для </a:t>
            </a:r>
            <a:r>
              <a:rPr lang="ru-RU" dirty="0"/>
              <a:t>организаторов предусмотрен кабинет для добавления мероприятий и управления ими. Веб-приложение будет адаптировано для мобильных устройств, обеспечивая удобство использования в любой ситуации.</a:t>
            </a:r>
          </a:p>
        </p:txBody>
      </p:sp>
    </p:spTree>
    <p:extLst>
      <p:ext uri="{BB962C8B-B14F-4D97-AF65-F5344CB8AC3E}">
        <p14:creationId xmlns:p14="http://schemas.microsoft.com/office/powerpoint/2010/main" val="379722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ru-RU" b="1" dirty="0"/>
              <a:t>Организаторы мероприятий</a:t>
            </a:r>
            <a:r>
              <a:rPr lang="ru-RU" dirty="0"/>
              <a:t>, нуждающиеся в площадке для продвижения своих событий</a:t>
            </a:r>
            <a:r>
              <a:rPr lang="ru-RU" dirty="0" smtClean="0"/>
              <a:t>.</a:t>
            </a:r>
          </a:p>
          <a:p>
            <a:r>
              <a:rPr lang="ru-RU" b="1" dirty="0"/>
              <a:t>Жители Ижевска</a:t>
            </a:r>
            <a:r>
              <a:rPr lang="ru-RU" dirty="0"/>
              <a:t> в возрасте от 18 до 45 лет, активные, заинтересованные в досуге, культурных, образовательных и спортивных мероприятиях.</a:t>
            </a:r>
          </a:p>
        </p:txBody>
      </p:sp>
    </p:spTree>
    <p:extLst>
      <p:ext uri="{BB962C8B-B14F-4D97-AF65-F5344CB8AC3E}">
        <p14:creationId xmlns:p14="http://schemas.microsoft.com/office/powerpoint/2010/main" val="257761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232672"/>
            <a:ext cx="8946541" cy="1987636"/>
          </a:xfrm>
        </p:spPr>
        <p:txBody>
          <a:bodyPr/>
          <a:lstStyle/>
          <a:p>
            <a:r>
              <a:rPr lang="ru-RU" altLang="en-US" dirty="0" smtClean="0"/>
              <a:t>Широбоков Антон:</a:t>
            </a:r>
            <a:r>
              <a:rPr lang="ru-RU" altLang="en-US" dirty="0"/>
              <a:t/>
            </a:r>
            <a:br>
              <a:rPr lang="ru-RU" altLang="en-US" dirty="0"/>
            </a:br>
            <a:r>
              <a:rPr lang="ru-RU" altLang="en-US" dirty="0"/>
              <a:t>Студент 4го курса факультета информационные технолигии направления программная </a:t>
            </a:r>
            <a:r>
              <a:rPr lang="ru-RU" altLang="en-US" dirty="0" smtClean="0"/>
              <a:t>инженерия, руководитель и разработчик проекта</a:t>
            </a:r>
            <a:r>
              <a:rPr lang="ru-RU" altLang="en-US" dirty="0"/>
              <a:t/>
            </a:r>
            <a:br>
              <a:rPr lang="ru-RU" alt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540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243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Веб-приложение для жителей Ижевска: ИжСобытия</vt:lpstr>
      <vt:lpstr>В Ижевске и подобных городах наблюдается дефицит удобного и централизованного инструмента для поиска и управления информацией о местных событиях. </vt:lpstr>
      <vt:lpstr>Как ИжСобытия будут решать проблему</vt:lpstr>
      <vt:lpstr>Продукт проекта</vt:lpstr>
      <vt:lpstr>Целевая аудитория</vt:lpstr>
      <vt:lpstr>Команда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 приложение для жителей Ижевска: ИжСобытия</dc:title>
  <dc:creator>Антон Широбоков</dc:creator>
  <cp:lastModifiedBy>Антон Широбоков</cp:lastModifiedBy>
  <cp:revision>6</cp:revision>
  <dcterms:created xsi:type="dcterms:W3CDTF">2024-12-10T13:45:47Z</dcterms:created>
  <dcterms:modified xsi:type="dcterms:W3CDTF">2024-12-10T15:12:29Z</dcterms:modified>
</cp:coreProperties>
</file>