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6"/>
  </p:notesMasterIdLst>
  <p:sldIdLst>
    <p:sldId id="302" r:id="rId2"/>
    <p:sldId id="289" r:id="rId3"/>
    <p:sldId id="304" r:id="rId4"/>
    <p:sldId id="281" r:id="rId5"/>
    <p:sldId id="290" r:id="rId6"/>
    <p:sldId id="291" r:id="rId7"/>
    <p:sldId id="299" r:id="rId8"/>
    <p:sldId id="294" r:id="rId9"/>
    <p:sldId id="292" r:id="rId10"/>
    <p:sldId id="293" r:id="rId11"/>
    <p:sldId id="295" r:id="rId12"/>
    <p:sldId id="296" r:id="rId13"/>
    <p:sldId id="297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164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575D-8022-4389-8E74-76BD9167987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0061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5AB-115E-409E-B299-5166DDD552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16046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972916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9254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1F4B-2E2F-420B-84FE-C95BEB8779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1021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D313-7A9E-4217-A410-076DCDF01E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51538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CC6-89EA-4145-A7DB-FBC6F8C0BB9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61790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4EE0-0E45-4F13-ACCA-55885F05609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13447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7CC-13A7-4972-9555-4C2F9A43C5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4467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8096-F5B7-4B93-AF0F-1C0174FEDC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50621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1DD-F7AB-42D6-AE63-D04C1B36F73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0807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ransition>
    <p:dissolv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  <p:extLst>
      <p:ext uri="{BB962C8B-B14F-4D97-AF65-F5344CB8AC3E}">
        <p14:creationId xmlns:p14="http://schemas.microsoft.com/office/powerpoint/2010/main" val="222315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Список с логотипами и подписями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Указать, что изучено самостоятельно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Таблица с расчетами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Экономическое обоснование</a:t>
            </a:r>
          </a:p>
        </p:txBody>
      </p:sp>
    </p:spTree>
    <p:extLst>
      <p:ext uri="{BB962C8B-B14F-4D97-AF65-F5344CB8AC3E}">
        <p14:creationId xmlns:p14="http://schemas.microsoft.com/office/powerpoint/2010/main" val="259253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 учебника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5 ссылок в интернете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196810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196810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  <p:extLst>
      <p:ext uri="{BB962C8B-B14F-4D97-AF65-F5344CB8AC3E}">
        <p14:creationId xmlns:p14="http://schemas.microsoft.com/office/powerpoint/2010/main" val="2125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71786" y="732341"/>
            <a:ext cx="761720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Цели и задачи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Актуализация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Практическая значимость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Техническое задание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732341"/>
            <a:ext cx="763398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Целью разработки проекта является:</a:t>
            </a:r>
          </a:p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большинство операций и процессов, протекающих в торговых точках, относящихся к сетям по продажам музыкальных товаров.</a:t>
            </a:r>
          </a:p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Задачами разработки проекта являются:</a:t>
            </a:r>
          </a:p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мобильного приложения.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9309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F26F-C73F-88F4-740B-F663067BEA04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9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20" y="732341"/>
            <a:ext cx="7659149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Тема была определена в задании на дипломное проектирование и преддипломную практику, а источником являются увлечения:</a:t>
            </a:r>
          </a:p>
          <a:p>
            <a:pPr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музыка (инструменты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гитара, синтезатор, укулеле и электрогитара);</a:t>
            </a:r>
          </a:p>
          <a:p>
            <a:pPr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сочинение мелодий.</a:t>
            </a:r>
          </a:p>
          <a:p>
            <a:pPr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Помимо, перечисленного, ещё имеет место быть  выступления на концертах. В первую очередь семейные. Также, занятия в ансамбле гитаристов в ДДЮТе Московского района, и выступление этим ансамблем в социальные дома, а также на концертах в БКЗ и в Аничковом дворце.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Актуализация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35BC-CFE3-43B2-18CB-9AC94E469070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732341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Пользователями разработанного ПО будут: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сотрудники торговых точек, занимающихся продажей музыкальных товаров, среди которых: директора, администраторы, операторы, продавцы (формируют заказы в магазине), менеджеры по заказам (формируют заказы на пункт выдачи) и менеджеры по складам;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Клиенты этих торговых точек (покупатели).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05596-B198-5BD4-4A61-7B475B4F12B7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80176" y="732341"/>
            <a:ext cx="760881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Требования к функциональным характеристикам: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1608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5F430-8E1C-D735-102E-7B783B2181F8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847658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Сравнение с программными аналогами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Особенности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2870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14282" y="857385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IDEF0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или любая другая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Инфраструктура приложения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60" y="196810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СУБД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1043</TotalTime>
  <Words>371</Words>
  <Application>Microsoft Office PowerPoint</Application>
  <PresentationFormat>Экран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Антон Сидоров</cp:lastModifiedBy>
  <cp:revision>138</cp:revision>
  <dcterms:created xsi:type="dcterms:W3CDTF">2010-06-18T09:27:04Z</dcterms:created>
  <dcterms:modified xsi:type="dcterms:W3CDTF">2023-06-07T08:30:22Z</dcterms:modified>
</cp:coreProperties>
</file>