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17"/>
  </p:notesMasterIdLst>
  <p:sldIdLst>
    <p:sldId id="302" r:id="rId2"/>
    <p:sldId id="289" r:id="rId3"/>
    <p:sldId id="304" r:id="rId4"/>
    <p:sldId id="281" r:id="rId5"/>
    <p:sldId id="290" r:id="rId6"/>
    <p:sldId id="291" r:id="rId7"/>
    <p:sldId id="299" r:id="rId8"/>
    <p:sldId id="294" r:id="rId9"/>
    <p:sldId id="306" r:id="rId10"/>
    <p:sldId id="292" r:id="rId11"/>
    <p:sldId id="293" r:id="rId12"/>
    <p:sldId id="295" r:id="rId13"/>
    <p:sldId id="296" r:id="rId14"/>
    <p:sldId id="297" r:id="rId15"/>
    <p:sldId id="30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402"/>
    <a:srgbClr val="DE5F00"/>
    <a:srgbClr val="F66900"/>
    <a:srgbClr val="17375E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6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3BFA58-2B88-4B35-9D1B-9B9AE0BC957F}" type="datetimeFigureOut">
              <a:rPr lang="ru-RU"/>
              <a:pPr>
                <a:defRPr/>
              </a:pPr>
              <a:t>07.06.2023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3712345D-D7DE-4E0B-8C67-FE6E86D5DE5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70242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E02E-E4E1-4195-8E3B-57DFF273681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8164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575D-8022-4389-8E74-76BD9167987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0006182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5AB-115E-409E-B299-5166DDD5526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1604615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0146" y="3486150"/>
            <a:ext cx="3429030" cy="1609725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1381126" y="590550"/>
            <a:ext cx="6772274" cy="2828925"/>
          </a:xfrm>
        </p:spPr>
        <p:txBody>
          <a:bodyPr anchor="ctr">
            <a:normAutofit/>
          </a:bodyPr>
          <a:lstStyle>
            <a:lvl1pPr marL="0" indent="0">
              <a:buNone/>
              <a:tabLst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9729167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6CD5-848C-4CD7-ADB7-17554B54769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092543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1F4B-2E2F-420B-84FE-C95BEB8779F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8102166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D313-7A9E-4217-A410-076DCDF01E3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515389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CC6-89EA-4145-A7DB-FBC6F8C0BB9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5617903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4EE0-0E45-4F13-ACCA-55885F05609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1134470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7CC-13A7-4972-9555-4C2F9A43C504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444671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8096-F5B7-4B93-AF0F-1C0174FEDCB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506217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A1DD-F7AB-42D6-AE63-D04C1B36F73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808077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E02E-E4E1-4195-8E3B-57DFF273681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0579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</p:sldLayoutIdLst>
  <p:transition>
    <p:dissolv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14400" y="184133"/>
            <a:ext cx="731519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САНКТ-ПЕТЕРБУРГСКОЕ ГОСУДАРСТВЕННОЕ БЮДЖЕТНОЕ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ПРОФЕССИОНАЛЬНОЕ ОБРАЗОВАТЕЛЬНОЕ УЧРЕЖДЕНИЕ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«КОЛЛЕДЖ ИНФОРМАЦИОННЫХ ТЕХНОЛОГИЙ» 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827881" y="1050334"/>
            <a:ext cx="7488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Специальность 09.02.07 «Программирование в компьютерных системах»</a:t>
            </a:r>
            <a:endParaRPr lang="ru-RU" alt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239653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на тему: </a:t>
            </a:r>
            <a:br>
              <a:rPr lang="ru-RU" alt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«Музыкальный магазин»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0" y="6416675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Санкт-Петербург 2023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8600" y="499290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Выполнил студент 493  группы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Сидоров Антон Дмитриевич</a:t>
            </a:r>
          </a:p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Руководитель дипломного проекта: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Матысик И.А..</a:t>
            </a:r>
          </a:p>
        </p:txBody>
      </p:sp>
    </p:spTree>
    <p:extLst>
      <p:ext uri="{BB962C8B-B14F-4D97-AF65-F5344CB8AC3E}">
        <p14:creationId xmlns:p14="http://schemas.microsoft.com/office/powerpoint/2010/main" val="22231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1003300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ER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диаграмма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СУБД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14438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6710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1003300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Список с логотипами и подписями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Указать, что изучено самостоятельно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14438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Используемый стек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9556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1003300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Таблица с расчетами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14438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Экономическое обоснование</a:t>
            </a:r>
          </a:p>
        </p:txBody>
      </p:sp>
    </p:spTree>
    <p:extLst>
      <p:ext uri="{BB962C8B-B14F-4D97-AF65-F5344CB8AC3E}">
        <p14:creationId xmlns:p14="http://schemas.microsoft.com/office/powerpoint/2010/main" val="259253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1003300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2 учебника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5 ссылок в интернете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00100" y="196810"/>
            <a:ext cx="807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Список использованной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325991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1003300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Список ПК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00100" y="196810"/>
            <a:ext cx="807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Список ПК</a:t>
            </a:r>
          </a:p>
        </p:txBody>
      </p:sp>
    </p:spTree>
    <p:extLst>
      <p:ext uri="{BB962C8B-B14F-4D97-AF65-F5344CB8AC3E}">
        <p14:creationId xmlns:p14="http://schemas.microsoft.com/office/powerpoint/2010/main" val="361079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14400" y="184133"/>
            <a:ext cx="731519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САНКТ-ПЕТЕРБУРГСКОЕ ГОСУДАРСТВЕННОЕ БЮДЖЕТНОЕ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ПРОФЕССИОНАЛЬНОЕ ОБРАЗОВАТЕЛЬНОЕ УЧРЕЖДЕНИЕ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«КОЛЛЕДЖ ИНФОРМАЦИОННЫХ ТЕХНОЛОГИЙ» 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827881" y="1050334"/>
            <a:ext cx="7488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Специальность 09.02.07 «Программирование в компьютерных системах»</a:t>
            </a:r>
            <a:endParaRPr lang="ru-RU" alt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239653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на тему: </a:t>
            </a:r>
            <a:br>
              <a:rPr lang="ru-RU" alt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«Музыкальный магазин»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0" y="6416675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Санкт-Петербург 2023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8600" y="499290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Выполнил студент 493  группы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Сидоров Антон Дмитриевич</a:t>
            </a:r>
          </a:p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Руководитель дипломного проекта: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Матысик И.А..</a:t>
            </a:r>
          </a:p>
        </p:txBody>
      </p:sp>
    </p:spTree>
    <p:extLst>
      <p:ext uri="{BB962C8B-B14F-4D97-AF65-F5344CB8AC3E}">
        <p14:creationId xmlns:p14="http://schemas.microsoft.com/office/powerpoint/2010/main" val="2125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71786" y="732341"/>
            <a:ext cx="7617205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Цели и задачи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Актуализация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Практическая значимость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Техническое задание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Особенности проекта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Функционально-логическая схема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7990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5009" y="732341"/>
            <a:ext cx="7633981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Целью разработки проекта является: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разработка комплекса программных решений для автоматизации большинство операций и процессов, протекающих в торговых точках, относящихся к сетям по продажам музыкальных товаров.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Задачами разработки проекта являются: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изучить предметную область;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спроектировать базу данных;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разработать комплекс из десктопного и мобильного приложения.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9309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Цель и задачи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8F26F-C73F-88F4-740B-F663067BEA04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9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46620" y="732341"/>
            <a:ext cx="7659149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Тема была определена в задании на дипломное проектирование и преддипломную практику, а источником являются увлечения:</a:t>
            </a:r>
          </a:p>
          <a:p>
            <a:pPr marL="360363" indent="4445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музыка (инструменты </a:t>
            </a:r>
            <a:r>
              <a:rPr lang="ru-RU" sz="16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гитара, синтезатор, укулеле и электрогитара);</a:t>
            </a:r>
          </a:p>
          <a:p>
            <a:pPr marL="360363" indent="4445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сочинение мелодий.</a:t>
            </a:r>
          </a:p>
          <a:p>
            <a:pPr indent="4445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Помимо, перечисленного, ещё имеет место быть  выступления на концертах. В первую очередь семейные. Также, занятия в ансамбле гитаристов в ДДЮТе Московского района, и выступление этим ансамблем в социальные дома, а также на концертах в БКЗ и в Аничковом дворце.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Актуализация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935BC-CFE3-43B2-18CB-9AC94E469070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732341"/>
            <a:ext cx="7625593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Пользователями разработанного ПО будут:</a:t>
            </a:r>
          </a:p>
          <a:p>
            <a:pPr marL="360363" lvl="1" indent="449263" algn="just">
              <a:lnSpc>
                <a:spcPct val="150000"/>
              </a:lnSpc>
              <a:buClr>
                <a:schemeClr val="tx1"/>
              </a:buClr>
              <a:buSzPct val="85000"/>
              <a:buFont typeface="Symbol" panose="05050102010706020507" pitchFamily="18" charset="2"/>
              <a:buChar char="-"/>
              <a:tabLst>
                <a:tab pos="576000" algn="l"/>
              </a:tabLst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сотрудники торговых точек, занимающихся продажей музыкальных товаров, среди которых: директора, администраторы, операторы, продавцы (формируют заказы в магазине), менеджеры по заказам (формируют заказы на пункт выдачи) и менеджеры по складам;</a:t>
            </a:r>
          </a:p>
          <a:p>
            <a:pPr marL="360363" indent="449263" algn="just" fontAlgn="auto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Клиенты этих торговых точек (покупатели).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Практическая значимость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05596-B198-5BD4-4A61-7B475B4F12B7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5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80176" y="732341"/>
            <a:ext cx="7608815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Требования к функциональным характеристикам – ПО должно содержать следующий функционал: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 (проверка аутотификационных данных, исходя из информации в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 (ввод логина и пароля нового клиента в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списка товаров (получения списка товаров из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информации о конкретном товаре (получение списка товаров из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корзины (выбор товаров для заказа и определение их количества);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пункта получения заказа (выбор торгового пункта из списка, выведенного из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заказа (внесение данных о заказе в БД).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216087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Техническое задание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5F430-8E1C-D735-102E-7B783B2181F8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2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847658"/>
            <a:ext cx="763398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Формирование корзины, с расчётом стоимости со скидкой и без скидки, а также с выбором пункта получения заказа:</a:t>
            </a:r>
          </a:p>
          <a:p>
            <a:pPr marL="360363"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Музторг 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https://www.muztorg.ru/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), логотип которого показан на рисунке 1;</a:t>
            </a:r>
          </a:p>
          <a:p>
            <a:pPr marL="360363"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Мир музыки, логотип которого показан на рисунке 2;</a:t>
            </a:r>
          </a:p>
          <a:p>
            <a:pPr indent="450000" algn="just">
              <a:lnSpc>
                <a:spcPct val="150000"/>
              </a:lnSpc>
              <a:buClr>
                <a:schemeClr val="tx1"/>
              </a:buClr>
              <a:buSzPct val="85000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Иерархическая структура списка категорий – Музторг (</a:t>
            </a: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https://www.muztorg.ru/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), логотип которого показан на рисунке 1</a:t>
            </a:r>
          </a:p>
          <a:p>
            <a:pPr marL="360363" algn="just" fontAlgn="auto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SzPct val="85000"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14438" y="196810"/>
            <a:ext cx="672154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Особенности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E5AD4-9BF8-8DCC-3D79-4AEB536A8F23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логотип, Шрифт, График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0B4FF1F6-0728-5BD3-5E93-FFE8B926A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9" y="3472795"/>
            <a:ext cx="2138218" cy="9428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75AF1A-AA56-7A7B-B11D-8FF543A3D12C}"/>
              </a:ext>
            </a:extLst>
          </p:cNvPr>
          <p:cNvSpPr txBox="1"/>
          <p:nvPr/>
        </p:nvSpPr>
        <p:spPr>
          <a:xfrm>
            <a:off x="5095208" y="4138632"/>
            <a:ext cx="3750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Логотип интернет-магазина Мир музыки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451BF4-F501-5EDD-BC80-8192CEECE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337" y="3426679"/>
            <a:ext cx="2200012" cy="5580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488EC2-7170-D19B-5EAA-40CB02F03B3C}"/>
              </a:ext>
            </a:extLst>
          </p:cNvPr>
          <p:cNvSpPr txBox="1"/>
          <p:nvPr/>
        </p:nvSpPr>
        <p:spPr>
          <a:xfrm>
            <a:off x="315104" y="4644825"/>
            <a:ext cx="3440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Логотип интернет-магазина Музторг</a:t>
            </a:r>
          </a:p>
        </p:txBody>
      </p:sp>
    </p:spTree>
    <p:extLst>
      <p:ext uri="{BB962C8B-B14F-4D97-AF65-F5344CB8AC3E}">
        <p14:creationId xmlns:p14="http://schemas.microsoft.com/office/powerpoint/2010/main" val="222870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46619" y="690395"/>
            <a:ext cx="7650761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Схема взаимодействия компонентов системы представлена на рисунке 3.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22" y="154865"/>
            <a:ext cx="785815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Функционально-логическая схема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A56F4-200A-F5ED-F108-ADEC28F73D12}"/>
              </a:ext>
            </a:extLst>
          </p:cNvPr>
          <p:cNvSpPr txBox="1"/>
          <p:nvPr/>
        </p:nvSpPr>
        <p:spPr>
          <a:xfrm>
            <a:off x="8177912" y="536507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диаграмма, текст, снимок экрана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03257B84-40AD-F0D0-33FC-18584F513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1185862"/>
            <a:ext cx="4486275" cy="4486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D710AA-99D5-6BCD-509E-7A750F61C114}"/>
              </a:ext>
            </a:extLst>
          </p:cNvPr>
          <p:cNvSpPr txBox="1"/>
          <p:nvPr/>
        </p:nvSpPr>
        <p:spPr>
          <a:xfrm>
            <a:off x="2433766" y="5672137"/>
            <a:ext cx="4287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Диаграмма взаимодействия компонентов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3090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874836"/>
            <a:ext cx="7625593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Диаграмма деятельности пользователей системы представлена на рисунке 4.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22" y="154865"/>
            <a:ext cx="785815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Функционально-логическая схема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A56F4-200A-F5ED-F108-ADEC28F73D12}"/>
              </a:ext>
            </a:extLst>
          </p:cNvPr>
          <p:cNvSpPr txBox="1"/>
          <p:nvPr/>
        </p:nvSpPr>
        <p:spPr>
          <a:xfrm>
            <a:off x="8177912" y="53650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диаграмма, карта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2130212F-9867-4160-98BB-75783D4543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87" y="1468725"/>
            <a:ext cx="5683625" cy="45144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B1EC6-C327-5CD1-43C2-E543BC96E3CC}"/>
              </a:ext>
            </a:extLst>
          </p:cNvPr>
          <p:cNvSpPr txBox="1"/>
          <p:nvPr/>
        </p:nvSpPr>
        <p:spPr>
          <a:xfrm>
            <a:off x="3407993" y="6029104"/>
            <a:ext cx="2328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877687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1100</TotalTime>
  <Words>574</Words>
  <Application>Microsoft Office PowerPoint</Application>
  <PresentationFormat>Экран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Кривоносова</dc:creator>
  <cp:lastModifiedBy>Антон Сидоров</cp:lastModifiedBy>
  <cp:revision>165</cp:revision>
  <dcterms:created xsi:type="dcterms:W3CDTF">2010-06-18T09:27:04Z</dcterms:created>
  <dcterms:modified xsi:type="dcterms:W3CDTF">2023-06-07T10:24:10Z</dcterms:modified>
</cp:coreProperties>
</file>