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0" r:id="rId3"/>
    <p:sldId id="289" r:id="rId4"/>
    <p:sldId id="281" r:id="rId5"/>
    <p:sldId id="290" r:id="rId6"/>
    <p:sldId id="291" r:id="rId7"/>
    <p:sldId id="299" r:id="rId8"/>
    <p:sldId id="294" r:id="rId9"/>
    <p:sldId id="292" r:id="rId10"/>
    <p:sldId id="293" r:id="rId11"/>
    <p:sldId id="295" r:id="rId12"/>
    <p:sldId id="296" r:id="rId13"/>
    <p:sldId id="297" r:id="rId14"/>
    <p:sldId id="301" r:id="rId15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402"/>
    <a:srgbClr val="DE5F00"/>
    <a:srgbClr val="F66900"/>
    <a:srgbClr val="17375E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6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3BFA58-2B88-4B35-9D1B-9B9AE0BC957F}" type="datetimeFigureOut">
              <a:rPr lang="ru-RU"/>
              <a:pPr>
                <a:defRPr/>
              </a:pPr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3712345D-D7DE-4E0B-8C67-FE6E86D5DE5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70242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0146" y="3486150"/>
            <a:ext cx="3429030" cy="1609725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1381126" y="590550"/>
            <a:ext cx="6772274" cy="2828925"/>
          </a:xfrm>
        </p:spPr>
        <p:txBody>
          <a:bodyPr anchor="ctr">
            <a:normAutofit/>
          </a:bodyPr>
          <a:lstStyle>
            <a:lvl1pPr marL="0" indent="0">
              <a:buNone/>
              <a:tabLst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56057224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ED575D-8022-4389-8E74-76BD9167987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3604734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038225"/>
            <a:ext cx="6019800" cy="50879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E625AB-115E-409E-B299-5166DDD5526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698148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116CD5-848C-4CD7-ADB7-17554B54769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9463146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1057275"/>
            <a:ext cx="7772400" cy="3349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9A1F4B-2E2F-420B-84FE-C95BEB8779F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110597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lang="ru-RU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ru-RU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ru-RU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ru-RU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ru-RU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AD313-7A9E-4217-A410-076DCDF01E3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5366922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5BCC6-89EA-4145-A7DB-FBC6F8C0BB9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1070669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FE4EE0-0E45-4F13-ACCA-55885F05609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4263185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D807CC-13A7-4972-9555-4C2F9A43C50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3520511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96533"/>
            <a:ext cx="3008313" cy="10195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2010191"/>
            <a:ext cx="3008313" cy="41159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E68096-F5B7-4B93-AF0F-1C0174FEDCB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4871349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800600"/>
            <a:ext cx="8610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33375" y="612775"/>
            <a:ext cx="855345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800" y="5367338"/>
            <a:ext cx="8610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52A1DD-F7AB-42D6-AE63-D04C1B36F73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945806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458200" cy="887412"/>
          </a:xfrm>
          <a:prstGeom prst="rect">
            <a:avLst/>
          </a:prstGeom>
          <a:effectLst>
            <a:outerShdw blurRad="25400" dist="25400" dir="2400000" algn="ctr" rotWithShape="0">
              <a:schemeClr val="tx1">
                <a:lumMod val="65000"/>
                <a:lumOff val="35000"/>
                <a:alpha val="71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076325"/>
            <a:ext cx="8458200" cy="504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43938" y="6446838"/>
            <a:ext cx="4619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262626"/>
                </a:solidFill>
                <a:cs typeface="Arial" charset="0"/>
              </a:defRPr>
            </a:lvl1pPr>
          </a:lstStyle>
          <a:p>
            <a:fld id="{40DBE02E-E4E1-4195-8E3B-57DFF273681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>
    <p:dissolv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DD7E0E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D7E0E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D7E0E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D7E0E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D7E0E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DD7E0E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DD7E0E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DD7E0E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DD7E0E"/>
          </a:solidFill>
          <a:latin typeface="Arial" charset="0"/>
          <a:cs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rgbClr val="DD7E0E"/>
        </a:buClr>
        <a:buSzPct val="80000"/>
        <a:buFont typeface="Wingdings" pitchFamily="2" charset="2"/>
        <a:buChar char="§"/>
        <a:tabLst>
          <a:tab pos="179388" algn="l"/>
        </a:tabLst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8163" indent="-273050" algn="l" rtl="0" eaLnBrk="0" fontAlgn="base" hangingPunct="0">
        <a:spcBef>
          <a:spcPct val="20000"/>
        </a:spcBef>
        <a:spcAft>
          <a:spcPct val="0"/>
        </a:spcAft>
        <a:buClr>
          <a:srgbClr val="DD7E0E"/>
        </a:buClr>
        <a:buFont typeface="Arial" charset="0"/>
        <a:buChar char="–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717550" indent="-179388" algn="l" rtl="0" eaLnBrk="0" fontAlgn="base" hangingPunct="0">
        <a:spcBef>
          <a:spcPct val="20000"/>
        </a:spcBef>
        <a:spcAft>
          <a:spcPct val="0"/>
        </a:spcAft>
        <a:buClr>
          <a:srgbClr val="DD7E0E"/>
        </a:buClr>
        <a:buFont typeface="Arial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896938" indent="-1793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1076325" indent="-2730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409700" y="177800"/>
            <a:ext cx="73151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САНКТ-ПЕТЕРБУРГСКОЕ ГОСУДАРСТВЕННОЕ БЮДЖЕТНОЕ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ПРОФЕССИОНАЛЬНОЕ ОБРАЗОВАТЕЛЬНОЕ УЧРЕЖДЕНИЕ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«КОЛЛЕДЖ ИНФОРМАЦИОННЫХ ТЕХНОЛОГИЙ» 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1236662" y="1054100"/>
            <a:ext cx="7488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Специальность 09.02.07 «Программирование в компьютерных системах»</a:t>
            </a:r>
            <a:endParaRPr lang="ru-RU" alt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23965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на тему: </a:t>
            </a:r>
            <a:br>
              <a:rPr lang="ru-RU" alt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«Музыкальный магазин»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0" y="6416675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Санкт-Петербург 2023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8600" y="499290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493  группы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Сидоров Антон Дмитриевич</a:t>
            </a:r>
          </a:p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Руководитель дипломного проекта: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Матысик И.А..</a:t>
            </a: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Список с логотипами и подписями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Указать, что изучено самостоятельно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Используемый стек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95566625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Таблица с расчетами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Экономическое обоснование</a:t>
            </a:r>
          </a:p>
        </p:txBody>
      </p:sp>
    </p:spTree>
    <p:extLst>
      <p:ext uri="{BB962C8B-B14F-4D97-AF65-F5344CB8AC3E}">
        <p14:creationId xmlns:p14="http://schemas.microsoft.com/office/powerpoint/2010/main" val="2592537753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2 учебника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5 ссылок в интернете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0100" y="196810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Список использованной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3259916622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Список ПК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0100" y="196810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Список ПК</a:t>
            </a:r>
          </a:p>
        </p:txBody>
      </p:sp>
    </p:spTree>
    <p:extLst>
      <p:ext uri="{BB962C8B-B14F-4D97-AF65-F5344CB8AC3E}">
        <p14:creationId xmlns:p14="http://schemas.microsoft.com/office/powerpoint/2010/main" val="3610791006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409700" y="177800"/>
            <a:ext cx="73151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САНКТ-ПЕТЕРБУРГСКОЕ ГОСУДАРСТВЕННОЕ БЮДЖЕТНОЕ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ПРОФЕССИОНАЛЬНОЕ ОБРАЗОВАТЕЛЬНОЕ УЧРЕЖДЕНИЕ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«КОЛЛЕДЖ ИНФОРМАЦИОННЫХ ТЕХНОЛОГИЙ» 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1236662" y="1054100"/>
            <a:ext cx="7488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Специальность 09.02.07 «Программирование в компьютерных системах»</a:t>
            </a:r>
            <a:endParaRPr lang="ru-RU" alt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23965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на тему: </a:t>
            </a:r>
            <a:br>
              <a:rPr lang="ru-RU" alt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«Музыкальный магазин»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0" y="6416675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Санкт-Петербург 2023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8600" y="499290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493  группы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Сидоров Антон Дмитриевич</a:t>
            </a:r>
          </a:p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Руководитель дипломного проекта: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Матысик И.А..</a:t>
            </a:r>
          </a:p>
        </p:txBody>
      </p:sp>
    </p:spTree>
    <p:extLst>
      <p:ext uri="{BB962C8B-B14F-4D97-AF65-F5344CB8AC3E}">
        <p14:creationId xmlns:p14="http://schemas.microsoft.com/office/powerpoint/2010/main" val="2779284121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31C3E-91C9-935F-3CB8-9231CF58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14D87F-2D6F-DAA9-B1F8-B7A76658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67D089-8AC9-78B0-50CF-18A1ADAB8C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6CD5-848C-4CD7-ADB7-17554B54769D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2984085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Разработка комплекса программных решений для автоматизации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большинство операций и процессов, протекающих в торговых точках, относящихся к сетям по продажам музыкальных товаров.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Изучить предметную область;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Спроектировать базу данных;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Разработать комплекс из десктопного и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мобильного приложения.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Цель и 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99068459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357126" y="850900"/>
            <a:ext cx="84900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От куда взялась тема,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Предметная область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Похожие аналоги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Актуализация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Кто пользователи проекта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Как они будут пользоваться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Практическая значимость</a:t>
            </a:r>
          </a:p>
        </p:txBody>
      </p:sp>
    </p:spTree>
    <p:extLst>
      <p:ext uri="{BB962C8B-B14F-4D97-AF65-F5344CB8AC3E}">
        <p14:creationId xmlns:p14="http://schemas.microsoft.com/office/powerpoint/2010/main" val="709757132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847658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Требования к функциональным характеристикам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Техническое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1645826533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847658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Сравнение с программными аналогами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Особенности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228709466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14282" y="857385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IDEF0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или любая другая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Инфраструктура приложения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360" y="196810"/>
            <a:ext cx="78581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Функционально-логическая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1309096500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285688" y="1003300"/>
            <a:ext cx="8858312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ER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диаграмма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СУБД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14438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67103433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233</Words>
  <Application>Microsoft Office PowerPoint</Application>
  <PresentationFormat>Экран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Wingdings</vt:lpstr>
      <vt:lpstr>Wingdings 2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Кривоносова</dc:creator>
  <cp:lastModifiedBy>Антон Сидоров</cp:lastModifiedBy>
  <cp:revision>105</cp:revision>
  <dcterms:created xsi:type="dcterms:W3CDTF">2010-06-18T09:27:04Z</dcterms:created>
  <dcterms:modified xsi:type="dcterms:W3CDTF">2023-06-06T11:56:16Z</dcterms:modified>
</cp:coreProperties>
</file>