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AE25-633F-E49A-56A9-95A1CC05F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95A1-2066-39FA-C5CC-1599BA13D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3C57A-8FE2-B63A-AC3E-65C714C7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7658-E52D-C984-8A88-A663C61E7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9EC0-F5FF-BA8F-5BA8-7E1688EF7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107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D707D-B457-94B3-9DF9-E6BDC4A4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9F7AD-C44D-0FB1-AC05-C84AF2A37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A37B-6667-AF1E-38F9-F22723DF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E0EEB-4DDF-FBF6-68C4-6B8105C8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37962-10B4-CCCF-B862-204DA7763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663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CB4C0-08F0-62D5-982D-D6B0C4A6E2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221DC-DB95-F8FE-6A48-5F709D25A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4B0F7-6C10-06C8-132B-C0373F7B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57C9-9B4C-BD42-F536-2AA6E9CA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4F4A-3525-E009-7E9F-1C16DA4D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525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24592-BCA3-5A44-8FE0-F503E54E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E748-944A-9AF8-F648-2ED906C4C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9DA4-C2B4-8F26-4234-86BDF5793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8F5E-7BC0-2534-FEEC-9000921F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2097C-9D87-A736-827C-15A2E5D4C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5017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2D4E-7F4D-22DD-FFA7-C0F67711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6E8A2-F345-35D8-C7CA-3E215015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2FCAD-82EF-1D62-C838-14C70F5B5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D5183-2B00-BB2E-5C54-707F0396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081-9F42-A47A-7728-C99FEE21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9284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C83D-5419-7851-B9C7-AE0A0B6F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EEBBA-B96C-5A13-FBE3-836D13E88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07FF-3649-EC6F-B0E4-AF5B9EE84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F25A1-CA03-A920-1392-FE675505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C6026-3906-69D9-D30D-6E4052E79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3D032-0ED8-CE71-FC11-D665D3B3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732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D369-0F4F-A4AF-0172-A5CEB2BB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4A853-D772-9D5C-7258-304A2DCAD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DED38-843F-DB22-41ED-BAB9C7FF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78B78-2F69-945B-250B-B39A86D787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256D4-4966-64E9-8021-82C7A3B72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EBE5E-98BA-D4B4-5B1A-195D9593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636231-632E-64C4-E45C-5A6CA94E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A157B1-BA79-5486-BA01-99D45A35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24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6CAB-094F-9259-724C-48072773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A71EA-EE01-63B4-0A23-A7A5A91C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46411-E77C-26BC-B999-A7DF711CB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150-BD5F-68F9-6BD7-964EB5E6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60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26DB8-E6B1-D5BE-71C7-EEE5C96A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E38B-5844-8C47-F763-B3C169B1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75E89-5CA3-3993-6F69-E5F156DD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796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4AD0-B193-25B6-07E6-30BAFD62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CF0BE-F760-5732-E7CB-7EE7479D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C5E5B-5CC4-FA4D-E463-1A7A77048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BCB96-79E4-00F8-C55B-89D21599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10A02-AE4C-89C1-A7DE-2BD2FE57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F911C-A53F-7F71-C314-1DD68243F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96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AC3D-4D0C-CC52-F185-DAD5790B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F9338-06F5-DA7D-1F35-6D04FD522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AC5C-7BE0-780E-6E95-A0975F090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DAE07-AB11-2394-CEC6-8C1DFCC4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35914-7294-271D-8E82-168F9DB97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325D6-51D4-8B85-E3ED-6099C6F2B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3255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96A95-3A43-8EB3-DFCB-58AEAA739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F7D35-D2B0-33A6-F2CA-7FC73C540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2CA2C-65EC-C6D9-77F2-BA83151C89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5E9EB-1983-437A-A959-FDA60AA34306}" type="datetimeFigureOut">
              <a:rPr lang="en-CH" smtClean="0"/>
              <a:t>14/06/2025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B0CA-98C2-EEA7-1B1B-0AA7733AE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3B5A1-5739-D11B-3F28-EAEA497A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FD51A-40C8-416F-B5E3-53C90018563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3566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DD85-6F54-4F70-BA9C-6F0460D30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Predictive Calculator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F8A14-C673-9A53-4C96-AFB1E62B2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Investigation of Neural Network arithmetic capabilities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01543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6C94-7DF8-1F2A-1579-AD41DDB1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the project</a:t>
            </a:r>
            <a:endParaRPr lang="en-CH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EBD41F-68F9-5D14-D054-C88C5F468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422" y="3657600"/>
            <a:ext cx="5538378" cy="283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39370-01B3-220E-43D2-D6F597EC2F03}"/>
                  </a:ext>
                </a:extLst>
              </p:cNvPr>
              <p:cNvSpPr txBox="1"/>
              <p:nvPr/>
            </p:nvSpPr>
            <p:spPr>
              <a:xfrm>
                <a:off x="1243585" y="4767460"/>
                <a:ext cx="340140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4000" i="1" smtClean="0">
                          <a:latin typeface="Cambria Math" panose="02040503050406030204" pitchFamily="18" charset="0"/>
                        </a:rPr>
                        <m:t>1+2+3</m:t>
                      </m:r>
                    </m:oMath>
                  </m:oMathPara>
                </a14:m>
                <a:endParaRPr lang="en-CH" sz="4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039370-01B3-220E-43D2-D6F597EC2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585" y="4767460"/>
                <a:ext cx="3401406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41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200D-D02B-6F6B-6CBE-683F3D78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6570B-3A26-B223-4FC1-D6114103F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85CA2E-6A5B-DF90-DF88-82E6E3224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993" y="1690688"/>
            <a:ext cx="9412013" cy="608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58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AF1C-AF0D-2108-64CB-8D1E4DC3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is this interesting?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C89A2-4148-06EC-2F14-80DC169E7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Neural networks struggle with arithmetic problems</a:t>
            </a:r>
          </a:p>
          <a:p>
            <a:r>
              <a:rPr lang="en-GB" dirty="0"/>
              <a:t>Mathematical cognition would be useful to Neural Networks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52288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CB84-A663-1CF2-AB01-9B189E67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Small refresher: Neural networks</a:t>
            </a:r>
            <a:endParaRPr lang="en-CH" dirty="0"/>
          </a:p>
        </p:txBody>
      </p:sp>
      <p:pic>
        <p:nvPicPr>
          <p:cNvPr id="5" name="Content Placeholder 4" descr="A diagram of a network&#10;&#10;AI-generated content may be incorrect.">
            <a:extLst>
              <a:ext uri="{FF2B5EF4-FFF2-40B4-BE49-F238E27FC236}">
                <a16:creationId xmlns:a16="http://schemas.microsoft.com/office/drawing/2014/main" id="{F447C771-199B-810F-F80D-D7F73CCD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548" y="2506662"/>
            <a:ext cx="7723452" cy="4351338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1F7744-82BB-9420-F141-7E71677DEA41}"/>
                  </a:ext>
                </a:extLst>
              </p:cNvPr>
              <p:cNvSpPr txBox="1"/>
              <p:nvPr/>
            </p:nvSpPr>
            <p:spPr>
              <a:xfrm>
                <a:off x="694944" y="2642616"/>
                <a:ext cx="404164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Variables, which the Neural Network can tweak: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Weights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Bias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H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– parameter in the activation function</a:t>
                </a:r>
                <a:endParaRPr lang="en-C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1F7744-82BB-9420-F141-7E71677D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44" y="2642616"/>
                <a:ext cx="4041648" cy="2031325"/>
              </a:xfrm>
              <a:prstGeom prst="rect">
                <a:avLst/>
              </a:prstGeom>
              <a:blipFill>
                <a:blip r:embed="rId3"/>
                <a:stretch>
                  <a:fillRect l="-1207" t="-1502" b="-390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B098600-2966-8765-5D4A-89F215A9C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809895"/>
            <a:ext cx="3531724" cy="14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421F-0483-9500-02DA-73642C4DE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D74E-1B70-DF4A-5709-E8B290D94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lot of research</a:t>
            </a:r>
          </a:p>
          <a:p>
            <a:r>
              <a:rPr lang="en-GB" dirty="0"/>
              <a:t>Many interesting and useful finds for the project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19518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68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Predictive Calculator</vt:lpstr>
      <vt:lpstr>Defining the project</vt:lpstr>
      <vt:lpstr>PowerPoint Presentation</vt:lpstr>
      <vt:lpstr>Why is this interesting?</vt:lpstr>
      <vt:lpstr>Small refresher: Neural networks</vt:lpstr>
      <vt:lpstr>Literature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Mukin</dc:creator>
  <cp:lastModifiedBy>Anton Mukin</cp:lastModifiedBy>
  <cp:revision>1</cp:revision>
  <dcterms:created xsi:type="dcterms:W3CDTF">2025-06-14T10:18:41Z</dcterms:created>
  <dcterms:modified xsi:type="dcterms:W3CDTF">2025-06-14T14:17:47Z</dcterms:modified>
</cp:coreProperties>
</file>