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522" y="-7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Segoe UI" pitchFamily="2"/>
              <a:cs typeface="Tahoma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Segoe UI" pitchFamily="2"/>
              <a:cs typeface="Tahoma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Segoe UI" pitchFamily="2"/>
              <a:cs typeface="Tahoma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39E9DCB-9E8B-4B8C-9A39-E7DF7D5A959B}" type="slidenum">
              <a:t>‹#›</a:t>
            </a:fld>
            <a:endParaRPr lang="ru-RU" sz="14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14917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ru-RU" sz="1400" b="1" kern="1200">
                <a:solidFill>
                  <a:srgbClr val="FFFFFF"/>
                </a:solidFill>
                <a:latin typeface="Source Sans Pro Black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ru-RU" sz="1400" b="1" kern="1200">
                <a:solidFill>
                  <a:srgbClr val="FFFFFF"/>
                </a:solidFill>
                <a:latin typeface="Source Sans Pro Black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ru-RU" sz="1400" b="1" kern="1200">
                <a:solidFill>
                  <a:srgbClr val="FFFFFF"/>
                </a:solidFill>
                <a:latin typeface="Source Sans Pro Black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ru-RU" sz="1400" b="1" kern="1200">
                <a:solidFill>
                  <a:srgbClr val="FFFFFF"/>
                </a:solidFill>
                <a:latin typeface="Source Sans Pro Black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EC049B20-3132-48BD-B6E5-BED66FBA710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29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8000" cy="4811040"/>
          </a:xfrm>
        </p:spPr>
        <p:txBody>
          <a:bodyPr vert="horz">
            <a:spAutoFit/>
          </a:bodyPr>
          <a:lstStyle/>
          <a:p>
            <a:endParaRPr lang="ru-RU">
              <a:solidFill>
                <a:srgbClr val="2C3E5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8000" cy="4811040"/>
          </a:xfrm>
        </p:spPr>
        <p:txBody>
          <a:bodyPr vert="horz"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87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72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80288" y="225425"/>
            <a:ext cx="2339975" cy="50403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60363" y="225425"/>
            <a:ext cx="6867525" cy="50403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08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2ED450-55B5-4FDB-8F46-170C2B3DA65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25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F8C02B-4B76-40A8-98EB-8DD386F2FE6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51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567A30-9386-4460-A328-A9CDCE34D26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75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60363" y="3914775"/>
            <a:ext cx="4603750" cy="148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6513" y="3914775"/>
            <a:ext cx="4603750" cy="148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B812DC-B4D3-4F8B-8F1E-AF08FEDA137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9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77D778-8B97-41C3-8E76-085D7D39A9B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66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0E7C16-DD8F-4C6A-BB9B-790F64BA19B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917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BB9F85-9362-4D14-A513-0412B1F4C68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2620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D77B6E-F97D-4743-BB48-19B9A284142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7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95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47EAFB-F2CD-4419-A686-93691F9D4B4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140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3DADA8-2E2F-4F08-82BE-E3D3B4B4307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108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80288" y="2835275"/>
            <a:ext cx="2339975" cy="256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60363" y="2835275"/>
            <a:ext cx="6867525" cy="2565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2FD8C9-1E6F-40E2-85BB-0D9972E2C2C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986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368FFD-927C-4BCB-A0FC-2AD15CD03D0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27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409CD4-8A9D-428C-848C-752C4C6C7F8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45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EF4CD6-1656-4B85-99B1-F2FEBC883B5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7607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19475" y="3240088"/>
            <a:ext cx="3073400" cy="1619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45275" y="3240088"/>
            <a:ext cx="3074988" cy="1619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D84BC7-39A6-47B9-88A2-388FD1ACF5C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073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A6DA11-166F-4FA3-8378-45D619633FA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78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0199B5-950C-4F95-8848-95462A50426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041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5640AF-E85F-42D9-9763-1C97A22D5CD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47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70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C22A60-FB65-4459-8BE5-6AB1F7E4BBB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2494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6AF4CE-83F9-45B2-849C-3D8FB724CE2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8190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188863-D0A3-4E89-9C98-0AC2FD550E3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89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6075" y="1484313"/>
            <a:ext cx="1754188" cy="33750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700338" y="1484313"/>
            <a:ext cx="5113337" cy="33750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EA41A8-3DBF-4BDB-BDE9-659C04932BC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46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60363" y="1484313"/>
            <a:ext cx="4603750" cy="3781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6513" y="1484313"/>
            <a:ext cx="4603750" cy="3781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80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7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89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8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7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80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>
            <a:spLocks noMove="1" noResize="1"/>
          </p:cNvSpPr>
          <p:nvPr/>
        </p:nvSpPr>
        <p:spPr>
          <a:xfrm>
            <a:off x="0" y="5400000"/>
            <a:ext cx="10080000" cy="2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Segoe UI" pitchFamily="2"/>
              <a:cs typeface="Tahoma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0" y="0"/>
            <a:ext cx="10080000" cy="1214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Segoe UI" pitchFamily="2"/>
              <a:cs typeface="Tahoma" pitchFamily="2"/>
            </a:endParaRPr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5" name="Текст 4"/>
          <p:cNvSpPr txBox="1">
            <a:spLocks noGrp="1"/>
          </p:cNvSpPr>
          <p:nvPr>
            <p:ph type="body" idx="1"/>
          </p:nvPr>
        </p:nvSpPr>
        <p:spPr>
          <a:xfrm>
            <a:off x="360000" y="1484999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None/>
              <a:defRPr lang="ru-RU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StarSymbol"/>
              <a:buChar char="–"/>
              <a:defRPr lang="ru-RU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635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425"/>
              </a:spcAft>
              <a:buClr>
                <a:srgbClr val="2C3E50"/>
              </a:buClr>
              <a:buSzPct val="75000"/>
              <a:buFont typeface="StarSymbol"/>
              <a:buChar char="–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13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13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13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13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13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 txBox="1">
            <a:spLocks noGrp="1"/>
          </p:cNvSpPr>
          <p:nvPr>
            <p:ph type="dt" sz="half" idx="2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l" rtl="0" hangingPunct="0">
              <a:buNone/>
              <a:tabLst/>
              <a:defRPr lang="ru-RU" sz="1800" b="1" kern="1200">
                <a:solidFill>
                  <a:srgbClr val="FFFFFF"/>
                </a:solidFill>
                <a:latin typeface="Source Sans Pro Black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ижний колонтитул 6"/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ru-RU" sz="1800" b="1" kern="1200">
                <a:solidFill>
                  <a:srgbClr val="FFFFFF"/>
                </a:solidFill>
                <a:latin typeface="Source Sans Pro Black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9315000" y="5175000"/>
            <a:ext cx="450000" cy="45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 w="10800">
            <a:solidFill>
              <a:srgbClr val="1ABC9C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Segoe UI" pitchFamily="2"/>
              <a:cs typeface="Tahoma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/>
          <a:lstStyle/>
          <a:p>
            <a:pPr lvl="0" algn="ctr" rtl="0" hangingPunct="0">
              <a:buNone/>
              <a:tabLst/>
            </a:pPr>
            <a:fld id="{12E8E3F2-CCD4-4763-BFC0-265F0176F5DB}" type="slidenum">
              <a:t>‹#›</a:t>
            </a:fld>
            <a:endParaRPr lang="ru-RU" sz="1800" b="1" kern="1200">
              <a:solidFill>
                <a:srgbClr val="FFFFFF"/>
              </a:solidFill>
              <a:latin typeface="Source Sans Pro Black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hangingPunct="1">
        <a:tabLst/>
        <a:defRPr lang="ru-RU" sz="27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057"/>
        </a:spcAft>
        <a:tabLst/>
        <a:defRPr lang="ru-RU" sz="24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0" y="0"/>
            <a:ext cx="10080000" cy="56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Segoe UI" pitchFamily="2"/>
              <a:cs typeface="Tahoma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0" y="0"/>
            <a:ext cx="100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 w="10800">
            <a:solidFill>
              <a:srgbClr val="1ABC9C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Segoe UI" pitchFamily="2"/>
              <a:cs typeface="Tahoma" pitchFamily="2"/>
            </a:endParaRPr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5" name="Текст 4"/>
          <p:cNvSpPr txBox="1">
            <a:spLocks noGrp="1"/>
          </p:cNvSpPr>
          <p:nvPr>
            <p:ph type="body" idx="1"/>
          </p:nvPr>
        </p:nvSpPr>
        <p:spPr>
          <a:xfrm>
            <a:off x="360000" y="3915000"/>
            <a:ext cx="9360000" cy="1484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 algn="l" hangingPunct="1">
              <a:spcBef>
                <a:spcPts val="0"/>
              </a:spcBef>
              <a:spcAft>
                <a:spcPts val="655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655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850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635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425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13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13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13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13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13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 txBox="1">
            <a:spLocks noGrp="1"/>
          </p:cNvSpPr>
          <p:nvPr>
            <p:ph type="dt" sz="half" idx="2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l" rtl="0" hangingPunct="0">
              <a:buNone/>
              <a:tabLst/>
              <a:defRPr lang="ru-RU" sz="1800" b="1" kern="1200">
                <a:solidFill>
                  <a:srgbClr val="FFFFFF"/>
                </a:solidFill>
                <a:latin typeface="Source Sans Pro Black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ижний колонтитул 6"/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ru-RU" sz="1800" b="1" kern="1200">
                <a:solidFill>
                  <a:srgbClr val="FFFFFF"/>
                </a:solidFill>
                <a:latin typeface="Source Sans Pro Black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8" name="Номер слайда 7"/>
          <p:cNvSpPr txBox="1">
            <a:spLocks noGrp="1"/>
          </p:cNvSpPr>
          <p:nvPr>
            <p:ph type="sldNum" sz="quarter" idx="4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/>
          <a:lstStyle>
            <a:lvl1pPr lvl="0" algn="ctr" rtl="0" hangingPunct="0">
              <a:buNone/>
              <a:tabLst/>
              <a:defRPr lang="ru-RU" sz="1800" b="1" kern="1200">
                <a:solidFill>
                  <a:srgbClr val="FFFFFF"/>
                </a:solidFill>
                <a:latin typeface="Source Sans Pro Black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94B4ADCF-824B-4925-A8A2-A22D802F7699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1">
        <a:lnSpc>
          <a:spcPct val="150000"/>
        </a:lnSpc>
        <a:tabLst/>
        <a:defRPr lang="ru-RU" sz="27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algn="l" rtl="0" hangingPunct="1">
        <a:spcBef>
          <a:spcPts val="0"/>
        </a:spcBef>
        <a:spcAft>
          <a:spcPts val="655"/>
        </a:spcAft>
        <a:tabLst/>
        <a:defRPr lang="ru-RU" sz="15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0" y="0"/>
            <a:ext cx="10080000" cy="56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Segoe UI" pitchFamily="2"/>
              <a:cs typeface="Tahoma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2520000" y="1350000"/>
            <a:ext cx="5040000" cy="1890000"/>
          </a:xfrm>
          <a:custGeom>
            <a:avLst>
              <a:gd name="f0" fmla="val 3449"/>
              <a:gd name="f1" fmla="val 3951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72000">
            <a:solidFill>
              <a:srgbClr val="1ABC9C"/>
            </a:solidFill>
            <a:prstDash val="solid"/>
          </a:ln>
        </p:spPr>
        <p:txBody>
          <a:bodyPr vert="horz" wrap="none" lIns="120600" tIns="75600" rIns="120600" bIns="756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Segoe UI" pitchFamily="2"/>
              <a:cs typeface="Tahoma" pitchFamily="2"/>
            </a:endParaRPr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/>
          </p:nvPr>
        </p:nvSpPr>
        <p:spPr>
          <a:xfrm>
            <a:off x="2700000" y="1484999"/>
            <a:ext cx="4680000" cy="162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5" name="Текст 4"/>
          <p:cNvSpPr txBox="1">
            <a:spLocks noGrp="1"/>
          </p:cNvSpPr>
          <p:nvPr>
            <p:ph type="body" idx="1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 algn="l" hangingPunct="1">
              <a:spcBef>
                <a:spcPts val="0"/>
              </a:spcBef>
              <a:spcAft>
                <a:spcPts val="655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655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850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635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425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13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13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13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13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13"/>
              </a:spcAft>
              <a:buNone/>
              <a:defRPr lang="ru-RU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 txBox="1">
            <a:spLocks noGrp="1"/>
          </p:cNvSpPr>
          <p:nvPr>
            <p:ph type="dt" sz="half" idx="2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l" rtl="0" hangingPunct="0">
              <a:buNone/>
              <a:tabLst/>
              <a:defRPr lang="ru-RU" sz="1800" b="1" kern="1200">
                <a:solidFill>
                  <a:srgbClr val="FFFFFF"/>
                </a:solidFill>
                <a:latin typeface="Source Sans Pro Black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ижний колонтитул 6"/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ru-RU" sz="1800" b="1" kern="1200">
                <a:solidFill>
                  <a:srgbClr val="FFFFFF"/>
                </a:solidFill>
                <a:latin typeface="Source Sans Pro Black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8" name="Номер слайда 7"/>
          <p:cNvSpPr txBox="1">
            <a:spLocks noGrp="1"/>
          </p:cNvSpPr>
          <p:nvPr>
            <p:ph type="sldNum" sz="quarter" idx="4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/>
          <a:lstStyle>
            <a:lvl1pPr lvl="0" algn="ctr" rtl="0" hangingPunct="0">
              <a:buNone/>
              <a:tabLst/>
              <a:defRPr lang="ru-RU" sz="1800" b="1" kern="1200">
                <a:solidFill>
                  <a:srgbClr val="FFFFFF"/>
                </a:solidFill>
                <a:latin typeface="Source Sans Pro Black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623EB66F-BBC4-4B9A-9B2E-9F85A3B8C4BC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1">
        <a:lnSpc>
          <a:spcPct val="100000"/>
        </a:lnSpc>
        <a:tabLst/>
        <a:defRPr lang="ru-RU" sz="2700" b="1" i="0" u="none" strike="noStrike" kern="1200" cap="none">
          <a:ln>
            <a:noFill/>
          </a:ln>
          <a:solidFill>
            <a:srgbClr val="2C3E50"/>
          </a:solidFill>
          <a:latin typeface="Source Sans Pro Black" pitchFamily="34"/>
        </a:defRPr>
      </a:lvl1pPr>
    </p:titleStyle>
    <p:bodyStyle>
      <a:lvl1pPr marL="0" marR="0" indent="0" algn="l" rtl="0" hangingPunct="1">
        <a:spcBef>
          <a:spcPts val="0"/>
        </a:spcBef>
        <a:spcAft>
          <a:spcPts val="655"/>
        </a:spcAft>
        <a:tabLst/>
        <a:defRPr lang="ru-RU" sz="15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>
                <a:cs typeface="Tahoma" pitchFamily="2"/>
              </a:rPr>
              <a:t>Презентация прогресса проекта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360000" y="3960000"/>
            <a:ext cx="2340000" cy="701640"/>
          </a:xfrm>
        </p:spPr>
        <p:txBody>
          <a:bodyPr vert="horz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ru-RU" sz="2200">
                <a:cs typeface="Tahoma" pitchFamily="2"/>
              </a:rPr>
              <a:t>Группа Undergroud</a:t>
            </a:r>
          </a:p>
          <a:p>
            <a:pPr marL="0" lvl="0" indent="0" algn="ctr">
              <a:buNone/>
            </a:pPr>
            <a:endParaRPr lang="ru-RU" sz="2200">
              <a:cs typeface="Tahoma" pitchFamily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360000" y="225720"/>
            <a:ext cx="9360000" cy="720000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>
                <a:cs typeface="Tahoma" pitchFamily="2"/>
              </a:rPr>
              <a:t>Картографы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7136" t="18604" r="23220" b="28574"/>
          <a:stretch>
            <a:fillRect/>
          </a:stretch>
        </p:blipFill>
        <p:spPr>
          <a:xfrm>
            <a:off x="5220000" y="2340000"/>
            <a:ext cx="4860360" cy="277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10707" t="28560" r="25002" b="36504"/>
          <a:stretch>
            <a:fillRect/>
          </a:stretch>
        </p:blipFill>
        <p:spPr>
          <a:xfrm>
            <a:off x="0" y="2340000"/>
            <a:ext cx="5220000" cy="277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80000" y="1440000"/>
            <a:ext cx="9180000" cy="474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Segoe UI" pitchFamily="2"/>
                <a:cs typeface="Tahoma" pitchFamily="2"/>
              </a:rPr>
              <a:t>Была проработана вторая локация игры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>
                <a:cs typeface="Tahoma" pitchFamily="2"/>
              </a:rPr>
              <a:t>В нашей игре есть темнота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484999"/>
            <a:ext cx="9359640" cy="3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>
                <a:cs typeface="Tahoma" pitchFamily="2"/>
              </a:rPr>
              <a:t>Концепты головоломок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2160000"/>
            <a:ext cx="4140000" cy="29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0000" y="2160000"/>
            <a:ext cx="3960000" cy="270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>
                <a:cs typeface="Tahoma" pitchFamily="2"/>
              </a:rPr>
              <a:t>Концепты врагов  (гейплей)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7692" r="51919" b="48807"/>
          <a:stretch>
            <a:fillRect/>
          </a:stretch>
        </p:blipFill>
        <p:spPr>
          <a:xfrm>
            <a:off x="720000" y="2816280"/>
            <a:ext cx="3600000" cy="221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55711" r="9676" b="58854"/>
          <a:stretch>
            <a:fillRect/>
          </a:stretch>
        </p:blipFill>
        <p:spPr>
          <a:xfrm>
            <a:off x="5760000" y="2636999"/>
            <a:ext cx="3600000" cy="24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20000" y="1579319"/>
            <a:ext cx="3600000" cy="440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2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Segoe UI" pitchFamily="2"/>
                <a:cs typeface="Tahoma" pitchFamily="2"/>
              </a:rPr>
              <a:t>Глазик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0000" y="1539000"/>
            <a:ext cx="3600000" cy="440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2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Segoe UI" pitchFamily="2"/>
                <a:cs typeface="Tahoma" pitchFamily="2"/>
              </a:rPr>
              <a:t>Звонарь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>
                <a:cs typeface="Tahoma" pitchFamily="2"/>
              </a:rPr>
              <a:t>Звонарь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360000" y="1484999"/>
            <a:ext cx="9360000" cy="1394999"/>
          </a:xfrm>
        </p:spPr>
        <p:txBody>
          <a:bodyPr vert="horz"/>
          <a:lstStyle>
            <a:def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None/>
              <a:defRPr lang="ru-RU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StarSymbol"/>
              <a:buChar char="–"/>
              <a:defRPr lang="ru-RU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635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425"/>
              </a:spcAft>
              <a:buClr>
                <a:srgbClr val="2C3E50"/>
              </a:buClr>
              <a:buSzPct val="75000"/>
              <a:buFont typeface="StarSymbol"/>
              <a:buChar char="–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13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13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13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13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13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9pPr>
          </a:lstStyle>
          <a:p>
            <a:pPr lvl="0">
              <a:buNone/>
            </a:pPr>
            <a:r>
              <a:rPr lang="ru-RU">
                <a:cs typeface="Tahoma" pitchFamily="2"/>
              </a:rPr>
              <a:t>Дизайн(В разработке)</a:t>
            </a:r>
          </a:p>
          <a:p>
            <a:pPr lvl="1" rtl="0"/>
            <a:r>
              <a:rPr lang="ru-RU">
                <a:cs typeface="Tahoma" pitchFamily="2"/>
              </a:rPr>
              <a:t>Имеет на плече шептуна (в разработке);</a:t>
            </a:r>
          </a:p>
          <a:p>
            <a:pPr lvl="1" rtl="0"/>
            <a:r>
              <a:rPr lang="ru-RU">
                <a:cs typeface="Tahoma" pitchFamily="2"/>
              </a:rPr>
              <a:t>В руке палка, на конце которой колокол;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00" y="3600000"/>
            <a:ext cx="8640000" cy="147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Segoe UI" pitchFamily="2"/>
                <a:cs typeface="Tahoma" pitchFamily="2"/>
              </a:rPr>
              <a:t>Геймплей: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ru-RU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Segoe UI" pitchFamily="2"/>
                <a:cs typeface="Tahoma" pitchFamily="2"/>
              </a:rPr>
              <a:t>Случайно генерируется вне поля зрения игрока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ru-RU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Segoe UI" pitchFamily="2"/>
                <a:cs typeface="Tahoma" pitchFamily="2"/>
              </a:rPr>
              <a:t>Его появление характеризуется приближающимся звоном колокола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ru-RU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Segoe UI" pitchFamily="2"/>
                <a:cs typeface="Tahoma" pitchFamily="2"/>
              </a:rPr>
              <a:t>Закрытие глаз спасает от падения психики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>
                <a:cs typeface="Tahoma" pitchFamily="2"/>
              </a:rPr>
              <a:t>Глазик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360000" y="1484999"/>
            <a:ext cx="5040000" cy="1755000"/>
          </a:xfrm>
        </p:spPr>
        <p:txBody>
          <a:bodyPr vert="horz"/>
          <a:lstStyle>
            <a:def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None/>
              <a:defRPr lang="ru-RU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StarSymbol"/>
              <a:buChar char="–"/>
              <a:defRPr lang="ru-RU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635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425"/>
              </a:spcAft>
              <a:buClr>
                <a:srgbClr val="2C3E50"/>
              </a:buClr>
              <a:buSzPct val="75000"/>
              <a:buFont typeface="StarSymbol"/>
              <a:buChar char="–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13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13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13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13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13"/>
              </a:spcAft>
              <a:buClr>
                <a:srgbClr val="2C3E50"/>
              </a:buClr>
              <a:buSzPct val="45000"/>
              <a:buFont typeface="StarSymbol"/>
              <a:buChar char="●"/>
              <a:defRPr lang="ru-RU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</a:defRPr>
            </a:lvl9pPr>
          </a:lstStyle>
          <a:p>
            <a:pPr lvl="0">
              <a:buNone/>
            </a:pPr>
            <a:r>
              <a:rPr lang="ru-RU">
                <a:cs typeface="Tahoma" pitchFamily="2"/>
              </a:rPr>
              <a:t>Дизайн:</a:t>
            </a:r>
          </a:p>
          <a:p>
            <a:pPr lvl="1" rtl="0"/>
            <a:r>
              <a:rPr lang="ru-RU">
                <a:cs typeface="Tahoma" pitchFamily="2"/>
              </a:rPr>
              <a:t>Человек в капюшоне</a:t>
            </a:r>
          </a:p>
          <a:p>
            <a:pPr lvl="1" rtl="0"/>
            <a:r>
              <a:rPr lang="ru-RU">
                <a:cs typeface="Tahoma" pitchFamily="2"/>
              </a:rPr>
              <a:t>Заместо головы огромный глаз</a:t>
            </a:r>
          </a:p>
          <a:p>
            <a:pPr lvl="1" rtl="0"/>
            <a:r>
              <a:rPr lang="ru-RU">
                <a:cs typeface="Tahoma" pitchFamily="2"/>
              </a:rPr>
              <a:t>Из разных мест выглядывают глаза</a:t>
            </a:r>
          </a:p>
          <a:p>
            <a:pPr lvl="1" rtl="0"/>
            <a:endParaRPr lang="ru-RU">
              <a:cs typeface="Tahoma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000" y="3306960"/>
            <a:ext cx="6443640" cy="1815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Segoe UI" pitchFamily="2"/>
                <a:cs typeface="Tahoma" pitchFamily="2"/>
              </a:rPr>
              <a:t>Геймплей: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OpenSymbol"/>
              <a:buChar char="●"/>
              <a:tabLst/>
            </a:pPr>
            <a:r>
              <a:rPr lang="ru-RU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Segoe UI" pitchFamily="2"/>
                <a:cs typeface="Tahoma" pitchFamily="2"/>
              </a:rPr>
              <a:t>Появляется в конце длинных коридоров, лестниц</a:t>
            </a:r>
            <a:br>
              <a:rPr lang="ru-RU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Segoe UI" pitchFamily="2"/>
                <a:cs typeface="Tahoma" pitchFamily="2"/>
              </a:rPr>
            </a:br>
            <a:r>
              <a:rPr lang="ru-RU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Segoe UI" pitchFamily="2"/>
                <a:cs typeface="Tahoma" pitchFamily="2"/>
              </a:rPr>
              <a:t> и в углах комнат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OpenSymbol"/>
              <a:buChar char="●"/>
              <a:tabLst/>
            </a:pPr>
            <a:r>
              <a:rPr lang="ru-RU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Segoe UI" pitchFamily="2"/>
                <a:cs typeface="Tahoma" pitchFamily="2"/>
              </a:rPr>
              <a:t>Закрытие глаз уменьшает потерю психики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OpenSymbol"/>
              <a:buChar char="●"/>
              <a:tabLst/>
            </a:pPr>
            <a:r>
              <a:rPr lang="ru-RU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Segoe UI" pitchFamily="2"/>
                <a:cs typeface="Tahoma" pitchFamily="2"/>
              </a:rPr>
              <a:t>Спасение, путём создания зрительной приграды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000" y="3038040"/>
            <a:ext cx="18072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Segoe UI" pitchFamily="2"/>
              <a:cs typeface="Tahoma" pitchFamily="2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0" y="360000"/>
            <a:ext cx="88128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dnightblu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dnightblue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dnightblue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90</Words>
  <Application>Microsoft Office PowerPoint</Application>
  <PresentationFormat>Экран (4:3)</PresentationFormat>
  <Paragraphs>26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Midnightblue</vt:lpstr>
      <vt:lpstr>Midnightblue1</vt:lpstr>
      <vt:lpstr>Midnightblue2</vt:lpstr>
      <vt:lpstr>Презентация прогресса проекта</vt:lpstr>
      <vt:lpstr>Картографы</vt:lpstr>
      <vt:lpstr>В нашей игре есть темнота</vt:lpstr>
      <vt:lpstr>Концепты головоломок</vt:lpstr>
      <vt:lpstr>Концепты врагов  (гейплей)</vt:lpstr>
      <vt:lpstr>Звонарь</vt:lpstr>
      <vt:lpstr>Глазик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creator>КИСП20</dc:creator>
  <cp:lastModifiedBy>КИСП20</cp:lastModifiedBy>
  <cp:revision>4</cp:revision>
  <dcterms:created xsi:type="dcterms:W3CDTF">2023-01-26T01:24:59Z</dcterms:created>
  <dcterms:modified xsi:type="dcterms:W3CDTF">2023-01-26T05:27:10Z</dcterms:modified>
</cp:coreProperties>
</file>