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8"/>
      <p:bold r:id="rId9"/>
      <p:italic r:id="rId10"/>
      <p:boldItalic r:id="rId11"/>
    </p:embeddedFont>
    <p:embeddedFont>
      <p:font typeface="Oswald" panose="00000500000000000000" pitchFamily="2" charset="-52"/>
      <p:regular r:id="rId12"/>
      <p:bold r:id="rId13"/>
    </p:embeddedFont>
    <p:embeddedFont>
      <p:font typeface="Playfair Display" panose="00000500000000000000" pitchFamily="2" charset="-52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e076090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e076090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e076090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e076090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e0760902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e0760902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e076090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e076090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веб-сервиса для старост по учету посещаемости студентов</a:t>
            </a:r>
            <a:endParaRPr sz="17900"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Токмаков А.К.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 и идея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410750" y="116332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Проблема: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Старосты заполняют пропуски в бумажных журналах, в конце каждой аттестации надо подсчитать все пропуски студентов и на бумажном носителе предоставить куратору группы, которая перенесет все данные в специальный бланк в дирекции.</a:t>
            </a:r>
            <a:endParaRPr dirty="0"/>
          </a:p>
          <a:p>
            <a:pPr marL="0" lvl="0" indent="0" algn="l" rtl="0">
              <a:spcBef>
                <a:spcPts val="2400"/>
              </a:spcBef>
              <a:buNone/>
            </a:pPr>
            <a:r>
              <a:rPr lang="ru" dirty="0"/>
              <a:t>Идея:</a:t>
            </a:r>
          </a:p>
          <a:p>
            <a:pPr marL="0" lvl="0" indent="0" algn="l" rtl="0">
              <a:buNone/>
            </a:pPr>
            <a:r>
              <a:rPr lang="ru-RU" dirty="0"/>
              <a:t>Автоматизировать данный процесс с помощью веб-сервиса в котором старосты будут выставлять пропуски студентов, а конце аттестации куратор группы будет  заходить и распечатывать готовый заполненный бланк для дирекции.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/>
              <a:t>Цель проекта высшего уровня –упростить работу старосты и куратора группы по составлению аттестационной ведомости студентов группы.</a:t>
            </a: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buNone/>
            </a:pPr>
            <a:endParaRPr lang="ru-RU" dirty="0"/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/>
              <a:t>Подцели:</a:t>
            </a: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buNone/>
              <a:tabLst>
                <a:tab pos="269875" algn="l"/>
              </a:tabLst>
            </a:pPr>
            <a:r>
              <a:rPr lang="ru-RU" dirty="0"/>
              <a:t>1.	Сократить время формирование итогов;</a:t>
            </a: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buNone/>
              <a:tabLst>
                <a:tab pos="269875" algn="l"/>
              </a:tabLst>
            </a:pPr>
            <a:r>
              <a:rPr lang="ru-RU" dirty="0"/>
              <a:t>2.	Выбрать архитектуру и определиться с программными инструментами реализации проекта;</a:t>
            </a: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buNone/>
              <a:tabLst>
                <a:tab pos="269875" algn="l"/>
              </a:tabLst>
            </a:pPr>
            <a:r>
              <a:rPr lang="ru-RU" dirty="0"/>
              <a:t>3.	Разработать </a:t>
            </a:r>
            <a:r>
              <a:rPr lang="ru-RU" dirty="0" err="1"/>
              <a:t>back-end</a:t>
            </a:r>
            <a:r>
              <a:rPr lang="ru-RU" dirty="0"/>
              <a:t> веб-сервиса по учету посещаемости студентов;</a:t>
            </a: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buNone/>
              <a:tabLst>
                <a:tab pos="269875" algn="l"/>
              </a:tabLst>
            </a:pPr>
            <a:r>
              <a:rPr lang="ru-RU" dirty="0"/>
              <a:t>4.	Разработать </a:t>
            </a:r>
            <a:r>
              <a:rPr lang="ru-RU" dirty="0" err="1"/>
              <a:t>front-end</a:t>
            </a:r>
            <a:r>
              <a:rPr lang="ru-RU" dirty="0"/>
              <a:t> веб-сервиса по учету посещаемости студентов;</a:t>
            </a: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buNone/>
              <a:tabLst>
                <a:tab pos="269875" algn="l"/>
              </a:tabLst>
            </a:pPr>
            <a:r>
              <a:rPr lang="ru-RU" dirty="0"/>
              <a:t>5.	Тестовое внедрение веб-сервиса по учету посещаемости студентов в колледж СибГИУ.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Стратегия и задачи проекта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ru-RU" sz="1500" dirty="0" err="1"/>
              <a:t>SMART-задачи:Разработать</a:t>
            </a:r>
            <a:r>
              <a:rPr lang="ru-RU" sz="1500" dirty="0"/>
              <a:t> дизайн и интерфейс веб-сервиса до конца ноября 2023 года.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ru-RU" sz="1500" dirty="0"/>
              <a:t>Разработать базу данных для хранения информации о студентах и их посещаемости до конца декабря 2023 года.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ru-RU" sz="1500" dirty="0"/>
              <a:t>Разработать функционал для ввода данных о посещаемости студентов до конца января 2024 года.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ru-RU" sz="1500" dirty="0"/>
              <a:t>Разработать функционал для мониторинга посещаемости студентов и генерации отчетов до конца февраля 2024 года.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ru-RU" sz="1500" dirty="0"/>
              <a:t>Провести тестирование и отладку веб-сервиса до конца марта 2024 года.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ru-RU" sz="1500" dirty="0"/>
              <a:t>Запустить веб-сервис в эксплуатацию до конца апреля 2024 года.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ru-RU" sz="1500" dirty="0"/>
              <a:t>Обеспечить поддержку и сопровождение веб-сервиса до конца 2025 года.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Концепты проекта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Этот слайд НЕОБЯЗАТЕЛЕН!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Так и подумал)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266</Words>
  <Application>Microsoft Office PowerPoint</Application>
  <PresentationFormat>Экран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Montserrat</vt:lpstr>
      <vt:lpstr>Oswald</vt:lpstr>
      <vt:lpstr>Wingdings</vt:lpstr>
      <vt:lpstr>Arial</vt:lpstr>
      <vt:lpstr>Times New Roman</vt:lpstr>
      <vt:lpstr>Playfair Display</vt:lpstr>
      <vt:lpstr>Pop</vt:lpstr>
      <vt:lpstr>Разработка веб-сервиса для старост по учету посещаемости студентов</vt:lpstr>
      <vt:lpstr>Проблема и идея</vt:lpstr>
      <vt:lpstr>Цели проекта</vt:lpstr>
      <vt:lpstr>Стратегия и задачи проекта</vt:lpstr>
      <vt:lpstr>Концепты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веб-сервиса для старост по учету посещаемости студентов</dc:title>
  <cp:lastModifiedBy>Антон Токмаков</cp:lastModifiedBy>
  <cp:revision>5</cp:revision>
  <dcterms:modified xsi:type="dcterms:W3CDTF">2023-10-12T15:02:12Z</dcterms:modified>
</cp:coreProperties>
</file>