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for sustainable agriculute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research and digital landscapes</a:t>
            </a:r>
            <a:br/>
            <a:br/>
            <a:r>
              <a:rPr/>
              <a:t>Anton Urfels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2024-03-25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destination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of our agro-ecological landscapes.</a:t>
            </a:r>
          </a:p>
        </p:txBody>
      </p:sp>
      <p:pic>
        <p:nvPicPr>
          <p:cNvPr descr="digital_twin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52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landscapes for sustainable agri-food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ensure our foundations a </a:t>
            </a:r>
            <a:r>
              <a:rPr b="1"/>
              <a:t>solid</a:t>
            </a:r>
          </a:p>
          <a:p>
            <a:pPr lvl="0"/>
            <a:r>
              <a:rPr/>
              <a:t>Data is the backbone of these developments</a:t>
            </a:r>
          </a:p>
          <a:p>
            <a:pPr lvl="0"/>
            <a:r>
              <a:rPr/>
              <a:t>But data without knowledge will not suffice</a:t>
            </a:r>
          </a:p>
          <a:p>
            <a:pPr lvl="0"/>
            <a:r>
              <a:rPr/>
              <a:t>We are well placed to work at this interface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sustainable agriculute</dc:title>
  <dc:creator>Anton Urfels</dc:creator>
  <cp:keywords/>
  <dcterms:created xsi:type="dcterms:W3CDTF">2024-03-23T19:16:17Z</dcterms:created>
  <dcterms:modified xsi:type="dcterms:W3CDTF">2024-03-23T19:16:17Z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2024-03-25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Reproducible research and digital landscapes</vt:lpwstr>
  </property>
  <property fmtid="{D5CDD505-2E9C-101B-9397-08002B2CF9AE}" pid="11" name="toc-title">
    <vt:lpwstr>Table of contents</vt:lpwstr>
  </property>
</Properties>
</file>