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ADCF2-09A8-4551-B217-8EBD6EF7BF19}" v="1" dt="2024-02-26T06:18:02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KONDIWA, Maxwell (CIMMYT-India)" userId="861bee07-b612-4cf7-beae-414489ecebf8" providerId="ADAL" clId="{373C8443-0B49-4417-91BF-94B720A169AA}"/>
    <pc:docChg chg="addSld modSld">
      <pc:chgData name="MKONDIWA, Maxwell (CIMMYT-India)" userId="861bee07-b612-4cf7-beae-414489ecebf8" providerId="ADAL" clId="{373C8443-0B49-4417-91BF-94B720A169AA}" dt="2024-01-01T06:44:22.710" v="135" actId="1076"/>
      <pc:docMkLst>
        <pc:docMk/>
      </pc:docMkLst>
      <pc:sldChg chg="addSp delSp modSp new mod">
        <pc:chgData name="MKONDIWA, Maxwell (CIMMYT-India)" userId="861bee07-b612-4cf7-beae-414489ecebf8" providerId="ADAL" clId="{373C8443-0B49-4417-91BF-94B720A169AA}" dt="2024-01-01T06:44:22.710" v="135" actId="1076"/>
        <pc:sldMkLst>
          <pc:docMk/>
          <pc:sldMk cId="2256854748" sldId="256"/>
        </pc:sldMkLst>
        <pc:spChg chg="add del">
          <ac:chgData name="MKONDIWA, Maxwell (CIMMYT-India)" userId="861bee07-b612-4cf7-beae-414489ecebf8" providerId="ADAL" clId="{373C8443-0B49-4417-91BF-94B720A169AA}" dt="2023-12-28T09:05:55.501" v="4"/>
          <ac:spMkLst>
            <pc:docMk/>
            <pc:sldMk cId="2256854748" sldId="256"/>
            <ac:spMk id="3" creationId="{588E600C-CB97-3889-3AA6-B1418FEA4AE1}"/>
          </ac:spMkLst>
        </pc:spChg>
        <pc:spChg chg="add del">
          <ac:chgData name="MKONDIWA, Maxwell (CIMMYT-India)" userId="861bee07-b612-4cf7-beae-414489ecebf8" providerId="ADAL" clId="{373C8443-0B49-4417-91BF-94B720A169AA}" dt="2023-12-28T09:05:55.501" v="4"/>
          <ac:spMkLst>
            <pc:docMk/>
            <pc:sldMk cId="2256854748" sldId="256"/>
            <ac:spMk id="4" creationId="{62A2FE3B-BBED-6D90-D9F3-53A77A339A52}"/>
          </ac:spMkLst>
        </pc:spChg>
        <pc:spChg chg="add del">
          <ac:chgData name="MKONDIWA, Maxwell (CIMMYT-India)" userId="861bee07-b612-4cf7-beae-414489ecebf8" providerId="ADAL" clId="{373C8443-0B49-4417-91BF-94B720A169AA}" dt="2023-12-28T09:06:01.230" v="6" actId="478"/>
          <ac:spMkLst>
            <pc:docMk/>
            <pc:sldMk cId="2256854748" sldId="256"/>
            <ac:spMk id="5" creationId="{6783F7FC-C54C-3DBA-F757-12A88F287356}"/>
          </ac:spMkLst>
        </pc:spChg>
        <pc:spChg chg="add del">
          <ac:chgData name="MKONDIWA, Maxwell (CIMMYT-India)" userId="861bee07-b612-4cf7-beae-414489ecebf8" providerId="ADAL" clId="{373C8443-0B49-4417-91BF-94B720A169AA}" dt="2023-12-28T09:06:01.230" v="6" actId="478"/>
          <ac:spMkLst>
            <pc:docMk/>
            <pc:sldMk cId="2256854748" sldId="256"/>
            <ac:spMk id="6" creationId="{949F39B0-6EF4-FEF9-76A0-0E52565DAB60}"/>
          </ac:spMkLst>
        </pc:spChg>
        <pc:spChg chg="add mod">
          <ac:chgData name="MKONDIWA, Maxwell (CIMMYT-India)" userId="861bee07-b612-4cf7-beae-414489ecebf8" providerId="ADAL" clId="{373C8443-0B49-4417-91BF-94B720A169AA}" dt="2023-12-28T09:15:09.125" v="19"/>
          <ac:spMkLst>
            <pc:docMk/>
            <pc:sldMk cId="2256854748" sldId="256"/>
            <ac:spMk id="8" creationId="{A2597507-7B1B-5DFF-59F8-CBCE856945BD}"/>
          </ac:spMkLst>
        </pc:spChg>
        <pc:spChg chg="add mod">
          <ac:chgData name="MKONDIWA, Maxwell (CIMMYT-India)" userId="861bee07-b612-4cf7-beae-414489ecebf8" providerId="ADAL" clId="{373C8443-0B49-4417-91BF-94B720A169AA}" dt="2024-01-01T06:43:44.270" v="127" actId="1076"/>
          <ac:spMkLst>
            <pc:docMk/>
            <pc:sldMk cId="2256854748" sldId="256"/>
            <ac:spMk id="9" creationId="{BEE8E937-B2DB-FC36-4CF3-44C4E58033E3}"/>
          </ac:spMkLst>
        </pc:spChg>
        <pc:spChg chg="add mod">
          <ac:chgData name="MKONDIWA, Maxwell (CIMMYT-India)" userId="861bee07-b612-4cf7-beae-414489ecebf8" providerId="ADAL" clId="{373C8443-0B49-4417-91BF-94B720A169AA}" dt="2024-01-01T06:43:50.213" v="129" actId="1076"/>
          <ac:spMkLst>
            <pc:docMk/>
            <pc:sldMk cId="2256854748" sldId="256"/>
            <ac:spMk id="10" creationId="{9756AE8D-055A-A915-937B-6F815BCD812F}"/>
          </ac:spMkLst>
        </pc:spChg>
        <pc:spChg chg="add mod">
          <ac:chgData name="MKONDIWA, Maxwell (CIMMYT-India)" userId="861bee07-b612-4cf7-beae-414489ecebf8" providerId="ADAL" clId="{373C8443-0B49-4417-91BF-94B720A169AA}" dt="2023-12-28T09:16:23.907" v="93" actId="113"/>
          <ac:spMkLst>
            <pc:docMk/>
            <pc:sldMk cId="2256854748" sldId="256"/>
            <ac:spMk id="11" creationId="{7B55B918-B275-1774-624F-68A8653A41C0}"/>
          </ac:spMkLst>
        </pc:spChg>
        <pc:picChg chg="add del">
          <ac:chgData name="MKONDIWA, Maxwell (CIMMYT-India)" userId="861bee07-b612-4cf7-beae-414489ecebf8" providerId="ADAL" clId="{373C8443-0B49-4417-91BF-94B720A169AA}" dt="2023-12-28T09:05:50.045" v="2"/>
          <ac:picMkLst>
            <pc:docMk/>
            <pc:sldMk cId="2256854748" sldId="256"/>
            <ac:picMk id="2" creationId="{80691202-F109-EC81-348C-73E0F062AA80}"/>
          </ac:picMkLst>
        </pc:picChg>
        <pc:picChg chg="add mod">
          <ac:chgData name="MKONDIWA, Maxwell (CIMMYT-India)" userId="861bee07-b612-4cf7-beae-414489ecebf8" providerId="ADAL" clId="{373C8443-0B49-4417-91BF-94B720A169AA}" dt="2024-01-01T06:44:06.170" v="134" actId="14100"/>
          <ac:picMkLst>
            <pc:docMk/>
            <pc:sldMk cId="2256854748" sldId="256"/>
            <ac:picMk id="2" creationId="{97F47099-D839-BD0E-6CCC-8FE8D0DD62EB}"/>
          </ac:picMkLst>
        </pc:picChg>
        <pc:picChg chg="add mod">
          <ac:chgData name="MKONDIWA, Maxwell (CIMMYT-India)" userId="861bee07-b612-4cf7-beae-414489ecebf8" providerId="ADAL" clId="{373C8443-0B49-4417-91BF-94B720A169AA}" dt="2024-01-01T06:44:22.710" v="135" actId="1076"/>
          <ac:picMkLst>
            <pc:docMk/>
            <pc:sldMk cId="2256854748" sldId="256"/>
            <ac:picMk id="7" creationId="{EE4C22BC-DB7A-D3E1-C8F6-32AC61092323}"/>
          </ac:picMkLst>
        </pc:picChg>
        <pc:picChg chg="add del">
          <ac:chgData name="MKONDIWA, Maxwell (CIMMYT-India)" userId="861bee07-b612-4cf7-beae-414489ecebf8" providerId="ADAL" clId="{373C8443-0B49-4417-91BF-94B720A169AA}" dt="2023-12-28T09:05:55.501" v="4"/>
          <ac:picMkLst>
            <pc:docMk/>
            <pc:sldMk cId="2256854748" sldId="256"/>
            <ac:picMk id="1025" creationId="{39EA9004-196D-B254-3D00-9E52D7160C6C}"/>
          </ac:picMkLst>
        </pc:picChg>
        <pc:picChg chg="add del">
          <ac:chgData name="MKONDIWA, Maxwell (CIMMYT-India)" userId="861bee07-b612-4cf7-beae-414489ecebf8" providerId="ADAL" clId="{373C8443-0B49-4417-91BF-94B720A169AA}" dt="2023-12-28T09:06:01.230" v="6" actId="478"/>
          <ac:picMkLst>
            <pc:docMk/>
            <pc:sldMk cId="2256854748" sldId="256"/>
            <ac:picMk id="1028" creationId="{1A1F18A4-DAB5-1583-65BD-C362FB040689}"/>
          </ac:picMkLst>
        </pc:picChg>
      </pc:sldChg>
    </pc:docChg>
  </pc:docChgLst>
  <pc:docChgLst>
    <pc:chgData name="MKONDIWA, Maxwell (CIMMYT-India)" userId="861bee07-b612-4cf7-beae-414489ecebf8" providerId="ADAL" clId="{B7CADCF2-09A8-4551-B217-8EBD6EF7BF19}"/>
    <pc:docChg chg="modSld">
      <pc:chgData name="MKONDIWA, Maxwell (CIMMYT-India)" userId="861bee07-b612-4cf7-beae-414489ecebf8" providerId="ADAL" clId="{B7CADCF2-09A8-4551-B217-8EBD6EF7BF19}" dt="2024-02-26T06:18:02.460" v="5" actId="164"/>
      <pc:docMkLst>
        <pc:docMk/>
      </pc:docMkLst>
      <pc:sldChg chg="addSp modSp mod">
        <pc:chgData name="MKONDIWA, Maxwell (CIMMYT-India)" userId="861bee07-b612-4cf7-beae-414489ecebf8" providerId="ADAL" clId="{B7CADCF2-09A8-4551-B217-8EBD6EF7BF19}" dt="2024-02-26T06:18:02.460" v="5" actId="164"/>
        <pc:sldMkLst>
          <pc:docMk/>
          <pc:sldMk cId="2256854748" sldId="256"/>
        </pc:sldMkLst>
        <pc:spChg chg="mod">
          <ac:chgData name="MKONDIWA, Maxwell (CIMMYT-India)" userId="861bee07-b612-4cf7-beae-414489ecebf8" providerId="ADAL" clId="{B7CADCF2-09A8-4551-B217-8EBD6EF7BF19}" dt="2024-02-26T06:18:02.460" v="5" actId="164"/>
          <ac:spMkLst>
            <pc:docMk/>
            <pc:sldMk cId="2256854748" sldId="256"/>
            <ac:spMk id="3" creationId="{2D8DBC26-D626-5B8D-928F-A607F4AC71B7}"/>
          </ac:spMkLst>
        </pc:spChg>
        <pc:spChg chg="mod">
          <ac:chgData name="MKONDIWA, Maxwell (CIMMYT-India)" userId="861bee07-b612-4cf7-beae-414489ecebf8" providerId="ADAL" clId="{B7CADCF2-09A8-4551-B217-8EBD6EF7BF19}" dt="2024-02-26T06:18:02.460" v="5" actId="164"/>
          <ac:spMkLst>
            <pc:docMk/>
            <pc:sldMk cId="2256854748" sldId="256"/>
            <ac:spMk id="4" creationId="{15B3E1FE-80AE-98F1-E8A5-714775FC87EE}"/>
          </ac:spMkLst>
        </pc:spChg>
        <pc:spChg chg="mod">
          <ac:chgData name="MKONDIWA, Maxwell (CIMMYT-India)" userId="861bee07-b612-4cf7-beae-414489ecebf8" providerId="ADAL" clId="{B7CADCF2-09A8-4551-B217-8EBD6EF7BF19}" dt="2024-02-26T06:18:02.460" v="5" actId="164"/>
          <ac:spMkLst>
            <pc:docMk/>
            <pc:sldMk cId="2256854748" sldId="256"/>
            <ac:spMk id="5" creationId="{F34A9392-D862-4FB6-778D-740DE54DF0CD}"/>
          </ac:spMkLst>
        </pc:spChg>
        <pc:spChg chg="mod">
          <ac:chgData name="MKONDIWA, Maxwell (CIMMYT-India)" userId="861bee07-b612-4cf7-beae-414489ecebf8" providerId="ADAL" clId="{B7CADCF2-09A8-4551-B217-8EBD6EF7BF19}" dt="2024-02-26T06:18:02.460" v="5" actId="164"/>
          <ac:spMkLst>
            <pc:docMk/>
            <pc:sldMk cId="2256854748" sldId="256"/>
            <ac:spMk id="6" creationId="{2240063D-DD02-AEBB-5F15-45F47AEDEFAC}"/>
          </ac:spMkLst>
        </pc:spChg>
        <pc:spChg chg="mod">
          <ac:chgData name="MKONDIWA, Maxwell (CIMMYT-India)" userId="861bee07-b612-4cf7-beae-414489ecebf8" providerId="ADAL" clId="{B7CADCF2-09A8-4551-B217-8EBD6EF7BF19}" dt="2024-02-26T06:18:02.460" v="5" actId="164"/>
          <ac:spMkLst>
            <pc:docMk/>
            <pc:sldMk cId="2256854748" sldId="256"/>
            <ac:spMk id="8" creationId="{A2597507-7B1B-5DFF-59F8-CBCE856945BD}"/>
          </ac:spMkLst>
        </pc:spChg>
        <pc:spChg chg="mod">
          <ac:chgData name="MKONDIWA, Maxwell (CIMMYT-India)" userId="861bee07-b612-4cf7-beae-414489ecebf8" providerId="ADAL" clId="{B7CADCF2-09A8-4551-B217-8EBD6EF7BF19}" dt="2024-02-26T06:18:02.460" v="5" actId="164"/>
          <ac:spMkLst>
            <pc:docMk/>
            <pc:sldMk cId="2256854748" sldId="256"/>
            <ac:spMk id="9" creationId="{BEE8E937-B2DB-FC36-4CF3-44C4E58033E3}"/>
          </ac:spMkLst>
        </pc:spChg>
        <pc:spChg chg="mod">
          <ac:chgData name="MKONDIWA, Maxwell (CIMMYT-India)" userId="861bee07-b612-4cf7-beae-414489ecebf8" providerId="ADAL" clId="{B7CADCF2-09A8-4551-B217-8EBD6EF7BF19}" dt="2024-02-26T06:18:02.460" v="5" actId="164"/>
          <ac:spMkLst>
            <pc:docMk/>
            <pc:sldMk cId="2256854748" sldId="256"/>
            <ac:spMk id="10" creationId="{9756AE8D-055A-A915-937B-6F815BCD812F}"/>
          </ac:spMkLst>
        </pc:spChg>
        <pc:spChg chg="mod">
          <ac:chgData name="MKONDIWA, Maxwell (CIMMYT-India)" userId="861bee07-b612-4cf7-beae-414489ecebf8" providerId="ADAL" clId="{B7CADCF2-09A8-4551-B217-8EBD6EF7BF19}" dt="2024-02-26T06:18:02.460" v="5" actId="164"/>
          <ac:spMkLst>
            <pc:docMk/>
            <pc:sldMk cId="2256854748" sldId="256"/>
            <ac:spMk id="11" creationId="{7B55B918-B275-1774-624F-68A8653A41C0}"/>
          </ac:spMkLst>
        </pc:spChg>
        <pc:spChg chg="mod">
          <ac:chgData name="MKONDIWA, Maxwell (CIMMYT-India)" userId="861bee07-b612-4cf7-beae-414489ecebf8" providerId="ADAL" clId="{B7CADCF2-09A8-4551-B217-8EBD6EF7BF19}" dt="2024-02-26T06:18:02.460" v="5" actId="164"/>
          <ac:spMkLst>
            <pc:docMk/>
            <pc:sldMk cId="2256854748" sldId="256"/>
            <ac:spMk id="12" creationId="{D762F08A-97BD-1C2C-6E8F-C0CD1B5D3908}"/>
          </ac:spMkLst>
        </pc:spChg>
        <pc:spChg chg="mod">
          <ac:chgData name="MKONDIWA, Maxwell (CIMMYT-India)" userId="861bee07-b612-4cf7-beae-414489ecebf8" providerId="ADAL" clId="{B7CADCF2-09A8-4551-B217-8EBD6EF7BF19}" dt="2024-02-26T06:18:02.460" v="5" actId="164"/>
          <ac:spMkLst>
            <pc:docMk/>
            <pc:sldMk cId="2256854748" sldId="256"/>
            <ac:spMk id="13" creationId="{77D3B29A-9F88-2372-9ACE-ADF925CB67E5}"/>
          </ac:spMkLst>
        </pc:spChg>
        <pc:grpChg chg="add mod">
          <ac:chgData name="MKONDIWA, Maxwell (CIMMYT-India)" userId="861bee07-b612-4cf7-beae-414489ecebf8" providerId="ADAL" clId="{B7CADCF2-09A8-4551-B217-8EBD6EF7BF19}" dt="2024-02-26T06:18:02.460" v="5" actId="164"/>
          <ac:grpSpMkLst>
            <pc:docMk/>
            <pc:sldMk cId="2256854748" sldId="256"/>
            <ac:grpSpMk id="2" creationId="{AD8A01F2-DEB1-B987-615C-40F00C63DAB5}"/>
          </ac:grpSpMkLst>
        </pc:grpChg>
        <pc:picChg chg="mod">
          <ac:chgData name="MKONDIWA, Maxwell (CIMMYT-India)" userId="861bee07-b612-4cf7-beae-414489ecebf8" providerId="ADAL" clId="{B7CADCF2-09A8-4551-B217-8EBD6EF7BF19}" dt="2024-02-26T06:18:02.460" v="5" actId="164"/>
          <ac:picMkLst>
            <pc:docMk/>
            <pc:sldMk cId="2256854748" sldId="256"/>
            <ac:picMk id="7" creationId="{EE4C22BC-DB7A-D3E1-C8F6-32AC610923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917A-C90E-981A-83CE-A7E36E916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D0E8A-30B5-D774-6E73-9FC746CE9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A7ED-E4A5-7A64-B03B-F6C7FB45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20F-2D51-4168-9102-5D1484FE20C9}" type="datetimeFigureOut">
              <a:rPr lang="en-ZW" smtClean="0"/>
              <a:t>26/2/2024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1CB4-FA5B-7778-3A3C-E0C4E372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6759A-4484-0993-082A-DE009DB2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C2A5-698D-40AD-A79B-B44893BE86F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9473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BA4-FCF4-8867-EDCA-02B0EF6D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F9AB1-D515-68FF-652D-F7671369A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E647C-634B-9768-1FED-07662E4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20F-2D51-4168-9102-5D1484FE20C9}" type="datetimeFigureOut">
              <a:rPr lang="en-ZW" smtClean="0"/>
              <a:t>26/2/2024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77CB-5895-B3EE-2B56-53A0AFDB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FD93-99B6-A8FC-1648-D8F09C09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C2A5-698D-40AD-A79B-B44893BE86F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9234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12314-AC62-0FE9-DF81-6D63EAB7E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FCC7F-6A9E-CE5E-C16D-35E0721DB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E1C8-DEAD-5B63-3D9D-8967E690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20F-2D51-4168-9102-5D1484FE20C9}" type="datetimeFigureOut">
              <a:rPr lang="en-ZW" smtClean="0"/>
              <a:t>26/2/2024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902F6-E2B7-4C52-084F-6693BAAC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138BD-D116-A81A-74EB-FB0AD7CB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C2A5-698D-40AD-A79B-B44893BE86F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831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8EE7-606B-F3DF-D5C7-6C119A1B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F245-FADE-B244-3A47-49D295E2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9DF5-413D-1436-D411-A31B6C35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20F-2D51-4168-9102-5D1484FE20C9}" type="datetimeFigureOut">
              <a:rPr lang="en-ZW" smtClean="0"/>
              <a:t>26/2/2024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0BE9-F966-BA5F-41C1-DB0443C0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3E4C1-0446-221E-A3DF-4D62A64C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C2A5-698D-40AD-A79B-B44893BE86F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50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9EEE-6A90-9CA3-8C5F-EBCABF58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8B579-3D50-51A6-2A24-32627101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2D0D-8854-FFC4-B200-B1CD22E1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20F-2D51-4168-9102-5D1484FE20C9}" type="datetimeFigureOut">
              <a:rPr lang="en-ZW" smtClean="0"/>
              <a:t>26/2/2024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1F0B-46AB-4BEE-72A1-A58BD9F4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5CA8-78C5-4B14-946C-4F5CADA9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C2A5-698D-40AD-A79B-B44893BE86F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285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48F3-C76C-18A2-3C7F-E8F8167F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210B-E60B-B2A6-C86C-131376BCD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93C3F-3449-4F16-06B9-1928E719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9EE4-E18D-D219-C97D-7DFDA426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20F-2D51-4168-9102-5D1484FE20C9}" type="datetimeFigureOut">
              <a:rPr lang="en-ZW" smtClean="0"/>
              <a:t>26/2/2024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EBE92-4194-CC0C-61AE-BBB4DEE1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4EFC8-5E71-A92D-3B89-146C7E64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C2A5-698D-40AD-A79B-B44893BE86F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554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25C9-1F4E-8655-05B4-229BF624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44280-8415-8CD3-0D6F-94D4F100B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B5953-1DFF-531E-3DA2-D7300CCFE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33E05-E0AC-4874-B0F2-E6E9B5737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34BD9-DC9F-89D0-83E4-C501E1723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EB18D-88F6-148C-0B2E-B634339A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20F-2D51-4168-9102-5D1484FE20C9}" type="datetimeFigureOut">
              <a:rPr lang="en-ZW" smtClean="0"/>
              <a:t>26/2/2024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DEB60-1893-0F36-4C71-4BB9543F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A2695-0A28-9FFD-2F13-22D57465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C2A5-698D-40AD-A79B-B44893BE86F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1161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E586-86E1-021F-5379-1DAA488C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3A41A-04E5-B2E9-B572-F472F804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20F-2D51-4168-9102-5D1484FE20C9}" type="datetimeFigureOut">
              <a:rPr lang="en-ZW" smtClean="0"/>
              <a:t>26/2/2024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EDB3D-DB00-1888-0B91-3EC0CC88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8BD5A-53C4-ABF2-F3A6-68C2D4DC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C2A5-698D-40AD-A79B-B44893BE86F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9282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07D0D-9E64-B2D5-05B1-1778F9CE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20F-2D51-4168-9102-5D1484FE20C9}" type="datetimeFigureOut">
              <a:rPr lang="en-ZW" smtClean="0"/>
              <a:t>26/2/2024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EB037-B091-1A9F-20C9-458F5AC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43BA-2FE3-11D0-ADF0-F3190852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C2A5-698D-40AD-A79B-B44893BE86F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8449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3646-11F5-FF7A-D0AC-BA71BB3C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62FD-055D-768A-74C0-3A8F4EEF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3FBA9-C142-F3DF-3DC7-81B2F06A1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B68DA-EA8B-F94C-2B2F-E544F0D5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20F-2D51-4168-9102-5D1484FE20C9}" type="datetimeFigureOut">
              <a:rPr lang="en-ZW" smtClean="0"/>
              <a:t>26/2/2024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6EDB6-2CB4-43A3-A7AF-38D3304A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70A1-55E7-0591-3FE2-FBB8B094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C2A5-698D-40AD-A79B-B44893BE86F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5076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958A-7795-AC5E-17C3-19AA48F4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5A8C2-2426-B9F7-3FD1-775A59AD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E9C1C-A782-961B-3E92-2D8050851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8453C-4E22-09AB-3964-75D47049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720F-2D51-4168-9102-5D1484FE20C9}" type="datetimeFigureOut">
              <a:rPr lang="en-ZW" smtClean="0"/>
              <a:t>26/2/2024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BF3BF-9660-3309-F3CA-0EB7519B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315D1-F791-90D4-7B84-69AC8FA6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C2A5-698D-40AD-A79B-B44893BE86F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7985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34D57-66F5-945F-C546-993367C4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CFAC1-AF6A-6AC9-3FE7-906B39736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81EC1-23D0-D82E-B2FD-262213D3F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720F-2D51-4168-9102-5D1484FE20C9}" type="datetimeFigureOut">
              <a:rPr lang="en-ZW" smtClean="0"/>
              <a:t>26/2/2024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3AE8-6E19-23B6-CD6F-98A03B5AB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A8D0D-9092-06A9-B82A-BEE4927BB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C2A5-698D-40AD-A79B-B44893BE86F1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9930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8A01F2-DEB1-B987-615C-40F00C63DAB5}"/>
              </a:ext>
            </a:extLst>
          </p:cNvPr>
          <p:cNvGrpSpPr/>
          <p:nvPr/>
        </p:nvGrpSpPr>
        <p:grpSpPr>
          <a:xfrm>
            <a:off x="214183" y="438492"/>
            <a:ext cx="11500022" cy="6258469"/>
            <a:chOff x="214183" y="438492"/>
            <a:chExt cx="11500022" cy="62584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4C22BC-DB7A-D3E1-C8F6-32AC61092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" r="391"/>
            <a:stretch>
              <a:fillRect/>
            </a:stretch>
          </p:blipFill>
          <p:spPr bwMode="auto">
            <a:xfrm>
              <a:off x="3880021" y="4805560"/>
              <a:ext cx="6656175" cy="189140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597507-7B1B-5DFF-59F8-CBCE856945BD}"/>
                </a:ext>
              </a:extLst>
            </p:cNvPr>
            <p:cNvSpPr txBox="1"/>
            <p:nvPr/>
          </p:nvSpPr>
          <p:spPr>
            <a:xfrm>
              <a:off x="214183" y="438492"/>
              <a:ext cx="11500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W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Risk-based evaluations of competing agronomic climate adaptation strategies: The case of rice planting strategies in the Indo Gangetic Plains</a:t>
              </a:r>
              <a:endParaRPr lang="en-ZW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E8E937-B2DB-FC36-4CF3-44C4E58033E3}"/>
                </a:ext>
              </a:extLst>
            </p:cNvPr>
            <p:cNvSpPr txBox="1"/>
            <p:nvPr/>
          </p:nvSpPr>
          <p:spPr>
            <a:xfrm>
              <a:off x="271849" y="3284453"/>
              <a:ext cx="3814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Model input</a:t>
              </a:r>
              <a:endParaRPr lang="en-ZW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56AE8D-055A-A915-937B-6F815BCD812F}"/>
                </a:ext>
              </a:extLst>
            </p:cNvPr>
            <p:cNvSpPr txBox="1"/>
            <p:nvPr/>
          </p:nvSpPr>
          <p:spPr>
            <a:xfrm>
              <a:off x="3880023" y="1267949"/>
              <a:ext cx="7834182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Incorporate </a:t>
              </a:r>
              <a:r>
                <a:rPr lang="en-US" b="1" dirty="0"/>
                <a:t>climatic risk and farmer risk aversion </a:t>
              </a:r>
              <a:r>
                <a:rPr lang="en-US" dirty="0"/>
                <a:t>considerations in making scenario recommendations from crop growth simulation models</a:t>
              </a:r>
              <a:endParaRPr lang="en-ZW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55B918-B275-1774-624F-68A8653A41C0}"/>
                </a:ext>
              </a:extLst>
            </p:cNvPr>
            <p:cNvSpPr txBox="1"/>
            <p:nvPr/>
          </p:nvSpPr>
          <p:spPr>
            <a:xfrm>
              <a:off x="271849" y="1189697"/>
              <a:ext cx="303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Motivation</a:t>
              </a:r>
              <a:endParaRPr lang="en-ZW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8DBC26-D626-5B8D-928F-A607F4AC71B7}"/>
                </a:ext>
              </a:extLst>
            </p:cNvPr>
            <p:cNvSpPr txBox="1"/>
            <p:nvPr/>
          </p:nvSpPr>
          <p:spPr>
            <a:xfrm>
              <a:off x="271849" y="2280886"/>
              <a:ext cx="3031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Research question</a:t>
              </a:r>
              <a:endParaRPr lang="en-ZW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B3E1FE-80AE-98F1-E8A5-714775FC87EE}"/>
                </a:ext>
              </a:extLst>
            </p:cNvPr>
            <p:cNvSpPr txBox="1"/>
            <p:nvPr/>
          </p:nvSpPr>
          <p:spPr>
            <a:xfrm>
              <a:off x="3880023" y="2092985"/>
              <a:ext cx="7834182" cy="92333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What are the spatially differentiated </a:t>
              </a:r>
              <a:r>
                <a:rPr lang="en-US" b="1" dirty="0"/>
                <a:t>rice-wheat system level optimal (profit maximizing) strategies </a:t>
              </a:r>
              <a:r>
                <a:rPr lang="en-US" dirty="0"/>
                <a:t>for sowing rice under climatic risk such that even a </a:t>
              </a:r>
              <a:r>
                <a:rPr lang="en-US" b="1" dirty="0"/>
                <a:t>risk averse farmer finds it beneficial</a:t>
              </a:r>
              <a:r>
                <a:rPr lang="en-US" dirty="0"/>
                <a:t>?</a:t>
              </a:r>
              <a:endParaRPr lang="en-ZW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4A9392-D862-4FB6-778D-740DE54DF0CD}"/>
                </a:ext>
              </a:extLst>
            </p:cNvPr>
            <p:cNvSpPr txBox="1"/>
            <p:nvPr/>
          </p:nvSpPr>
          <p:spPr>
            <a:xfrm>
              <a:off x="271849" y="4744973"/>
              <a:ext cx="36081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Model output:</a:t>
              </a:r>
            </a:p>
            <a:p>
              <a:r>
                <a:rPr lang="en-US" dirty="0"/>
                <a:t>Optimal rice sowing strategy for a risk-averse farmer under climatic risk </a:t>
              </a:r>
              <a:endParaRPr lang="en-ZW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40063D-DD02-AEBB-5F15-45F47AEDEFAC}"/>
                </a:ext>
              </a:extLst>
            </p:cNvPr>
            <p:cNvSpPr/>
            <p:nvPr/>
          </p:nvSpPr>
          <p:spPr>
            <a:xfrm>
              <a:off x="3880022" y="3191916"/>
              <a:ext cx="7834183" cy="75400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APSIM spatially gridded crop model results, </a:t>
              </a:r>
            </a:p>
            <a:p>
              <a:r>
                <a:rPr lang="en-US" dirty="0"/>
                <a:t>Interpolated irrigation costs and output prices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62F08A-97BD-1C2C-6E8F-C0CD1B5D3908}"/>
                </a:ext>
              </a:extLst>
            </p:cNvPr>
            <p:cNvSpPr txBox="1"/>
            <p:nvPr/>
          </p:nvSpPr>
          <p:spPr>
            <a:xfrm>
              <a:off x="271849" y="4039776"/>
              <a:ext cx="201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Model algorithm </a:t>
              </a:r>
              <a:endParaRPr lang="en-ZW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D3B29A-9F88-2372-9ACE-ADF925CB67E5}"/>
                </a:ext>
              </a:extLst>
            </p:cNvPr>
            <p:cNvSpPr/>
            <p:nvPr/>
          </p:nvSpPr>
          <p:spPr>
            <a:xfrm>
              <a:off x="3880021" y="4058334"/>
              <a:ext cx="7834183" cy="61251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Link expected utility theory risk aversion conditions to second order stochastic dominance (SOSD) and  grid search algorithm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85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MKONDIWA, Maxwell (CIMMYT-India)</dc:creator>
  <cp:lastModifiedBy>MKONDIWA, Maxwell (CIMMYT-India)</cp:lastModifiedBy>
  <cp:revision>2</cp:revision>
  <dcterms:created xsi:type="dcterms:W3CDTF">2023-12-28T09:04:48Z</dcterms:created>
  <dcterms:modified xsi:type="dcterms:W3CDTF">2024-02-26T06:18:04Z</dcterms:modified>
</cp:coreProperties>
</file>