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411" r:id="rId4"/>
    <p:sldId id="415" r:id="rId5"/>
    <p:sldId id="274" r:id="rId6"/>
    <p:sldId id="416" r:id="rId7"/>
    <p:sldId id="401" r:id="rId8"/>
    <p:sldId id="271" r:id="rId9"/>
    <p:sldId id="260" r:id="rId10"/>
    <p:sldId id="403" r:id="rId11"/>
    <p:sldId id="258" r:id="rId12"/>
    <p:sldId id="407" r:id="rId13"/>
    <p:sldId id="281" r:id="rId14"/>
    <p:sldId id="266" r:id="rId15"/>
    <p:sldId id="404" r:id="rId16"/>
    <p:sldId id="408" r:id="rId17"/>
    <p:sldId id="413" r:id="rId18"/>
    <p:sldId id="420" r:id="rId19"/>
    <p:sldId id="418" r:id="rId20"/>
    <p:sldId id="419" r:id="rId21"/>
    <p:sldId id="268" r:id="rId22"/>
    <p:sldId id="41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17F3F-A9E1-4CB6-AE23-77212FC715F0}" v="45" dt="2023-07-30T03:46:5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E8D17F3F-A9E1-4CB6-AE23-77212FC715F0}"/>
    <pc:docChg chg="undo custSel addSld delSld modSld">
      <pc:chgData name="MKONDIWA, Maxwell (CIMMYT-India)" userId="861bee07-b612-4cf7-beae-414489ecebf8" providerId="ADAL" clId="{E8D17F3F-A9E1-4CB6-AE23-77212FC715F0}" dt="2023-07-30T03:46:58.762" v="397" actId="164"/>
      <pc:docMkLst>
        <pc:docMk/>
      </pc:docMkLst>
      <pc:sldChg chg="modSp mod">
        <pc:chgData name="MKONDIWA, Maxwell (CIMMYT-India)" userId="861bee07-b612-4cf7-beae-414489ecebf8" providerId="ADAL" clId="{E8D17F3F-A9E1-4CB6-AE23-77212FC715F0}" dt="2023-07-21T01:45:46.108" v="22" actId="14100"/>
        <pc:sldMkLst>
          <pc:docMk/>
          <pc:sldMk cId="1168277330" sldId="256"/>
        </pc:sldMkLst>
        <pc:spChg chg="mod">
          <ac:chgData name="MKONDIWA, Maxwell (CIMMYT-India)" userId="861bee07-b612-4cf7-beae-414489ecebf8" providerId="ADAL" clId="{E8D17F3F-A9E1-4CB6-AE23-77212FC715F0}" dt="2023-07-21T01:45:46.108" v="22" actId="14100"/>
          <ac:spMkLst>
            <pc:docMk/>
            <pc:sldMk cId="1168277330" sldId="256"/>
            <ac:spMk id="2" creationId="{02F9A324-86B6-E2C3-FD3E-E4046665EEBA}"/>
          </ac:spMkLst>
        </pc:spChg>
      </pc:sldChg>
      <pc:sldChg chg="addSp modSp mod">
        <pc:chgData name="MKONDIWA, Maxwell (CIMMYT-India)" userId="861bee07-b612-4cf7-beae-414489ecebf8" providerId="ADAL" clId="{E8D17F3F-A9E1-4CB6-AE23-77212FC715F0}" dt="2023-07-30T03:43:27.898" v="357" actId="1076"/>
        <pc:sldMkLst>
          <pc:docMk/>
          <pc:sldMk cId="632333329" sldId="258"/>
        </pc:sldMkLst>
        <pc:spChg chg="mod">
          <ac:chgData name="MKONDIWA, Maxwell (CIMMYT-India)" userId="861bee07-b612-4cf7-beae-414489ecebf8" providerId="ADAL" clId="{E8D17F3F-A9E1-4CB6-AE23-77212FC715F0}" dt="2023-07-30T03:43:27.898" v="357" actId="1076"/>
          <ac:spMkLst>
            <pc:docMk/>
            <pc:sldMk cId="632333329" sldId="258"/>
            <ac:spMk id="2" creationId="{F1C9E5EF-8284-051C-E9BD-2AD7597239C0}"/>
          </ac:spMkLst>
        </pc:spChg>
        <pc:spChg chg="mod">
          <ac:chgData name="MKONDIWA, Maxwell (CIMMYT-India)" userId="861bee07-b612-4cf7-beae-414489ecebf8" providerId="ADAL" clId="{E8D17F3F-A9E1-4CB6-AE23-77212FC715F0}" dt="2023-07-30T03:27:51.552" v="344" actId="164"/>
          <ac:spMkLst>
            <pc:docMk/>
            <pc:sldMk cId="632333329" sldId="258"/>
            <ac:spMk id="28" creationId="{092B29CD-616E-76C9-9B48-DC939FFC7310}"/>
          </ac:spMkLst>
        </pc:spChg>
        <pc:spChg chg="mod">
          <ac:chgData name="MKONDIWA, Maxwell (CIMMYT-India)" userId="861bee07-b612-4cf7-beae-414489ecebf8" providerId="ADAL" clId="{E8D17F3F-A9E1-4CB6-AE23-77212FC715F0}" dt="2023-07-30T03:27:51.552" v="344" actId="164"/>
          <ac:spMkLst>
            <pc:docMk/>
            <pc:sldMk cId="632333329" sldId="258"/>
            <ac:spMk id="29" creationId="{E0A862FD-170B-7667-ED5D-A5CE8B062D84}"/>
          </ac:spMkLst>
        </pc:spChg>
        <pc:spChg chg="mod">
          <ac:chgData name="MKONDIWA, Maxwell (CIMMYT-India)" userId="861bee07-b612-4cf7-beae-414489ecebf8" providerId="ADAL" clId="{E8D17F3F-A9E1-4CB6-AE23-77212FC715F0}" dt="2023-07-30T03:27:51.552" v="344" actId="164"/>
          <ac:spMkLst>
            <pc:docMk/>
            <pc:sldMk cId="632333329" sldId="258"/>
            <ac:spMk id="30" creationId="{B3136C8D-51CF-5056-EBBC-54F84449CECE}"/>
          </ac:spMkLst>
        </pc:spChg>
        <pc:spChg chg="mod">
          <ac:chgData name="MKONDIWA, Maxwell (CIMMYT-India)" userId="861bee07-b612-4cf7-beae-414489ecebf8" providerId="ADAL" clId="{E8D17F3F-A9E1-4CB6-AE23-77212FC715F0}" dt="2023-07-30T03:27:51.552" v="344" actId="164"/>
          <ac:spMkLst>
            <pc:docMk/>
            <pc:sldMk cId="632333329" sldId="258"/>
            <ac:spMk id="31" creationId="{AB641386-2C2F-CC50-081A-A7EA40BA9A7F}"/>
          </ac:spMkLst>
        </pc:spChg>
        <pc:spChg chg="mod">
          <ac:chgData name="MKONDIWA, Maxwell (CIMMYT-India)" userId="861bee07-b612-4cf7-beae-414489ecebf8" providerId="ADAL" clId="{E8D17F3F-A9E1-4CB6-AE23-77212FC715F0}" dt="2023-07-30T03:27:51.552" v="344" actId="164"/>
          <ac:spMkLst>
            <pc:docMk/>
            <pc:sldMk cId="632333329" sldId="258"/>
            <ac:spMk id="32" creationId="{B0A0938B-A3CB-0E2C-4694-C3D3125D1EEA}"/>
          </ac:spMkLst>
        </pc:spChg>
        <pc:spChg chg="mod">
          <ac:chgData name="MKONDIWA, Maxwell (CIMMYT-India)" userId="861bee07-b612-4cf7-beae-414489ecebf8" providerId="ADAL" clId="{E8D17F3F-A9E1-4CB6-AE23-77212FC715F0}" dt="2023-07-30T03:27:51.552" v="344" actId="164"/>
          <ac:spMkLst>
            <pc:docMk/>
            <pc:sldMk cId="632333329" sldId="258"/>
            <ac:spMk id="33" creationId="{109F0835-01B6-9AF7-6FE6-BF351E46E248}"/>
          </ac:spMkLst>
        </pc:spChg>
        <pc:grpChg chg="add mod">
          <ac:chgData name="MKONDIWA, Maxwell (CIMMYT-India)" userId="861bee07-b612-4cf7-beae-414489ecebf8" providerId="ADAL" clId="{E8D17F3F-A9E1-4CB6-AE23-77212FC715F0}" dt="2023-07-30T03:27:51.552" v="344" actId="164"/>
          <ac:grpSpMkLst>
            <pc:docMk/>
            <pc:sldMk cId="632333329" sldId="258"/>
            <ac:grpSpMk id="3" creationId="{FD5F93E9-1F7D-A55F-EF8D-95C8AFA5C6AC}"/>
          </ac:grpSpMkLst>
        </pc:grpChg>
        <pc:picChg chg="mod">
          <ac:chgData name="MKONDIWA, Maxwell (CIMMYT-India)" userId="861bee07-b612-4cf7-beae-414489ecebf8" providerId="ADAL" clId="{E8D17F3F-A9E1-4CB6-AE23-77212FC715F0}" dt="2023-07-30T03:27:51.552" v="344" actId="164"/>
          <ac:picMkLst>
            <pc:docMk/>
            <pc:sldMk cId="632333329" sldId="258"/>
            <ac:picMk id="6" creationId="{2BAB40DA-B099-FFAB-B04A-942A1F7D6092}"/>
          </ac:picMkLst>
        </pc:picChg>
        <pc:picChg chg="mod">
          <ac:chgData name="MKONDIWA, Maxwell (CIMMYT-India)" userId="861bee07-b612-4cf7-beae-414489ecebf8" providerId="ADAL" clId="{E8D17F3F-A9E1-4CB6-AE23-77212FC715F0}" dt="2023-07-30T03:27:51.552" v="344" actId="164"/>
          <ac:picMkLst>
            <pc:docMk/>
            <pc:sldMk cId="632333329" sldId="258"/>
            <ac:picMk id="7" creationId="{4F5BCE74-F3BC-FB34-A669-70C4B494FC0A}"/>
          </ac:picMkLst>
        </pc:picChg>
        <pc:picChg chg="mod">
          <ac:chgData name="MKONDIWA, Maxwell (CIMMYT-India)" userId="861bee07-b612-4cf7-beae-414489ecebf8" providerId="ADAL" clId="{E8D17F3F-A9E1-4CB6-AE23-77212FC715F0}" dt="2023-07-30T03:27:51.552" v="344" actId="164"/>
          <ac:picMkLst>
            <pc:docMk/>
            <pc:sldMk cId="632333329" sldId="258"/>
            <ac:picMk id="8" creationId="{98B1C4D5-0B96-8DB4-B43E-7432629512B8}"/>
          </ac:picMkLst>
        </pc:picChg>
        <pc:picChg chg="mod">
          <ac:chgData name="MKONDIWA, Maxwell (CIMMYT-India)" userId="861bee07-b612-4cf7-beae-414489ecebf8" providerId="ADAL" clId="{E8D17F3F-A9E1-4CB6-AE23-77212FC715F0}" dt="2023-07-30T03:27:51.552" v="344" actId="164"/>
          <ac:picMkLst>
            <pc:docMk/>
            <pc:sldMk cId="632333329" sldId="258"/>
            <ac:picMk id="10" creationId="{AE1DF9EF-9410-31FF-FAD9-A2313CB49E20}"/>
          </ac:picMkLst>
        </pc:picChg>
        <pc:picChg chg="mod">
          <ac:chgData name="MKONDIWA, Maxwell (CIMMYT-India)" userId="861bee07-b612-4cf7-beae-414489ecebf8" providerId="ADAL" clId="{E8D17F3F-A9E1-4CB6-AE23-77212FC715F0}" dt="2023-07-30T03:27:51.552" v="344" actId="164"/>
          <ac:picMkLst>
            <pc:docMk/>
            <pc:sldMk cId="632333329" sldId="258"/>
            <ac:picMk id="12" creationId="{F0225FE0-499C-ACC2-44E3-6ACFCC9A4C29}"/>
          </ac:picMkLst>
        </pc:picChg>
        <pc:picChg chg="mod">
          <ac:chgData name="MKONDIWA, Maxwell (CIMMYT-India)" userId="861bee07-b612-4cf7-beae-414489ecebf8" providerId="ADAL" clId="{E8D17F3F-A9E1-4CB6-AE23-77212FC715F0}" dt="2023-07-30T03:27:51.552" v="344" actId="164"/>
          <ac:picMkLst>
            <pc:docMk/>
            <pc:sldMk cId="632333329" sldId="258"/>
            <ac:picMk id="13" creationId="{9745DC00-6E9A-FCE2-56D5-414C63A3A96D}"/>
          </ac:picMkLst>
        </pc:picChg>
      </pc:sldChg>
      <pc:sldChg chg="addSp modSp mod">
        <pc:chgData name="MKONDIWA, Maxwell (CIMMYT-India)" userId="861bee07-b612-4cf7-beae-414489ecebf8" providerId="ADAL" clId="{E8D17F3F-A9E1-4CB6-AE23-77212FC715F0}" dt="2023-07-30T03:43:33.403" v="358" actId="1076"/>
        <pc:sldMkLst>
          <pc:docMk/>
          <pc:sldMk cId="1879476646" sldId="403"/>
        </pc:sldMkLst>
        <pc:spChg chg="mod">
          <ac:chgData name="MKONDIWA, Maxwell (CIMMYT-India)" userId="861bee07-b612-4cf7-beae-414489ecebf8" providerId="ADAL" clId="{E8D17F3F-A9E1-4CB6-AE23-77212FC715F0}" dt="2023-07-30T03:43:33.403" v="358" actId="1076"/>
          <ac:spMkLst>
            <pc:docMk/>
            <pc:sldMk cId="1879476646" sldId="403"/>
            <ac:spMk id="2" creationId="{B885268E-C6EB-FB7D-D297-0B55C8986E0C}"/>
          </ac:spMkLst>
        </pc:spChg>
        <pc:spChg chg="mod">
          <ac:chgData name="MKONDIWA, Maxwell (CIMMYT-India)" userId="861bee07-b612-4cf7-beae-414489ecebf8" providerId="ADAL" clId="{E8D17F3F-A9E1-4CB6-AE23-77212FC715F0}" dt="2023-07-30T03:40:05.323" v="354" actId="164"/>
          <ac:spMkLst>
            <pc:docMk/>
            <pc:sldMk cId="1879476646" sldId="403"/>
            <ac:spMk id="28" creationId="{092B29CD-616E-76C9-9B48-DC939FFC7310}"/>
          </ac:spMkLst>
        </pc:spChg>
        <pc:spChg chg="mod">
          <ac:chgData name="MKONDIWA, Maxwell (CIMMYT-India)" userId="861bee07-b612-4cf7-beae-414489ecebf8" providerId="ADAL" clId="{E8D17F3F-A9E1-4CB6-AE23-77212FC715F0}" dt="2023-07-30T03:40:05.323" v="354" actId="164"/>
          <ac:spMkLst>
            <pc:docMk/>
            <pc:sldMk cId="1879476646" sldId="403"/>
            <ac:spMk id="29" creationId="{E0A862FD-170B-7667-ED5D-A5CE8B062D84}"/>
          </ac:spMkLst>
        </pc:spChg>
        <pc:spChg chg="mod">
          <ac:chgData name="MKONDIWA, Maxwell (CIMMYT-India)" userId="861bee07-b612-4cf7-beae-414489ecebf8" providerId="ADAL" clId="{E8D17F3F-A9E1-4CB6-AE23-77212FC715F0}" dt="2023-07-30T03:40:05.323" v="354" actId="164"/>
          <ac:spMkLst>
            <pc:docMk/>
            <pc:sldMk cId="1879476646" sldId="403"/>
            <ac:spMk id="30" creationId="{B3136C8D-51CF-5056-EBBC-54F84449CECE}"/>
          </ac:spMkLst>
        </pc:spChg>
        <pc:spChg chg="mod">
          <ac:chgData name="MKONDIWA, Maxwell (CIMMYT-India)" userId="861bee07-b612-4cf7-beae-414489ecebf8" providerId="ADAL" clId="{E8D17F3F-A9E1-4CB6-AE23-77212FC715F0}" dt="2023-07-30T03:40:05.323" v="354" actId="164"/>
          <ac:spMkLst>
            <pc:docMk/>
            <pc:sldMk cId="1879476646" sldId="403"/>
            <ac:spMk id="31" creationId="{AB641386-2C2F-CC50-081A-A7EA40BA9A7F}"/>
          </ac:spMkLst>
        </pc:spChg>
        <pc:spChg chg="mod">
          <ac:chgData name="MKONDIWA, Maxwell (CIMMYT-India)" userId="861bee07-b612-4cf7-beae-414489ecebf8" providerId="ADAL" clId="{E8D17F3F-A9E1-4CB6-AE23-77212FC715F0}" dt="2023-07-30T03:40:05.323" v="354" actId="164"/>
          <ac:spMkLst>
            <pc:docMk/>
            <pc:sldMk cId="1879476646" sldId="403"/>
            <ac:spMk id="32" creationId="{B0A0938B-A3CB-0E2C-4694-C3D3125D1EEA}"/>
          </ac:spMkLst>
        </pc:spChg>
        <pc:spChg chg="mod">
          <ac:chgData name="MKONDIWA, Maxwell (CIMMYT-India)" userId="861bee07-b612-4cf7-beae-414489ecebf8" providerId="ADAL" clId="{E8D17F3F-A9E1-4CB6-AE23-77212FC715F0}" dt="2023-07-30T03:40:05.323" v="354" actId="164"/>
          <ac:spMkLst>
            <pc:docMk/>
            <pc:sldMk cId="1879476646" sldId="403"/>
            <ac:spMk id="33" creationId="{109F0835-01B6-9AF7-6FE6-BF351E46E248}"/>
          </ac:spMkLst>
        </pc:spChg>
        <pc:grpChg chg="add mod">
          <ac:chgData name="MKONDIWA, Maxwell (CIMMYT-India)" userId="861bee07-b612-4cf7-beae-414489ecebf8" providerId="ADAL" clId="{E8D17F3F-A9E1-4CB6-AE23-77212FC715F0}" dt="2023-07-30T03:40:13.013" v="356" actId="1076"/>
          <ac:grpSpMkLst>
            <pc:docMk/>
            <pc:sldMk cId="1879476646" sldId="403"/>
            <ac:grpSpMk id="3" creationId="{5BF0931C-219E-9D28-7DA9-27A4A7EBE12D}"/>
          </ac:grpSpMkLst>
        </pc:grpChg>
        <pc:picChg chg="mod">
          <ac:chgData name="MKONDIWA, Maxwell (CIMMYT-India)" userId="861bee07-b612-4cf7-beae-414489ecebf8" providerId="ADAL" clId="{E8D17F3F-A9E1-4CB6-AE23-77212FC715F0}" dt="2023-07-30T03:40:05.323" v="354" actId="164"/>
          <ac:picMkLst>
            <pc:docMk/>
            <pc:sldMk cId="1879476646" sldId="403"/>
            <ac:picMk id="5" creationId="{6037F929-731F-43B9-6448-1C850FC2C308}"/>
          </ac:picMkLst>
        </pc:picChg>
        <pc:picChg chg="mod">
          <ac:chgData name="MKONDIWA, Maxwell (CIMMYT-India)" userId="861bee07-b612-4cf7-beae-414489ecebf8" providerId="ADAL" clId="{E8D17F3F-A9E1-4CB6-AE23-77212FC715F0}" dt="2023-07-30T03:40:05.323" v="354" actId="164"/>
          <ac:picMkLst>
            <pc:docMk/>
            <pc:sldMk cId="1879476646" sldId="403"/>
            <ac:picMk id="6" creationId="{F1D0CF8A-3C12-516A-1964-51F1FE0F9B87}"/>
          </ac:picMkLst>
        </pc:picChg>
        <pc:picChg chg="mod">
          <ac:chgData name="MKONDIWA, Maxwell (CIMMYT-India)" userId="861bee07-b612-4cf7-beae-414489ecebf8" providerId="ADAL" clId="{E8D17F3F-A9E1-4CB6-AE23-77212FC715F0}" dt="2023-07-30T03:40:05.323" v="354" actId="164"/>
          <ac:picMkLst>
            <pc:docMk/>
            <pc:sldMk cId="1879476646" sldId="403"/>
            <ac:picMk id="7" creationId="{2F15AEF4-8170-995A-52B5-C42B14A1C0CB}"/>
          </ac:picMkLst>
        </pc:picChg>
        <pc:picChg chg="mod">
          <ac:chgData name="MKONDIWA, Maxwell (CIMMYT-India)" userId="861bee07-b612-4cf7-beae-414489ecebf8" providerId="ADAL" clId="{E8D17F3F-A9E1-4CB6-AE23-77212FC715F0}" dt="2023-07-30T03:40:05.323" v="354" actId="164"/>
          <ac:picMkLst>
            <pc:docMk/>
            <pc:sldMk cId="1879476646" sldId="403"/>
            <ac:picMk id="8" creationId="{3515F14A-73DD-6F81-711F-BB1845B454D7}"/>
          </ac:picMkLst>
        </pc:picChg>
        <pc:picChg chg="mod">
          <ac:chgData name="MKONDIWA, Maxwell (CIMMYT-India)" userId="861bee07-b612-4cf7-beae-414489ecebf8" providerId="ADAL" clId="{E8D17F3F-A9E1-4CB6-AE23-77212FC715F0}" dt="2023-07-30T03:40:05.323" v="354" actId="164"/>
          <ac:picMkLst>
            <pc:docMk/>
            <pc:sldMk cId="1879476646" sldId="403"/>
            <ac:picMk id="9" creationId="{35E4A1C1-BEDF-3C43-AECA-6AF279861091}"/>
          </ac:picMkLst>
        </pc:picChg>
        <pc:picChg chg="mod">
          <ac:chgData name="MKONDIWA, Maxwell (CIMMYT-India)" userId="861bee07-b612-4cf7-beae-414489ecebf8" providerId="ADAL" clId="{E8D17F3F-A9E1-4CB6-AE23-77212FC715F0}" dt="2023-07-30T03:40:05.323" v="354" actId="164"/>
          <ac:picMkLst>
            <pc:docMk/>
            <pc:sldMk cId="1879476646" sldId="403"/>
            <ac:picMk id="10" creationId="{55C29D4D-87BA-D5ED-80F5-79B9908A7150}"/>
          </ac:picMkLst>
        </pc:picChg>
      </pc:sldChg>
      <pc:sldChg chg="addSp delSp modSp del mod">
        <pc:chgData name="MKONDIWA, Maxwell (CIMMYT-India)" userId="861bee07-b612-4cf7-beae-414489ecebf8" providerId="ADAL" clId="{E8D17F3F-A9E1-4CB6-AE23-77212FC715F0}" dt="2023-07-26T09:39:15.471" v="187" actId="47"/>
        <pc:sldMkLst>
          <pc:docMk/>
          <pc:sldMk cId="1246444081" sldId="406"/>
        </pc:sldMkLst>
        <pc:grpChg chg="del mod">
          <ac:chgData name="MKONDIWA, Maxwell (CIMMYT-India)" userId="861bee07-b612-4cf7-beae-414489ecebf8" providerId="ADAL" clId="{E8D17F3F-A9E1-4CB6-AE23-77212FC715F0}" dt="2023-07-21T03:19:57.916" v="33" actId="478"/>
          <ac:grpSpMkLst>
            <pc:docMk/>
            <pc:sldMk cId="1246444081" sldId="406"/>
            <ac:grpSpMk id="9" creationId="{E85601EE-98D5-D9C2-F5A9-6BA5F5FA0E85}"/>
          </ac:grpSpMkLst>
        </pc:grpChg>
        <pc:picChg chg="add del mod">
          <ac:chgData name="MKONDIWA, Maxwell (CIMMYT-India)" userId="861bee07-b612-4cf7-beae-414489ecebf8" providerId="ADAL" clId="{E8D17F3F-A9E1-4CB6-AE23-77212FC715F0}" dt="2023-07-26T06:46:45.271" v="77" actId="478"/>
          <ac:picMkLst>
            <pc:docMk/>
            <pc:sldMk cId="1246444081" sldId="406"/>
            <ac:picMk id="2" creationId="{D4AA7EE4-BE62-2970-18D1-1313CF14E587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3" creationId="{9D0DF52D-1984-36A2-7396-C08FB3543452}"/>
          </ac:picMkLst>
        </pc:picChg>
        <pc:picChg chg="add del mod">
          <ac:chgData name="MKONDIWA, Maxwell (CIMMYT-India)" userId="861bee07-b612-4cf7-beae-414489ecebf8" providerId="ADAL" clId="{E8D17F3F-A9E1-4CB6-AE23-77212FC715F0}" dt="2023-07-26T09:38:54.546" v="182" actId="21"/>
          <ac:picMkLst>
            <pc:docMk/>
            <pc:sldMk cId="1246444081" sldId="406"/>
            <ac:picMk id="4" creationId="{4EA3100A-E5B0-CF8F-FD38-98494EF26D1D}"/>
          </ac:picMkLst>
        </pc:picChg>
      </pc:sldChg>
      <pc:sldChg chg="addSp delSp modSp mod setBg">
        <pc:chgData name="MKONDIWA, Maxwell (CIMMYT-India)" userId="861bee07-b612-4cf7-beae-414489ecebf8" providerId="ADAL" clId="{E8D17F3F-A9E1-4CB6-AE23-77212FC715F0}" dt="2023-07-30T03:44:08.303" v="360" actId="1036"/>
        <pc:sldMkLst>
          <pc:docMk/>
          <pc:sldMk cId="578307128" sldId="408"/>
        </pc:sldMkLst>
        <pc:spChg chg="add del mod">
          <ac:chgData name="MKONDIWA, Maxwell (CIMMYT-India)" userId="861bee07-b612-4cf7-beae-414489ecebf8" providerId="ADAL" clId="{E8D17F3F-A9E1-4CB6-AE23-77212FC715F0}" dt="2023-07-21T08:04:41.838" v="38" actId="767"/>
          <ac:spMkLst>
            <pc:docMk/>
            <pc:sldMk cId="578307128" sldId="408"/>
            <ac:spMk id="4" creationId="{88302B1F-FF94-ADA4-9955-F8A47879C18E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3" creationId="{7C71A0E8-4C64-F8B9-CC32-AFFF05D36CDA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4" creationId="{B9EF3BD4-675F-4B44-B492-8C6A67370D4F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5" creationId="{5D614319-2B1C-AA5B-4A4A-A772CE5BE7D8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6" creationId="{A887BB9D-72E6-C18F-1950-5E44F13AA226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7" creationId="{E3B4FF89-C45F-4E24-B963-61E855708F2A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18" creationId="{93A7AA0F-475D-EA0C-5BC6-4E753389D944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19" creationId="{14F25C03-EF67-4344-8AEA-7B3FA0DED024}"/>
          </ac:spMkLst>
        </pc:spChg>
        <pc:spChg chg="add mod">
          <ac:chgData name="MKONDIWA, Maxwell (CIMMYT-India)" userId="861bee07-b612-4cf7-beae-414489ecebf8" providerId="ADAL" clId="{E8D17F3F-A9E1-4CB6-AE23-77212FC715F0}" dt="2023-07-26T09:19:59.936" v="181" actId="164"/>
          <ac:spMkLst>
            <pc:docMk/>
            <pc:sldMk cId="578307128" sldId="408"/>
            <ac:spMk id="20" creationId="{D74C1104-F026-EF49-D907-94366D33DAC3}"/>
          </ac:spMkLst>
        </pc:spChg>
        <pc:spChg chg="add del">
          <ac:chgData name="MKONDIWA, Maxwell (CIMMYT-India)" userId="861bee07-b612-4cf7-beae-414489ecebf8" providerId="ADAL" clId="{E8D17F3F-A9E1-4CB6-AE23-77212FC715F0}" dt="2023-07-26T09:06:57.289" v="129" actId="26606"/>
          <ac:spMkLst>
            <pc:docMk/>
            <pc:sldMk cId="578307128" sldId="408"/>
            <ac:spMk id="21" creationId="{F74793DE-3651-410B-B243-8F0B1468E6A4}"/>
          </ac:spMkLst>
        </pc:spChg>
        <pc:grpChg chg="add mod">
          <ac:chgData name="MKONDIWA, Maxwell (CIMMYT-India)" userId="861bee07-b612-4cf7-beae-414489ecebf8" providerId="ADAL" clId="{E8D17F3F-A9E1-4CB6-AE23-77212FC715F0}" dt="2023-07-30T03:44:08.303" v="360" actId="1036"/>
          <ac:grpSpMkLst>
            <pc:docMk/>
            <pc:sldMk cId="578307128" sldId="408"/>
            <ac:grpSpMk id="22" creationId="{1F5EE152-27C7-5DBC-F3FF-5EDE0A442428}"/>
          </ac:grpSpMkLst>
        </pc:grpChg>
        <pc:picChg chg="add del mod modCrop">
          <ac:chgData name="MKONDIWA, Maxwell (CIMMYT-India)" userId="861bee07-b612-4cf7-beae-414489ecebf8" providerId="ADAL" clId="{E8D17F3F-A9E1-4CB6-AE23-77212FC715F0}" dt="2023-07-21T08:05:31.452" v="44" actId="478"/>
          <ac:picMkLst>
            <pc:docMk/>
            <pc:sldMk cId="578307128" sldId="408"/>
            <ac:picMk id="2" creationId="{3F976B13-2122-B40E-3B32-C9497106E293}"/>
          </ac:picMkLst>
        </pc:picChg>
        <pc:picChg chg="add mo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2" creationId="{DCA046DA-3511-6FA9-EEEE-D549D08B1470}"/>
          </ac:picMkLst>
        </pc:picChg>
        <pc:picChg chg="del">
          <ac:chgData name="MKONDIWA, Maxwell (CIMMYT-India)" userId="861bee07-b612-4cf7-beae-414489ecebf8" providerId="ADAL" clId="{E8D17F3F-A9E1-4CB6-AE23-77212FC715F0}" dt="2023-07-21T03:20:01.211" v="34" actId="478"/>
          <ac:picMkLst>
            <pc:docMk/>
            <pc:sldMk cId="578307128" sldId="408"/>
            <ac:picMk id="3" creationId="{5A2A6134-3F86-4594-2BBB-AE32AFC8B591}"/>
          </ac:picMkLst>
        </pc:picChg>
        <pc:picChg chg="add mo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4" creationId="{756CB2C1-F78A-57EE-CB6B-505D30792C43}"/>
          </ac:picMkLst>
        </pc:picChg>
        <pc:picChg chg="add del mod">
          <ac:chgData name="MKONDIWA, Maxwell (CIMMYT-India)" userId="861bee07-b612-4cf7-beae-414489ecebf8" providerId="ADAL" clId="{E8D17F3F-A9E1-4CB6-AE23-77212FC715F0}" dt="2023-07-21T08:05:29.742" v="43" actId="478"/>
          <ac:picMkLst>
            <pc:docMk/>
            <pc:sldMk cId="578307128" sldId="408"/>
            <ac:picMk id="5" creationId="{B197BFC2-04B7-4546-B25B-3C795543B156}"/>
          </ac:picMkLst>
        </pc:picChg>
        <pc:picChg chg="add mod or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6" creationId="{18D37C3F-D6B5-40DE-818B-4179E3D9A88E}"/>
          </ac:picMkLst>
        </pc:picChg>
        <pc:picChg chg="add mod or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8" creationId="{1D122038-C160-616D-36D7-47FB47C9CD50}"/>
          </ac:picMkLst>
        </pc:picChg>
        <pc:picChg chg="add mo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10" creationId="{3C1314D8-3328-F2DF-F9AC-C7D5A9A0931E}"/>
          </ac:picMkLst>
        </pc:picChg>
        <pc:picChg chg="add mod ord">
          <ac:chgData name="MKONDIWA, Maxwell (CIMMYT-India)" userId="861bee07-b612-4cf7-beae-414489ecebf8" providerId="ADAL" clId="{E8D17F3F-A9E1-4CB6-AE23-77212FC715F0}" dt="2023-07-26T09:19:59.936" v="181" actId="164"/>
          <ac:picMkLst>
            <pc:docMk/>
            <pc:sldMk cId="578307128" sldId="408"/>
            <ac:picMk id="12" creationId="{AD5CD7EB-8235-8E94-604D-CD44315F3004}"/>
          </ac:picMkLst>
        </pc:picChg>
      </pc:sldChg>
      <pc:sldChg chg="addSp delSp modSp mod">
        <pc:chgData name="MKONDIWA, Maxwell (CIMMYT-India)" userId="861bee07-b612-4cf7-beae-414489ecebf8" providerId="ADAL" clId="{E8D17F3F-A9E1-4CB6-AE23-77212FC715F0}" dt="2023-07-26T09:39:05.753" v="186" actId="1076"/>
        <pc:sldMkLst>
          <pc:docMk/>
          <pc:sldMk cId="1260023922" sldId="413"/>
        </pc:sldMkLst>
        <pc:spChg chg="add del mod">
          <ac:chgData name="MKONDIWA, Maxwell (CIMMYT-India)" userId="861bee07-b612-4cf7-beae-414489ecebf8" providerId="ADAL" clId="{E8D17F3F-A9E1-4CB6-AE23-77212FC715F0}" dt="2023-07-21T03:19:50.118" v="29" actId="478"/>
          <ac:spMkLst>
            <pc:docMk/>
            <pc:sldMk cId="1260023922" sldId="413"/>
            <ac:spMk id="4" creationId="{9A539EAD-F358-A49E-5B8E-B59E12951E97}"/>
          </ac:spMkLst>
        </pc:spChg>
        <pc:picChg chg="add mod">
          <ac:chgData name="MKONDIWA, Maxwell (CIMMYT-India)" userId="861bee07-b612-4cf7-beae-414489ecebf8" providerId="ADAL" clId="{E8D17F3F-A9E1-4CB6-AE23-77212FC715F0}" dt="2023-07-26T09:39:05.753" v="186" actId="1076"/>
          <ac:picMkLst>
            <pc:docMk/>
            <pc:sldMk cId="1260023922" sldId="413"/>
            <ac:picMk id="3" creationId="{5A4A9904-4DF7-EAB3-9DAF-34E1FE80B761}"/>
          </ac:picMkLst>
        </pc:picChg>
        <pc:picChg chg="add mod">
          <ac:chgData name="MKONDIWA, Maxwell (CIMMYT-India)" userId="861bee07-b612-4cf7-beae-414489ecebf8" providerId="ADAL" clId="{E8D17F3F-A9E1-4CB6-AE23-77212FC715F0}" dt="2023-07-26T09:39:00.276" v="185" actId="1076"/>
          <ac:picMkLst>
            <pc:docMk/>
            <pc:sldMk cId="1260023922" sldId="413"/>
            <ac:picMk id="4" creationId="{5F501816-2944-BC2E-3DFA-CF05E78DACD3}"/>
          </ac:picMkLst>
        </pc:picChg>
        <pc:picChg chg="del">
          <ac:chgData name="MKONDIWA, Maxwell (CIMMYT-India)" userId="861bee07-b612-4cf7-beae-414489ecebf8" providerId="ADAL" clId="{E8D17F3F-A9E1-4CB6-AE23-77212FC715F0}" dt="2023-07-21T03:19:52.543" v="31" actId="478"/>
          <ac:picMkLst>
            <pc:docMk/>
            <pc:sldMk cId="1260023922" sldId="413"/>
            <ac:picMk id="8" creationId="{098500C4-A9DD-6F42-B7C6-7C94CD58C369}"/>
          </ac:picMkLst>
        </pc:picChg>
        <pc:picChg chg="del">
          <ac:chgData name="MKONDIWA, Maxwell (CIMMYT-India)" userId="861bee07-b612-4cf7-beae-414489ecebf8" providerId="ADAL" clId="{E8D17F3F-A9E1-4CB6-AE23-77212FC715F0}" dt="2023-07-21T03:19:38.032" v="27" actId="478"/>
          <ac:picMkLst>
            <pc:docMk/>
            <pc:sldMk cId="1260023922" sldId="413"/>
            <ac:picMk id="11" creationId="{A9D96D1D-643C-729A-4182-3AB7405C44AD}"/>
          </ac:picMkLst>
        </pc:picChg>
        <pc:picChg chg="del">
          <ac:chgData name="MKONDIWA, Maxwell (CIMMYT-India)" userId="861bee07-b612-4cf7-beae-414489ecebf8" providerId="ADAL" clId="{E8D17F3F-A9E1-4CB6-AE23-77212FC715F0}" dt="2023-07-21T03:19:51.444" v="30" actId="478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mod">
        <pc:chgData name="MKONDIWA, Maxwell (CIMMYT-India)" userId="861bee07-b612-4cf7-beae-414489ecebf8" providerId="ADAL" clId="{E8D17F3F-A9E1-4CB6-AE23-77212FC715F0}" dt="2023-07-21T03:18:43.349" v="26" actId="5793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E8D17F3F-A9E1-4CB6-AE23-77212FC715F0}" dt="2023-07-21T03:18:43.349" v="26" actId="5793"/>
          <ac:spMkLst>
            <pc:docMk/>
            <pc:sldMk cId="2358037700" sldId="416"/>
            <ac:spMk id="3" creationId="{6EB2E6AA-1165-0429-6F8D-E25C534040E3}"/>
          </ac:spMkLst>
        </pc:spChg>
      </pc:sldChg>
      <pc:sldChg chg="new del">
        <pc:chgData name="MKONDIWA, Maxwell (CIMMYT-India)" userId="861bee07-b612-4cf7-beae-414489ecebf8" providerId="ADAL" clId="{E8D17F3F-A9E1-4CB6-AE23-77212FC715F0}" dt="2023-07-30T03:18:05.151" v="270" actId="47"/>
        <pc:sldMkLst>
          <pc:docMk/>
          <pc:sldMk cId="2989233183" sldId="417"/>
        </pc:sldMkLst>
      </pc:sldChg>
      <pc:sldChg chg="addSp delSp modSp new mod">
        <pc:chgData name="MKONDIWA, Maxwell (CIMMYT-India)" userId="861bee07-b612-4cf7-beae-414489ecebf8" providerId="ADAL" clId="{E8D17F3F-A9E1-4CB6-AE23-77212FC715F0}" dt="2023-07-30T03:46:58.762" v="397" actId="164"/>
        <pc:sldMkLst>
          <pc:docMk/>
          <pc:sldMk cId="678201175" sldId="418"/>
        </pc:sldMkLst>
        <pc:spChg chg="add del mod">
          <ac:chgData name="MKONDIWA, Maxwell (CIMMYT-India)" userId="861bee07-b612-4cf7-beae-414489ecebf8" providerId="ADAL" clId="{E8D17F3F-A9E1-4CB6-AE23-77212FC715F0}" dt="2023-07-30T03:44:32.824" v="362" actId="478"/>
          <ac:spMkLst>
            <pc:docMk/>
            <pc:sldMk cId="678201175" sldId="418"/>
            <ac:spMk id="18" creationId="{DE36EC0B-965B-A2A4-170B-A03DDA4CC672}"/>
          </ac:spMkLst>
        </pc:spChg>
        <pc:spChg chg="add mod">
          <ac:chgData name="MKONDIWA, Maxwell (CIMMYT-India)" userId="861bee07-b612-4cf7-beae-414489ecebf8" providerId="ADAL" clId="{E8D17F3F-A9E1-4CB6-AE23-77212FC715F0}" dt="2023-07-30T03:46:58.762" v="397" actId="164"/>
          <ac:spMkLst>
            <pc:docMk/>
            <pc:sldMk cId="678201175" sldId="418"/>
            <ac:spMk id="19" creationId="{C1BD19AE-5662-CC2A-3DEA-C4F52813230E}"/>
          </ac:spMkLst>
        </pc:spChg>
        <pc:spChg chg="add mod">
          <ac:chgData name="MKONDIWA, Maxwell (CIMMYT-India)" userId="861bee07-b612-4cf7-beae-414489ecebf8" providerId="ADAL" clId="{E8D17F3F-A9E1-4CB6-AE23-77212FC715F0}" dt="2023-07-30T03:46:58.762" v="397" actId="164"/>
          <ac:spMkLst>
            <pc:docMk/>
            <pc:sldMk cId="678201175" sldId="418"/>
            <ac:spMk id="20" creationId="{7C60C5EC-7EF6-5125-FC32-8211DD30013E}"/>
          </ac:spMkLst>
        </pc:spChg>
        <pc:spChg chg="add mod">
          <ac:chgData name="MKONDIWA, Maxwell (CIMMYT-India)" userId="861bee07-b612-4cf7-beae-414489ecebf8" providerId="ADAL" clId="{E8D17F3F-A9E1-4CB6-AE23-77212FC715F0}" dt="2023-07-30T03:46:58.762" v="397" actId="164"/>
          <ac:spMkLst>
            <pc:docMk/>
            <pc:sldMk cId="678201175" sldId="418"/>
            <ac:spMk id="21" creationId="{84DF9870-8DC2-6173-3D22-09BAAC9E005E}"/>
          </ac:spMkLst>
        </pc:spChg>
        <pc:spChg chg="add mod">
          <ac:chgData name="MKONDIWA, Maxwell (CIMMYT-India)" userId="861bee07-b612-4cf7-beae-414489ecebf8" providerId="ADAL" clId="{E8D17F3F-A9E1-4CB6-AE23-77212FC715F0}" dt="2023-07-30T03:46:58.762" v="397" actId="164"/>
          <ac:spMkLst>
            <pc:docMk/>
            <pc:sldMk cId="678201175" sldId="418"/>
            <ac:spMk id="22" creationId="{9EC0EF9D-1F14-C19F-0705-DE37C887CA71}"/>
          </ac:spMkLst>
        </pc:spChg>
        <pc:spChg chg="add mod">
          <ac:chgData name="MKONDIWA, Maxwell (CIMMYT-India)" userId="861bee07-b612-4cf7-beae-414489ecebf8" providerId="ADAL" clId="{E8D17F3F-A9E1-4CB6-AE23-77212FC715F0}" dt="2023-07-30T03:46:58.762" v="397" actId="164"/>
          <ac:spMkLst>
            <pc:docMk/>
            <pc:sldMk cId="678201175" sldId="418"/>
            <ac:spMk id="23" creationId="{8C5849F9-57AA-9145-B026-9343D7834B9A}"/>
          </ac:spMkLst>
        </pc:spChg>
        <pc:spChg chg="add mod">
          <ac:chgData name="MKONDIWA, Maxwell (CIMMYT-India)" userId="861bee07-b612-4cf7-beae-414489ecebf8" providerId="ADAL" clId="{E8D17F3F-A9E1-4CB6-AE23-77212FC715F0}" dt="2023-07-30T03:46:58.762" v="397" actId="164"/>
          <ac:spMkLst>
            <pc:docMk/>
            <pc:sldMk cId="678201175" sldId="418"/>
            <ac:spMk id="24" creationId="{3020585E-7889-F967-8935-D7BAA7B4E980}"/>
          </ac:spMkLst>
        </pc:spChg>
        <pc:grpChg chg="add mod">
          <ac:chgData name="MKONDIWA, Maxwell (CIMMYT-India)" userId="861bee07-b612-4cf7-beae-414489ecebf8" providerId="ADAL" clId="{E8D17F3F-A9E1-4CB6-AE23-77212FC715F0}" dt="2023-07-30T03:46:58.762" v="397" actId="164"/>
          <ac:grpSpMkLst>
            <pc:docMk/>
            <pc:sldMk cId="678201175" sldId="418"/>
            <ac:grpSpMk id="25" creationId="{2336C18D-A6E8-F73E-C3CB-28A4937B686D}"/>
          </ac:grpSpMkLst>
        </pc:grpChg>
        <pc:picChg chg="add del mod">
          <ac:chgData name="MKONDIWA, Maxwell (CIMMYT-India)" userId="861bee07-b612-4cf7-beae-414489ecebf8" providerId="ADAL" clId="{E8D17F3F-A9E1-4CB6-AE23-77212FC715F0}" dt="2023-07-30T02:25:36.067" v="202" actId="478"/>
          <ac:picMkLst>
            <pc:docMk/>
            <pc:sldMk cId="678201175" sldId="418"/>
            <ac:picMk id="3" creationId="{F3DBE3F2-FD08-1135-35E0-2FF47F88C8DF}"/>
          </ac:picMkLst>
        </pc:picChg>
        <pc:picChg chg="add del mod">
          <ac:chgData name="MKONDIWA, Maxwell (CIMMYT-India)" userId="861bee07-b612-4cf7-beae-414489ecebf8" providerId="ADAL" clId="{E8D17F3F-A9E1-4CB6-AE23-77212FC715F0}" dt="2023-07-30T02:25:37.658" v="203" actId="478"/>
          <ac:picMkLst>
            <pc:docMk/>
            <pc:sldMk cId="678201175" sldId="418"/>
            <ac:picMk id="5" creationId="{84EEEC7C-F2B5-9014-4D49-690BBF1CD186}"/>
          </ac:picMkLst>
        </pc:picChg>
        <pc:picChg chg="add mod">
          <ac:chgData name="MKONDIWA, Maxwell (CIMMYT-India)" userId="861bee07-b612-4cf7-beae-414489ecebf8" providerId="ADAL" clId="{E8D17F3F-A9E1-4CB6-AE23-77212FC715F0}" dt="2023-07-30T03:46:58.762" v="397" actId="164"/>
          <ac:picMkLst>
            <pc:docMk/>
            <pc:sldMk cId="678201175" sldId="418"/>
            <ac:picMk id="7" creationId="{72DAB14B-2335-48C5-C639-BBE4B8ED9986}"/>
          </ac:picMkLst>
        </pc:picChg>
        <pc:picChg chg="add mod">
          <ac:chgData name="MKONDIWA, Maxwell (CIMMYT-India)" userId="861bee07-b612-4cf7-beae-414489ecebf8" providerId="ADAL" clId="{E8D17F3F-A9E1-4CB6-AE23-77212FC715F0}" dt="2023-07-30T03:46:58.762" v="397" actId="164"/>
          <ac:picMkLst>
            <pc:docMk/>
            <pc:sldMk cId="678201175" sldId="418"/>
            <ac:picMk id="9" creationId="{336C62B0-D6A6-4170-304C-9D769A4EBD9E}"/>
          </ac:picMkLst>
        </pc:picChg>
        <pc:picChg chg="add mod">
          <ac:chgData name="MKONDIWA, Maxwell (CIMMYT-India)" userId="861bee07-b612-4cf7-beae-414489ecebf8" providerId="ADAL" clId="{E8D17F3F-A9E1-4CB6-AE23-77212FC715F0}" dt="2023-07-30T03:46:58.762" v="397" actId="164"/>
          <ac:picMkLst>
            <pc:docMk/>
            <pc:sldMk cId="678201175" sldId="418"/>
            <ac:picMk id="11" creationId="{512963BE-8C4E-A18A-E8E6-0A49220C2982}"/>
          </ac:picMkLst>
        </pc:picChg>
        <pc:picChg chg="add mod">
          <ac:chgData name="MKONDIWA, Maxwell (CIMMYT-India)" userId="861bee07-b612-4cf7-beae-414489ecebf8" providerId="ADAL" clId="{E8D17F3F-A9E1-4CB6-AE23-77212FC715F0}" dt="2023-07-30T03:46:58.762" v="397" actId="164"/>
          <ac:picMkLst>
            <pc:docMk/>
            <pc:sldMk cId="678201175" sldId="418"/>
            <ac:picMk id="13" creationId="{D8206653-CC94-E5F8-DBE0-49CE556EC68B}"/>
          </ac:picMkLst>
        </pc:picChg>
        <pc:picChg chg="add mod">
          <ac:chgData name="MKONDIWA, Maxwell (CIMMYT-India)" userId="861bee07-b612-4cf7-beae-414489ecebf8" providerId="ADAL" clId="{E8D17F3F-A9E1-4CB6-AE23-77212FC715F0}" dt="2023-07-30T03:46:58.762" v="397" actId="164"/>
          <ac:picMkLst>
            <pc:docMk/>
            <pc:sldMk cId="678201175" sldId="418"/>
            <ac:picMk id="15" creationId="{EE417E9A-3FA3-8934-5696-C3A290E93CF0}"/>
          </ac:picMkLst>
        </pc:picChg>
        <pc:picChg chg="add mod">
          <ac:chgData name="MKONDIWA, Maxwell (CIMMYT-India)" userId="861bee07-b612-4cf7-beae-414489ecebf8" providerId="ADAL" clId="{E8D17F3F-A9E1-4CB6-AE23-77212FC715F0}" dt="2023-07-30T03:46:58.762" v="397" actId="164"/>
          <ac:picMkLst>
            <pc:docMk/>
            <pc:sldMk cId="678201175" sldId="418"/>
            <ac:picMk id="17" creationId="{4162F913-F104-CFCA-A012-35832418ED4C}"/>
          </ac:picMkLst>
        </pc:picChg>
      </pc:sldChg>
      <pc:sldChg chg="addSp delSp modSp new mod">
        <pc:chgData name="MKONDIWA, Maxwell (CIMMYT-India)" userId="861bee07-b612-4cf7-beae-414489ecebf8" providerId="ADAL" clId="{E8D17F3F-A9E1-4CB6-AE23-77212FC715F0}" dt="2023-07-30T03:19:23.665" v="287" actId="14100"/>
        <pc:sldMkLst>
          <pc:docMk/>
          <pc:sldMk cId="3186879230" sldId="419"/>
        </pc:sldMkLst>
        <pc:picChg chg="add del mod">
          <ac:chgData name="MKONDIWA, Maxwell (CIMMYT-India)" userId="861bee07-b612-4cf7-beae-414489ecebf8" providerId="ADAL" clId="{E8D17F3F-A9E1-4CB6-AE23-77212FC715F0}" dt="2023-07-30T03:18:30.777" v="273" actId="478"/>
          <ac:picMkLst>
            <pc:docMk/>
            <pc:sldMk cId="3186879230" sldId="419"/>
            <ac:picMk id="3" creationId="{0C2F4B46-A4B5-4651-198F-9128608F4266}"/>
          </ac:picMkLst>
        </pc:picChg>
        <pc:picChg chg="add del">
          <ac:chgData name="MKONDIWA, Maxwell (CIMMYT-India)" userId="861bee07-b612-4cf7-beae-414489ecebf8" providerId="ADAL" clId="{E8D17F3F-A9E1-4CB6-AE23-77212FC715F0}" dt="2023-07-30T03:18:36.893" v="275" actId="478"/>
          <ac:picMkLst>
            <pc:docMk/>
            <pc:sldMk cId="3186879230" sldId="419"/>
            <ac:picMk id="4" creationId="{BAE0BBA2-8828-E0C9-394B-0CCE8DB4B6D7}"/>
          </ac:picMkLst>
        </pc:picChg>
        <pc:picChg chg="add mod">
          <ac:chgData name="MKONDIWA, Maxwell (CIMMYT-India)" userId="861bee07-b612-4cf7-beae-414489ecebf8" providerId="ADAL" clId="{E8D17F3F-A9E1-4CB6-AE23-77212FC715F0}" dt="2023-07-30T03:19:09.112" v="283" actId="14100"/>
          <ac:picMkLst>
            <pc:docMk/>
            <pc:sldMk cId="3186879230" sldId="419"/>
            <ac:picMk id="6" creationId="{41027428-F24C-AE91-2B04-D2C6D80CF7A4}"/>
          </ac:picMkLst>
        </pc:picChg>
        <pc:picChg chg="add mod">
          <ac:chgData name="MKONDIWA, Maxwell (CIMMYT-India)" userId="861bee07-b612-4cf7-beae-414489ecebf8" providerId="ADAL" clId="{E8D17F3F-A9E1-4CB6-AE23-77212FC715F0}" dt="2023-07-30T03:19:23.665" v="287" actId="14100"/>
          <ac:picMkLst>
            <pc:docMk/>
            <pc:sldMk cId="3186879230" sldId="419"/>
            <ac:picMk id="8" creationId="{50CB44D1-50CA-F711-B11E-55A5C55A5BB4}"/>
          </ac:picMkLst>
        </pc:picChg>
      </pc:sldChg>
      <pc:sldChg chg="modSp new mod">
        <pc:chgData name="MKONDIWA, Maxwell (CIMMYT-India)" userId="861bee07-b612-4cf7-beae-414489ecebf8" providerId="ADAL" clId="{E8D17F3F-A9E1-4CB6-AE23-77212FC715F0}" dt="2023-07-30T03:27:04.075" v="337" actId="20577"/>
        <pc:sldMkLst>
          <pc:docMk/>
          <pc:sldMk cId="457993894" sldId="420"/>
        </pc:sldMkLst>
        <pc:spChg chg="mod">
          <ac:chgData name="MKONDIWA, Maxwell (CIMMYT-India)" userId="861bee07-b612-4cf7-beae-414489ecebf8" providerId="ADAL" clId="{E8D17F3F-A9E1-4CB6-AE23-77212FC715F0}" dt="2023-07-30T03:27:04.075" v="337" actId="20577"/>
          <ac:spMkLst>
            <pc:docMk/>
            <pc:sldMk cId="457993894" sldId="420"/>
            <ac:spMk id="2" creationId="{2632D21A-9F88-6336-B6EA-589ACBFBB156}"/>
          </ac:spMkLst>
        </pc:spChg>
      </pc:sldChg>
    </pc:docChg>
  </pc:docChgLst>
  <pc:docChgLst>
    <pc:chgData name="MKONDIWA, Maxwell (CIMMYT-India)" userId="861bee07-b612-4cf7-beae-414489ecebf8" providerId="ADAL" clId="{885DF8D2-9C6C-4D84-8052-3AB531354F28}"/>
    <pc:docChg chg="custSel delSld modSld">
      <pc:chgData name="MKONDIWA, Maxwell (CIMMYT-India)" userId="861bee07-b612-4cf7-beae-414489ecebf8" providerId="ADAL" clId="{885DF8D2-9C6C-4D84-8052-3AB531354F28}" dt="2023-05-30T09:13:41.602" v="20" actId="14100"/>
      <pc:docMkLst>
        <pc:docMk/>
      </pc:docMkLst>
      <pc:sldChg chg="addSp delSp modSp mod">
        <pc:chgData name="MKONDIWA, Maxwell (CIMMYT-India)" userId="861bee07-b612-4cf7-beae-414489ecebf8" providerId="ADAL" clId="{885DF8D2-9C6C-4D84-8052-3AB531354F28}" dt="2023-05-30T09:13:41.602" v="20" actId="14100"/>
        <pc:sldMkLst>
          <pc:docMk/>
          <pc:sldMk cId="3465761932" sldId="404"/>
        </pc:sldMkLst>
        <pc:picChg chg="del mod">
          <ac:chgData name="MKONDIWA, Maxwell (CIMMYT-India)" userId="861bee07-b612-4cf7-beae-414489ecebf8" providerId="ADAL" clId="{885DF8D2-9C6C-4D84-8052-3AB531354F28}" dt="2023-05-30T09:07:29.493" v="4" actId="478"/>
          <ac:picMkLst>
            <pc:docMk/>
            <pc:sldMk cId="3465761932" sldId="404"/>
            <ac:picMk id="2" creationId="{DAF9EB1F-FB9A-5D12-820B-9566918576A4}"/>
          </ac:picMkLst>
        </pc:picChg>
        <pc:picChg chg="del">
          <ac:chgData name="MKONDIWA, Maxwell (CIMMYT-India)" userId="861bee07-b612-4cf7-beae-414489ecebf8" providerId="ADAL" clId="{885DF8D2-9C6C-4D84-8052-3AB531354F28}" dt="2023-05-30T09:07:18.308" v="0" actId="478"/>
          <ac:picMkLst>
            <pc:docMk/>
            <pc:sldMk cId="3465761932" sldId="404"/>
            <ac:picMk id="3" creationId="{506FB010-1172-BB88-0F0D-FA8E355A0ED5}"/>
          </ac:picMkLst>
        </pc:picChg>
        <pc:picChg chg="add del">
          <ac:chgData name="MKONDIWA, Maxwell (CIMMYT-India)" userId="861bee07-b612-4cf7-beae-414489ecebf8" providerId="ADAL" clId="{885DF8D2-9C6C-4D84-8052-3AB531354F28}" dt="2023-05-30T09:07:24.695" v="2" actId="478"/>
          <ac:picMkLst>
            <pc:docMk/>
            <pc:sldMk cId="3465761932" sldId="404"/>
            <ac:picMk id="5" creationId="{B82A2AE3-C83B-58D3-45D1-A8D4CC25DE9C}"/>
          </ac:picMkLst>
        </pc:picChg>
        <pc:picChg chg="add mod">
          <ac:chgData name="MKONDIWA, Maxwell (CIMMYT-India)" userId="861bee07-b612-4cf7-beae-414489ecebf8" providerId="ADAL" clId="{885DF8D2-9C6C-4D84-8052-3AB531354F28}" dt="2023-05-30T09:13:41.602" v="20" actId="14100"/>
          <ac:picMkLst>
            <pc:docMk/>
            <pc:sldMk cId="3465761932" sldId="404"/>
            <ac:picMk id="6" creationId="{D6294CA1-5C7E-99E4-D829-0AEB8522A6D2}"/>
          </ac:picMkLst>
        </pc:picChg>
        <pc:picChg chg="add mod">
          <ac:chgData name="MKONDIWA, Maxwell (CIMMYT-India)" userId="861bee07-b612-4cf7-beae-414489ecebf8" providerId="ADAL" clId="{885DF8D2-9C6C-4D84-8052-3AB531354F28}" dt="2023-05-30T09:13:37.310" v="19" actId="14100"/>
          <ac:picMkLst>
            <pc:docMk/>
            <pc:sldMk cId="3465761932" sldId="404"/>
            <ac:picMk id="7" creationId="{5EB9FB07-7261-775B-7CAD-ECDB54C83F9E}"/>
          </ac:picMkLst>
        </pc:picChg>
      </pc:sldChg>
      <pc:sldChg chg="delSp del mod">
        <pc:chgData name="MKONDIWA, Maxwell (CIMMYT-India)" userId="861bee07-b612-4cf7-beae-414489ecebf8" providerId="ADAL" clId="{885DF8D2-9C6C-4D84-8052-3AB531354F28}" dt="2023-05-30T09:08:34.806" v="11" actId="47"/>
        <pc:sldMkLst>
          <pc:docMk/>
          <pc:sldMk cId="870741121" sldId="405"/>
        </pc:sldMkLst>
        <pc:picChg chg="del">
          <ac:chgData name="MKONDIWA, Maxwell (CIMMYT-India)" userId="861bee07-b612-4cf7-beae-414489ecebf8" providerId="ADAL" clId="{885DF8D2-9C6C-4D84-8052-3AB531354F28}" dt="2023-05-30T09:08:31.318" v="10" actId="478"/>
          <ac:picMkLst>
            <pc:docMk/>
            <pc:sldMk cId="870741121" sldId="405"/>
            <ac:picMk id="4" creationId="{533FE52B-B5E4-5526-DEA6-1A18B7E50FDE}"/>
          </ac:picMkLst>
        </pc:picChg>
      </pc:sldChg>
    </pc:docChg>
  </pc:docChgLst>
  <pc:docChgLst>
    <pc:chgData name="MKONDIWA, Maxwell (CIMMYT-India)" userId="2583b33a-ac5f-4640-9c8d-12230e6847d1" providerId="ADAL" clId="{FE6CFFD4-2463-4344-9DB3-AF68CB17649B}"/>
    <pc:docChg chg="undo custSel addSld delSld modSld sldOrd">
      <pc:chgData name="MKONDIWA, Maxwell (CIMMYT-India)" userId="2583b33a-ac5f-4640-9c8d-12230e6847d1" providerId="ADAL" clId="{FE6CFFD4-2463-4344-9DB3-AF68CB17649B}" dt="2023-02-17T11:45:33.802" v="2925" actId="20577"/>
      <pc:docMkLst>
        <pc:docMk/>
      </pc:docMkLst>
      <pc:sldChg chg="modSp mod">
        <pc:chgData name="MKONDIWA, Maxwell (CIMMYT-India)" userId="2583b33a-ac5f-4640-9c8d-12230e6847d1" providerId="ADAL" clId="{FE6CFFD4-2463-4344-9DB3-AF68CB17649B}" dt="2023-02-17T05:53:19.689" v="1147" actId="1076"/>
        <pc:sldMkLst>
          <pc:docMk/>
          <pc:sldMk cId="1168277330" sldId="256"/>
        </pc:sldMkLst>
        <pc:spChg chg="mod">
          <ac:chgData name="MKONDIWA, Maxwell (CIMMYT-India)" userId="2583b33a-ac5f-4640-9c8d-12230e6847d1" providerId="ADAL" clId="{FE6CFFD4-2463-4344-9DB3-AF68CB17649B}" dt="2023-02-17T05:53:16.616" v="1146" actId="14100"/>
          <ac:spMkLst>
            <pc:docMk/>
            <pc:sldMk cId="1168277330" sldId="256"/>
            <ac:spMk id="2" creationId="{02F9A324-86B6-E2C3-FD3E-E4046665EEBA}"/>
          </ac:spMkLst>
        </pc:spChg>
        <pc:spChg chg="mod">
          <ac:chgData name="MKONDIWA, Maxwell (CIMMYT-India)" userId="2583b33a-ac5f-4640-9c8d-12230e6847d1" providerId="ADAL" clId="{FE6CFFD4-2463-4344-9DB3-AF68CB17649B}" dt="2023-02-17T05:53:19.689" v="1147" actId="1076"/>
          <ac:spMkLst>
            <pc:docMk/>
            <pc:sldMk cId="1168277330" sldId="256"/>
            <ac:spMk id="3" creationId="{5207B56F-277B-B356-CF43-621D3BED0555}"/>
          </ac:spMkLst>
        </pc:spChg>
      </pc:sldChg>
      <pc:sldChg chg="modSp mod">
        <pc:chgData name="MKONDIWA, Maxwell (CIMMYT-India)" userId="2583b33a-ac5f-4640-9c8d-12230e6847d1" providerId="ADAL" clId="{FE6CFFD4-2463-4344-9DB3-AF68CB17649B}" dt="2023-02-17T05:54:21.299" v="1154" actId="2711"/>
        <pc:sldMkLst>
          <pc:docMk/>
          <pc:sldMk cId="1543117436" sldId="257"/>
        </pc:sldMkLst>
        <pc:spChg chg="mod">
          <ac:chgData name="MKONDIWA, Maxwell (CIMMYT-India)" userId="2583b33a-ac5f-4640-9c8d-12230e6847d1" providerId="ADAL" clId="{FE6CFFD4-2463-4344-9DB3-AF68CB17649B}" dt="2023-02-17T05:52:07.923" v="1130" actId="1076"/>
          <ac:spMkLst>
            <pc:docMk/>
            <pc:sldMk cId="1543117436" sldId="257"/>
            <ac:spMk id="2" creationId="{76625CCD-933C-9765-F48B-72A828692DB1}"/>
          </ac:spMkLst>
        </pc:spChg>
        <pc:spChg chg="mod">
          <ac:chgData name="MKONDIWA, Maxwell (CIMMYT-India)" userId="2583b33a-ac5f-4640-9c8d-12230e6847d1" providerId="ADAL" clId="{FE6CFFD4-2463-4344-9DB3-AF68CB17649B}" dt="2023-02-17T05:54:21.299" v="1154" actId="2711"/>
          <ac:spMkLst>
            <pc:docMk/>
            <pc:sldMk cId="1543117436" sldId="257"/>
            <ac:spMk id="3" creationId="{F74DDAF1-BBF4-2C0D-9312-59759B33286B}"/>
          </ac:spMkLst>
        </pc:spChg>
      </pc:sldChg>
      <pc:sldChg chg="ord">
        <pc:chgData name="MKONDIWA, Maxwell (CIMMYT-India)" userId="2583b33a-ac5f-4640-9c8d-12230e6847d1" providerId="ADAL" clId="{FE6CFFD4-2463-4344-9DB3-AF68CB17649B}" dt="2023-02-17T05:30:24.297" v="175"/>
        <pc:sldMkLst>
          <pc:docMk/>
          <pc:sldMk cId="632333329" sldId="258"/>
        </pc:sldMkLst>
      </pc:sldChg>
      <pc:sldChg chg="modSp mod">
        <pc:chgData name="MKONDIWA, Maxwell (CIMMYT-India)" userId="2583b33a-ac5f-4640-9c8d-12230e6847d1" providerId="ADAL" clId="{FE6CFFD4-2463-4344-9DB3-AF68CB17649B}" dt="2023-02-17T05:54:32.168" v="1155" actId="2711"/>
        <pc:sldMkLst>
          <pc:docMk/>
          <pc:sldMk cId="871965772" sldId="260"/>
        </pc:sldMkLst>
        <pc:spChg chg="mod">
          <ac:chgData name="MKONDIWA, Maxwell (CIMMYT-India)" userId="2583b33a-ac5f-4640-9c8d-12230e6847d1" providerId="ADAL" clId="{FE6CFFD4-2463-4344-9DB3-AF68CB17649B}" dt="2023-02-17T05:54:32.168" v="1155" actId="2711"/>
          <ac:spMkLst>
            <pc:docMk/>
            <pc:sldMk cId="871965772" sldId="260"/>
            <ac:spMk id="2" creationId="{789E4C8C-6639-6D3B-37A4-E5ED1BC4BB14}"/>
          </ac:spMkLst>
        </pc:spChg>
        <pc:graphicFrameChg chg="mod modGraphic">
          <ac:chgData name="MKONDIWA, Maxwell (CIMMYT-India)" userId="2583b33a-ac5f-4640-9c8d-12230e6847d1" providerId="ADAL" clId="{FE6CFFD4-2463-4344-9DB3-AF68CB17649B}" dt="2023-02-17T05:53:00.449" v="1144" actId="14100"/>
          <ac:graphicFrameMkLst>
            <pc:docMk/>
            <pc:sldMk cId="871965772" sldId="260"/>
            <ac:graphicFrameMk id="4" creationId="{CBE72160-9B3E-3451-FA63-672E501D7DB1}"/>
          </ac:graphicFrameMkLst>
        </pc:graphicFrameChg>
      </pc:sldChg>
      <pc:sldChg chg="modSp mod">
        <pc:chgData name="MKONDIWA, Maxwell (CIMMYT-India)" userId="2583b33a-ac5f-4640-9c8d-12230e6847d1" providerId="ADAL" clId="{FE6CFFD4-2463-4344-9DB3-AF68CB17649B}" dt="2023-02-17T11:35:33.199" v="2673" actId="27636"/>
        <pc:sldMkLst>
          <pc:docMk/>
          <pc:sldMk cId="3239193764" sldId="268"/>
        </pc:sldMkLst>
        <pc:spChg chg="mod">
          <ac:chgData name="MKONDIWA, Maxwell (CIMMYT-India)" userId="2583b33a-ac5f-4640-9c8d-12230e6847d1" providerId="ADAL" clId="{FE6CFFD4-2463-4344-9DB3-AF68CB17649B}" dt="2023-02-17T11:35:33.199" v="2673" actId="27636"/>
          <ac:spMkLst>
            <pc:docMk/>
            <pc:sldMk cId="3239193764" sldId="268"/>
            <ac:spMk id="3" creationId="{25F63106-D496-A614-59B9-8512CAC5E639}"/>
          </ac:spMkLst>
        </pc:spChg>
      </pc:sldChg>
      <pc:sldChg chg="addSp modSp mod">
        <pc:chgData name="MKONDIWA, Maxwell (CIMMYT-India)" userId="2583b33a-ac5f-4640-9c8d-12230e6847d1" providerId="ADAL" clId="{FE6CFFD4-2463-4344-9DB3-AF68CB17649B}" dt="2023-02-17T05:56:23.034" v="1163" actId="14100"/>
        <pc:sldMkLst>
          <pc:docMk/>
          <pc:sldMk cId="2192085616" sldId="271"/>
        </pc:sldMkLst>
        <pc:graphicFrameChg chg="add mod modGraphic">
          <ac:chgData name="MKONDIWA, Maxwell (CIMMYT-India)" userId="2583b33a-ac5f-4640-9c8d-12230e6847d1" providerId="ADAL" clId="{FE6CFFD4-2463-4344-9DB3-AF68CB17649B}" dt="2023-02-17T05:56:13.408" v="1161" actId="2711"/>
          <ac:graphicFrameMkLst>
            <pc:docMk/>
            <pc:sldMk cId="2192085616" sldId="271"/>
            <ac:graphicFrameMk id="3" creationId="{B3216D11-DB45-A27D-4069-A672A2770288}"/>
          </ac:graphicFrameMkLst>
        </pc:graphicFrameChg>
        <pc:graphicFrameChg chg="mod modGraphic">
          <ac:chgData name="MKONDIWA, Maxwell (CIMMYT-India)" userId="2583b33a-ac5f-4640-9c8d-12230e6847d1" providerId="ADAL" clId="{FE6CFFD4-2463-4344-9DB3-AF68CB17649B}" dt="2023-02-17T05:56:19.556" v="1162" actId="2711"/>
          <ac:graphicFrameMkLst>
            <pc:docMk/>
            <pc:sldMk cId="2192085616" sldId="271"/>
            <ac:graphicFrameMk id="4" creationId="{55DF422D-E2DA-F67E-0187-F834432B9E5F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5:56:23.034" v="1163" actId="14100"/>
          <ac:picMkLst>
            <pc:docMk/>
            <pc:sldMk cId="2192085616" sldId="271"/>
            <ac:picMk id="5" creationId="{377A61E4-B20B-FE44-80E3-3C4638816EC7}"/>
          </ac:picMkLst>
        </pc:picChg>
      </pc:sldChg>
      <pc:sldChg chg="modSp mod">
        <pc:chgData name="MKONDIWA, Maxwell (CIMMYT-India)" userId="2583b33a-ac5f-4640-9c8d-12230e6847d1" providerId="ADAL" clId="{FE6CFFD4-2463-4344-9DB3-AF68CB17649B}" dt="2023-02-17T11:45:33.802" v="2925" actId="20577"/>
        <pc:sldMkLst>
          <pc:docMk/>
          <pc:sldMk cId="177913579" sldId="274"/>
        </pc:sldMkLst>
        <pc:spChg chg="mod">
          <ac:chgData name="MKONDIWA, Maxwell (CIMMYT-India)" userId="2583b33a-ac5f-4640-9c8d-12230e6847d1" providerId="ADAL" clId="{FE6CFFD4-2463-4344-9DB3-AF68CB17649B}" dt="2023-02-17T11:45:33.802" v="2925" actId="20577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2583b33a-ac5f-4640-9c8d-12230e6847d1" providerId="ADAL" clId="{FE6CFFD4-2463-4344-9DB3-AF68CB17649B}" dt="2023-02-17T05:54:54.195" v="1156" actId="2711"/>
        <pc:sldMkLst>
          <pc:docMk/>
          <pc:sldMk cId="2980081293" sldId="401"/>
        </pc:sldMkLst>
        <pc:spChg chg="mod">
          <ac:chgData name="MKONDIWA, Maxwell (CIMMYT-India)" userId="2583b33a-ac5f-4640-9c8d-12230e6847d1" providerId="ADAL" clId="{FE6CFFD4-2463-4344-9DB3-AF68CB17649B}" dt="2023-02-17T04:58:29.393" v="62" actId="20577"/>
          <ac:spMkLst>
            <pc:docMk/>
            <pc:sldMk cId="2980081293" sldId="401"/>
            <ac:spMk id="3" creationId="{95C3B9D2-4FDD-5A5C-C1C0-344E8297EBE1}"/>
          </ac:spMkLst>
        </pc:spChg>
        <pc:spChg chg="del">
          <ac:chgData name="MKONDIWA, Maxwell (CIMMYT-India)" userId="2583b33a-ac5f-4640-9c8d-12230e6847d1" providerId="ADAL" clId="{FE6CFFD4-2463-4344-9DB3-AF68CB17649B}" dt="2023-02-17T04:57:19.746" v="34" actId="478"/>
          <ac:spMkLst>
            <pc:docMk/>
            <pc:sldMk cId="2980081293" sldId="401"/>
            <ac:spMk id="4" creationId="{2C107E3A-5009-C659-CB1F-46D4D64378C2}"/>
          </ac:spMkLst>
        </pc:spChg>
        <pc:graphicFrameChg chg="add mod modGraphic">
          <ac:chgData name="MKONDIWA, Maxwell (CIMMYT-India)" userId="2583b33a-ac5f-4640-9c8d-12230e6847d1" providerId="ADAL" clId="{FE6CFFD4-2463-4344-9DB3-AF68CB17649B}" dt="2023-02-17T05:54:54.195" v="1156" actId="2711"/>
          <ac:graphicFrameMkLst>
            <pc:docMk/>
            <pc:sldMk cId="2980081293" sldId="401"/>
            <ac:graphicFrameMk id="7" creationId="{74963D9F-2A69-922B-03B2-A71BE697386E}"/>
          </ac:graphicFrameMkLst>
        </pc:graphicFrameChg>
        <pc:picChg chg="mod">
          <ac:chgData name="MKONDIWA, Maxwell (CIMMYT-India)" userId="2583b33a-ac5f-4640-9c8d-12230e6847d1" providerId="ADAL" clId="{FE6CFFD4-2463-4344-9DB3-AF68CB17649B}" dt="2023-02-17T04:57:34.747" v="38" actId="14100"/>
          <ac:picMkLst>
            <pc:docMk/>
            <pc:sldMk cId="2980081293" sldId="401"/>
            <ac:picMk id="5" creationId="{914DC38C-2F8E-A230-B24E-D092A71D31BF}"/>
          </ac:picMkLst>
        </pc:picChg>
      </pc:sldChg>
      <pc:sldChg chg="ord">
        <pc:chgData name="MKONDIWA, Maxwell (CIMMYT-India)" userId="2583b33a-ac5f-4640-9c8d-12230e6847d1" providerId="ADAL" clId="{FE6CFFD4-2463-4344-9DB3-AF68CB17649B}" dt="2023-02-17T05:30:20.784" v="173"/>
        <pc:sldMkLst>
          <pc:docMk/>
          <pc:sldMk cId="1879476646" sldId="403"/>
        </pc:sldMkLst>
      </pc:sldChg>
      <pc:sldChg chg="modSp mod">
        <pc:chgData name="MKONDIWA, Maxwell (CIMMYT-India)" userId="2583b33a-ac5f-4640-9c8d-12230e6847d1" providerId="ADAL" clId="{FE6CFFD4-2463-4344-9DB3-AF68CB17649B}" dt="2023-02-17T11:45:15.654" v="2915" actId="20577"/>
        <pc:sldMkLst>
          <pc:docMk/>
          <pc:sldMk cId="2926160936" sldId="411"/>
        </pc:sldMkLst>
        <pc:spChg chg="mod">
          <ac:chgData name="MKONDIWA, Maxwell (CIMMYT-India)" userId="2583b33a-ac5f-4640-9c8d-12230e6847d1" providerId="ADAL" clId="{FE6CFFD4-2463-4344-9DB3-AF68CB17649B}" dt="2023-02-17T05:52:33.965" v="1139" actId="27636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2583b33a-ac5f-4640-9c8d-12230e6847d1" providerId="ADAL" clId="{FE6CFFD4-2463-4344-9DB3-AF68CB17649B}" dt="2023-02-17T11:45:15.654" v="2915" actId="20577"/>
          <ac:spMkLst>
            <pc:docMk/>
            <pc:sldMk cId="2926160936" sldId="411"/>
            <ac:spMk id="3" creationId="{37194A35-8751-E738-3097-2AF7C8464814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5:30:33.794" v="178" actId="47"/>
        <pc:sldMkLst>
          <pc:docMk/>
          <pc:sldMk cId="2465192667" sldId="412"/>
        </pc:sldMkLst>
      </pc:sldChg>
      <pc:sldChg chg="addSp delSp modSp add mod">
        <pc:chgData name="MKONDIWA, Maxwell (CIMMYT-India)" userId="2583b33a-ac5f-4640-9c8d-12230e6847d1" providerId="ADAL" clId="{FE6CFFD4-2463-4344-9DB3-AF68CB17649B}" dt="2023-02-17T09:47:45.002" v="1593" actId="1076"/>
        <pc:sldMkLst>
          <pc:docMk/>
          <pc:sldMk cId="1260023922" sldId="413"/>
        </pc:sldMkLst>
        <pc:spChg chg="del">
          <ac:chgData name="MKONDIWA, Maxwell (CIMMYT-India)" userId="2583b33a-ac5f-4640-9c8d-12230e6847d1" providerId="ADAL" clId="{FE6CFFD4-2463-4344-9DB3-AF68CB17649B}" dt="2023-02-17T09:26:22.376" v="1549"/>
          <ac:spMkLst>
            <pc:docMk/>
            <pc:sldMk cId="1260023922" sldId="413"/>
            <ac:spMk id="3" creationId="{8FB4A0E4-847C-2E13-86F3-53A81A6B59FF}"/>
          </ac:spMkLst>
        </pc:spChg>
        <pc:spChg chg="add del mod">
          <ac:chgData name="MKONDIWA, Maxwell (CIMMYT-India)" userId="2583b33a-ac5f-4640-9c8d-12230e6847d1" providerId="ADAL" clId="{FE6CFFD4-2463-4344-9DB3-AF68CB17649B}" dt="2023-02-17T09:41:07.463" v="1553"/>
          <ac:spMkLst>
            <pc:docMk/>
            <pc:sldMk cId="1260023922" sldId="413"/>
            <ac:spMk id="6" creationId="{4534E064-088A-EAC8-98F9-1E8C0747A447}"/>
          </ac:spMkLst>
        </pc:spChg>
        <pc:spChg chg="add del mod">
          <ac:chgData name="MKONDIWA, Maxwell (CIMMYT-India)" userId="2583b33a-ac5f-4640-9c8d-12230e6847d1" providerId="ADAL" clId="{FE6CFFD4-2463-4344-9DB3-AF68CB17649B}" dt="2023-02-17T09:44:43.083" v="1566"/>
          <ac:spMkLst>
            <pc:docMk/>
            <pc:sldMk cId="1260023922" sldId="413"/>
            <ac:spMk id="10" creationId="{4A0CFD17-8DE7-262D-1B8A-22594C193899}"/>
          </ac:spMkLst>
        </pc:spChg>
        <pc:picChg chg="add del mod">
          <ac:chgData name="MKONDIWA, Maxwell (CIMMYT-India)" userId="2583b33a-ac5f-4640-9c8d-12230e6847d1" providerId="ADAL" clId="{FE6CFFD4-2463-4344-9DB3-AF68CB17649B}" dt="2023-02-17T09:32:30.061" v="1552" actId="478"/>
          <ac:picMkLst>
            <pc:docMk/>
            <pc:sldMk cId="1260023922" sldId="413"/>
            <ac:picMk id="4" creationId="{1C519F18-BEC4-CD6F-32AC-06F63724A30B}"/>
          </ac:picMkLst>
        </pc:picChg>
        <pc:picChg chg="add del mod">
          <ac:chgData name="MKONDIWA, Maxwell (CIMMYT-India)" userId="2583b33a-ac5f-4640-9c8d-12230e6847d1" providerId="ADAL" clId="{FE6CFFD4-2463-4344-9DB3-AF68CB17649B}" dt="2023-02-17T09:44:02.828" v="1565" actId="478"/>
          <ac:picMkLst>
            <pc:docMk/>
            <pc:sldMk cId="1260023922" sldId="413"/>
            <ac:picMk id="7" creationId="{9FFE2DA2-8F4C-5C20-B925-3D4E55AB4BAD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7:03.015" v="1592" actId="14100"/>
          <ac:picMkLst>
            <pc:docMk/>
            <pc:sldMk cId="1260023922" sldId="413"/>
            <ac:picMk id="8" creationId="{098500C4-A9DD-6F42-B7C6-7C94CD58C369}"/>
          </ac:picMkLst>
        </pc:picChg>
        <pc:picChg chg="add mod modCrop">
          <ac:chgData name="MKONDIWA, Maxwell (CIMMYT-India)" userId="2583b33a-ac5f-4640-9c8d-12230e6847d1" providerId="ADAL" clId="{FE6CFFD4-2463-4344-9DB3-AF68CB17649B}" dt="2023-02-17T09:46:34.943" v="1591" actId="1076"/>
          <ac:picMkLst>
            <pc:docMk/>
            <pc:sldMk cId="1260023922" sldId="413"/>
            <ac:picMk id="11" creationId="{A9D96D1D-643C-729A-4182-3AB7405C44AD}"/>
          </ac:picMkLst>
        </pc:picChg>
        <pc:picChg chg="add mod">
          <ac:chgData name="MKONDIWA, Maxwell (CIMMYT-India)" userId="2583b33a-ac5f-4640-9c8d-12230e6847d1" providerId="ADAL" clId="{FE6CFFD4-2463-4344-9DB3-AF68CB17649B}" dt="2023-02-17T09:47:45.002" v="1593" actId="1076"/>
          <ac:picMkLst>
            <pc:docMk/>
            <pc:sldMk cId="1260023922" sldId="413"/>
            <ac:picMk id="12" creationId="{E8F07FCF-7AE9-9370-39A3-741B57E97CD4}"/>
          </ac:picMkLst>
        </pc:picChg>
      </pc:sldChg>
      <pc:sldChg chg="modSp new del mod">
        <pc:chgData name="MKONDIWA, Maxwell (CIMMYT-India)" userId="2583b33a-ac5f-4640-9c8d-12230e6847d1" providerId="ADAL" clId="{FE6CFFD4-2463-4344-9DB3-AF68CB17649B}" dt="2023-02-17T09:17:50.191" v="1545" actId="2696"/>
        <pc:sldMkLst>
          <pc:docMk/>
          <pc:sldMk cId="2971300998" sldId="413"/>
        </pc:sldMkLst>
        <pc:spChg chg="mod">
          <ac:chgData name="MKONDIWA, Maxwell (CIMMYT-India)" userId="2583b33a-ac5f-4640-9c8d-12230e6847d1" providerId="ADAL" clId="{FE6CFFD4-2463-4344-9DB3-AF68CB17649B}" dt="2023-02-17T05:55:28.809" v="1160" actId="14100"/>
          <ac:spMkLst>
            <pc:docMk/>
            <pc:sldMk cId="2971300998" sldId="413"/>
            <ac:spMk id="2" creationId="{F45937E6-5FCE-9A5F-880D-4A5E840391AA}"/>
          </ac:spMkLst>
        </pc:spChg>
      </pc:sldChg>
      <pc:sldChg chg="modSp new mod">
        <pc:chgData name="MKONDIWA, Maxwell (CIMMYT-India)" userId="2583b33a-ac5f-4640-9c8d-12230e6847d1" providerId="ADAL" clId="{FE6CFFD4-2463-4344-9DB3-AF68CB17649B}" dt="2023-02-17T11:44:52.870" v="2911" actId="5793"/>
        <pc:sldMkLst>
          <pc:docMk/>
          <pc:sldMk cId="3031076343" sldId="414"/>
        </pc:sldMkLst>
        <pc:spChg chg="mod">
          <ac:chgData name="MKONDIWA, Maxwell (CIMMYT-India)" userId="2583b33a-ac5f-4640-9c8d-12230e6847d1" providerId="ADAL" clId="{FE6CFFD4-2463-4344-9DB3-AF68CB17649B}" dt="2023-02-17T11:35:45.814" v="2681" actId="20577"/>
          <ac:spMkLst>
            <pc:docMk/>
            <pc:sldMk cId="3031076343" sldId="414"/>
            <ac:spMk id="2" creationId="{5868A918-B95E-E07E-0266-F68C60763844}"/>
          </ac:spMkLst>
        </pc:spChg>
        <pc:spChg chg="mod">
          <ac:chgData name="MKONDIWA, Maxwell (CIMMYT-India)" userId="2583b33a-ac5f-4640-9c8d-12230e6847d1" providerId="ADAL" clId="{FE6CFFD4-2463-4344-9DB3-AF68CB17649B}" dt="2023-02-17T11:44:52.870" v="2911" actId="5793"/>
          <ac:spMkLst>
            <pc:docMk/>
            <pc:sldMk cId="3031076343" sldId="414"/>
            <ac:spMk id="3" creationId="{373D8668-A4D5-7A86-3A59-93FE4D3BDF1A}"/>
          </ac:spMkLst>
        </pc:spChg>
      </pc:sldChg>
      <pc:sldChg chg="new del">
        <pc:chgData name="MKONDIWA, Maxwell (CIMMYT-India)" userId="2583b33a-ac5f-4640-9c8d-12230e6847d1" providerId="ADAL" clId="{FE6CFFD4-2463-4344-9DB3-AF68CB17649B}" dt="2023-02-17T09:15:02.414" v="1544" actId="47"/>
        <pc:sldMkLst>
          <pc:docMk/>
          <pc:sldMk cId="735563603" sldId="415"/>
        </pc:sldMkLst>
      </pc:sldChg>
      <pc:sldChg chg="new del">
        <pc:chgData name="MKONDIWA, Maxwell (CIMMYT-India)" userId="2583b33a-ac5f-4640-9c8d-12230e6847d1" providerId="ADAL" clId="{FE6CFFD4-2463-4344-9DB3-AF68CB17649B}" dt="2023-02-17T09:18:01.102" v="1548" actId="47"/>
        <pc:sldMkLst>
          <pc:docMk/>
          <pc:sldMk cId="3805058010" sldId="415"/>
        </pc:sldMkLst>
      </pc:sldChg>
    </pc:docChg>
  </pc:docChgLst>
  <pc:docChgLst>
    <pc:chgData name="MKONDIWA, Maxwell (CIMMYT-India)" userId="861bee07-b612-4cf7-beae-414489ecebf8" providerId="ADAL" clId="{C044B9AE-9855-4AC6-B11B-DCC8E66CD093}"/>
    <pc:docChg chg="delSld modSld">
      <pc:chgData name="MKONDIWA, Maxwell (CIMMYT-India)" userId="861bee07-b612-4cf7-beae-414489ecebf8" providerId="ADAL" clId="{C044B9AE-9855-4AC6-B11B-DCC8E66CD093}" dt="2023-03-21T01:52:20.729" v="110" actId="207"/>
      <pc:docMkLst>
        <pc:docMk/>
      </pc:docMkLst>
      <pc:sldChg chg="addSp modSp mod">
        <pc:chgData name="MKONDIWA, Maxwell (CIMMYT-India)" userId="861bee07-b612-4cf7-beae-414489ecebf8" providerId="ADAL" clId="{C044B9AE-9855-4AC6-B11B-DCC8E66CD093}" dt="2023-03-21T01:31:29.431" v="12" actId="20577"/>
        <pc:sldMkLst>
          <pc:docMk/>
          <pc:sldMk cId="632333329" sldId="258"/>
        </pc:sldMkLst>
        <pc:spChg chg="add mod">
          <ac:chgData name="MKONDIWA, Maxwell (CIMMYT-India)" userId="861bee07-b612-4cf7-beae-414489ecebf8" providerId="ADAL" clId="{C044B9AE-9855-4AC6-B11B-DCC8E66CD093}" dt="2023-03-21T01:31:29.431" v="12" actId="20577"/>
          <ac:spMkLst>
            <pc:docMk/>
            <pc:sldMk cId="632333329" sldId="258"/>
            <ac:spMk id="2" creationId="{F1C9E5EF-8284-051C-E9BD-2AD7597239C0}"/>
          </ac:spMkLst>
        </pc:spChg>
      </pc:sldChg>
      <pc:sldChg chg="modSp mod">
        <pc:chgData name="MKONDIWA, Maxwell (CIMMYT-India)" userId="861bee07-b612-4cf7-beae-414489ecebf8" providerId="ADAL" clId="{C044B9AE-9855-4AC6-B11B-DCC8E66CD093}" dt="2023-03-21T01:52:20.729" v="110" actId="207"/>
        <pc:sldMkLst>
          <pc:docMk/>
          <pc:sldMk cId="733357506" sldId="266"/>
        </pc:sldMkLst>
        <pc:spChg chg="mod">
          <ac:chgData name="MKONDIWA, Maxwell (CIMMYT-India)" userId="861bee07-b612-4cf7-beae-414489ecebf8" providerId="ADAL" clId="{C044B9AE-9855-4AC6-B11B-DCC8E66CD093}" dt="2023-03-21T01:52:20.729" v="110" actId="207"/>
          <ac:spMkLst>
            <pc:docMk/>
            <pc:sldMk cId="733357506" sldId="266"/>
            <ac:spMk id="3" creationId="{EEBF1414-0AC9-F25D-B06D-190A239E0165}"/>
          </ac:spMkLst>
        </pc:spChg>
      </pc:sldChg>
      <pc:sldChg chg="addSp modSp mod">
        <pc:chgData name="MKONDIWA, Maxwell (CIMMYT-India)" userId="861bee07-b612-4cf7-beae-414489ecebf8" providerId="ADAL" clId="{C044B9AE-9855-4AC6-B11B-DCC8E66CD093}" dt="2023-03-21T01:31:13.709" v="4" actId="20577"/>
        <pc:sldMkLst>
          <pc:docMk/>
          <pc:sldMk cId="1879476646" sldId="403"/>
        </pc:sldMkLst>
        <pc:spChg chg="add mod">
          <ac:chgData name="MKONDIWA, Maxwell (CIMMYT-India)" userId="861bee07-b612-4cf7-beae-414489ecebf8" providerId="ADAL" clId="{C044B9AE-9855-4AC6-B11B-DCC8E66CD093}" dt="2023-03-21T01:31:13.709" v="4" actId="20577"/>
          <ac:spMkLst>
            <pc:docMk/>
            <pc:sldMk cId="1879476646" sldId="403"/>
            <ac:spMk id="2" creationId="{B885268E-C6EB-FB7D-D297-0B55C8986E0C}"/>
          </ac:spMkLst>
        </pc:spChg>
      </pc:sldChg>
      <pc:sldChg chg="del">
        <pc:chgData name="MKONDIWA, Maxwell (CIMMYT-India)" userId="861bee07-b612-4cf7-beae-414489ecebf8" providerId="ADAL" clId="{C044B9AE-9855-4AC6-B11B-DCC8E66CD093}" dt="2023-03-21T01:31:19.481" v="6" actId="47"/>
        <pc:sldMkLst>
          <pc:docMk/>
          <pc:sldMk cId="3017227599" sldId="409"/>
        </pc:sldMkLst>
      </pc:sldChg>
      <pc:sldChg chg="del">
        <pc:chgData name="MKONDIWA, Maxwell (CIMMYT-India)" userId="861bee07-b612-4cf7-beae-414489ecebf8" providerId="ADAL" clId="{C044B9AE-9855-4AC6-B11B-DCC8E66CD093}" dt="2023-03-21T01:31:16.747" v="5" actId="47"/>
        <pc:sldMkLst>
          <pc:docMk/>
          <pc:sldMk cId="3572292246" sldId="410"/>
        </pc:sldMkLst>
      </pc:sldChg>
    </pc:docChg>
  </pc:docChgLst>
  <pc:docChgLst>
    <pc:chgData name="MKONDIWA, Maxwell (CIMMYT-India)" userId="861bee07-b612-4cf7-beae-414489ecebf8" providerId="ADAL" clId="{17018130-B3BC-4CE4-9700-1C04E6DFD060}"/>
    <pc:docChg chg="undo custSel addSld modSld sldOrd">
      <pc:chgData name="MKONDIWA, Maxwell (CIMMYT-India)" userId="861bee07-b612-4cf7-beae-414489ecebf8" providerId="ADAL" clId="{17018130-B3BC-4CE4-9700-1C04E6DFD060}" dt="2023-03-01T10:31:05.574" v="2168"/>
      <pc:docMkLst>
        <pc:docMk/>
      </pc:docMkLst>
      <pc:sldChg chg="addSp delSp modSp mod">
        <pc:chgData name="MKONDIWA, Maxwell (CIMMYT-India)" userId="861bee07-b612-4cf7-beae-414489ecebf8" providerId="ADAL" clId="{17018130-B3BC-4CE4-9700-1C04E6DFD060}" dt="2023-02-26T12:24:03.043" v="132" actId="14100"/>
        <pc:sldMkLst>
          <pc:docMk/>
          <pc:sldMk cId="632333329" sldId="258"/>
        </pc:sldMkLst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12:19:02.039" v="90" actId="165"/>
          <ac:spMkLst>
            <pc:docMk/>
            <pc:sldMk cId="632333329" sldId="258"/>
            <ac:spMk id="33" creationId="{109F0835-01B6-9AF7-6FE6-BF351E46E248}"/>
          </ac:spMkLst>
        </pc:spChg>
        <pc:grpChg chg="del">
          <ac:chgData name="MKONDIWA, Maxwell (CIMMYT-India)" userId="861bee07-b612-4cf7-beae-414489ecebf8" providerId="ADAL" clId="{17018130-B3BC-4CE4-9700-1C04E6DFD060}" dt="2023-02-26T12:19:02.039" v="90" actId="165"/>
          <ac:grpSpMkLst>
            <pc:docMk/>
            <pc:sldMk cId="632333329" sldId="258"/>
            <ac:grpSpMk id="4" creationId="{DFF1DFEC-75AD-0774-E98F-F5FE940C5526}"/>
          </ac:grpSpMkLst>
        </pc:grpChg>
        <pc:picChg chg="del mod topLvl">
          <ac:chgData name="MKONDIWA, Maxwell (CIMMYT-India)" userId="861bee07-b612-4cf7-beae-414489ecebf8" providerId="ADAL" clId="{17018130-B3BC-4CE4-9700-1C04E6DFD060}" dt="2023-02-26T12:19:06.758" v="91" actId="478"/>
          <ac:picMkLst>
            <pc:docMk/>
            <pc:sldMk cId="632333329" sldId="258"/>
            <ac:picMk id="2" creationId="{60B988BF-4DEC-5C2F-7EB1-6828C0806762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0:14.480" v="99" actId="478"/>
          <ac:picMkLst>
            <pc:docMk/>
            <pc:sldMk cId="632333329" sldId="258"/>
            <ac:picMk id="3" creationId="{5A35FAAB-513B-3423-E4A0-568109543F08}"/>
          </ac:picMkLst>
        </pc:picChg>
        <pc:picChg chg="add del mod topLvl">
          <ac:chgData name="MKONDIWA, Maxwell (CIMMYT-India)" userId="861bee07-b612-4cf7-beae-414489ecebf8" providerId="ADAL" clId="{17018130-B3BC-4CE4-9700-1C04E6DFD060}" dt="2023-02-26T12:20:56.946" v="107" actId="478"/>
          <ac:picMkLst>
            <pc:docMk/>
            <pc:sldMk cId="632333329" sldId="258"/>
            <ac:picMk id="5" creationId="{FFC3461A-EFB7-E46D-741B-6BF1A716AC2F}"/>
          </ac:picMkLst>
        </pc:picChg>
        <pc:picChg chg="add mod">
          <ac:chgData name="MKONDIWA, Maxwell (CIMMYT-India)" userId="861bee07-b612-4cf7-beae-414489ecebf8" providerId="ADAL" clId="{17018130-B3BC-4CE4-9700-1C04E6DFD060}" dt="2023-02-26T12:19:51.897" v="98" actId="1076"/>
          <ac:picMkLst>
            <pc:docMk/>
            <pc:sldMk cId="632333329" sldId="258"/>
            <ac:picMk id="6" creationId="{2BAB40DA-B099-FFAB-B04A-942A1F7D6092}"/>
          </ac:picMkLst>
        </pc:picChg>
        <pc:picChg chg="add mod">
          <ac:chgData name="MKONDIWA, Maxwell (CIMMYT-India)" userId="861bee07-b612-4cf7-beae-414489ecebf8" providerId="ADAL" clId="{17018130-B3BC-4CE4-9700-1C04E6DFD060}" dt="2023-02-26T12:20:29.800" v="104" actId="1076"/>
          <ac:picMkLst>
            <pc:docMk/>
            <pc:sldMk cId="632333329" sldId="258"/>
            <ac:picMk id="7" creationId="{4F5BCE74-F3BC-FB34-A669-70C4B494FC0A}"/>
          </ac:picMkLst>
        </pc:picChg>
        <pc:picChg chg="add mod">
          <ac:chgData name="MKONDIWA, Maxwell (CIMMYT-India)" userId="861bee07-b612-4cf7-beae-414489ecebf8" providerId="ADAL" clId="{17018130-B3BC-4CE4-9700-1C04E6DFD060}" dt="2023-02-26T12:21:09.358" v="112" actId="1076"/>
          <ac:picMkLst>
            <pc:docMk/>
            <pc:sldMk cId="632333329" sldId="258"/>
            <ac:picMk id="8" creationId="{98B1C4D5-0B96-8DB4-B43E-7432629512B8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1:34.423" v="113" actId="478"/>
          <ac:picMkLst>
            <pc:docMk/>
            <pc:sldMk cId="632333329" sldId="258"/>
            <ac:picMk id="9" creationId="{C2B94D48-8867-9E12-076A-D050FFA85EF2}"/>
          </ac:picMkLst>
        </pc:picChg>
        <pc:picChg chg="add mod">
          <ac:chgData name="MKONDIWA, Maxwell (CIMMYT-India)" userId="861bee07-b612-4cf7-beae-414489ecebf8" providerId="ADAL" clId="{17018130-B3BC-4CE4-9700-1C04E6DFD060}" dt="2023-02-26T12:22:19.154" v="117" actId="14100"/>
          <ac:picMkLst>
            <pc:docMk/>
            <pc:sldMk cId="632333329" sldId="258"/>
            <ac:picMk id="10" creationId="{AE1DF9EF-9410-31FF-FAD9-A2313CB49E2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2:43.757" v="118" actId="478"/>
          <ac:picMkLst>
            <pc:docMk/>
            <pc:sldMk cId="632333329" sldId="258"/>
            <ac:picMk id="11" creationId="{C84D55DC-5E9C-11DC-ACE0-DB7EDD9D131C}"/>
          </ac:picMkLst>
        </pc:picChg>
        <pc:picChg chg="add mod">
          <ac:chgData name="MKONDIWA, Maxwell (CIMMYT-India)" userId="861bee07-b612-4cf7-beae-414489ecebf8" providerId="ADAL" clId="{17018130-B3BC-4CE4-9700-1C04E6DFD060}" dt="2023-02-26T12:24:03.043" v="132" actId="14100"/>
          <ac:picMkLst>
            <pc:docMk/>
            <pc:sldMk cId="632333329" sldId="258"/>
            <ac:picMk id="12" creationId="{F0225FE0-499C-ACC2-44E3-6ACFCC9A4C29}"/>
          </ac:picMkLst>
        </pc:picChg>
        <pc:picChg chg="add mod">
          <ac:chgData name="MKONDIWA, Maxwell (CIMMYT-India)" userId="861bee07-b612-4cf7-beae-414489ecebf8" providerId="ADAL" clId="{17018130-B3BC-4CE4-9700-1C04E6DFD060}" dt="2023-02-26T12:23:55.026" v="131" actId="1076"/>
          <ac:picMkLst>
            <pc:docMk/>
            <pc:sldMk cId="632333329" sldId="258"/>
            <ac:picMk id="13" creationId="{9745DC00-6E9A-FCE2-56D5-414C63A3A96D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2:23:20.107" v="124" actId="478"/>
          <ac:picMkLst>
            <pc:docMk/>
            <pc:sldMk cId="632333329" sldId="258"/>
            <ac:picMk id="15" creationId="{B942120B-2227-85D1-D0A3-2D19DE9809BD}"/>
          </ac:picMkLst>
        </pc:picChg>
      </pc:sldChg>
      <pc:sldChg chg="ord">
        <pc:chgData name="MKONDIWA, Maxwell (CIMMYT-India)" userId="861bee07-b612-4cf7-beae-414489ecebf8" providerId="ADAL" clId="{17018130-B3BC-4CE4-9700-1C04E6DFD060}" dt="2023-03-01T10:31:05.574" v="2168"/>
        <pc:sldMkLst>
          <pc:docMk/>
          <pc:sldMk cId="871965772" sldId="260"/>
        </pc:sldMkLst>
      </pc:sldChg>
      <pc:sldChg chg="modSp mod">
        <pc:chgData name="MKONDIWA, Maxwell (CIMMYT-India)" userId="861bee07-b612-4cf7-beae-414489ecebf8" providerId="ADAL" clId="{17018130-B3BC-4CE4-9700-1C04E6DFD060}" dt="2023-03-01T10:26:42.729" v="1864" actId="14100"/>
        <pc:sldMkLst>
          <pc:docMk/>
          <pc:sldMk cId="177913579" sldId="274"/>
        </pc:sldMkLst>
        <pc:spChg chg="mod">
          <ac:chgData name="MKONDIWA, Maxwell (CIMMYT-India)" userId="861bee07-b612-4cf7-beae-414489ecebf8" providerId="ADAL" clId="{17018130-B3BC-4CE4-9700-1C04E6DFD060}" dt="2023-03-01T10:00:46.031" v="1054" actId="1076"/>
          <ac:spMkLst>
            <pc:docMk/>
            <pc:sldMk cId="177913579" sldId="274"/>
            <ac:spMk id="2" creationId="{931F15AD-760A-218A-B677-DC791A9DA76C}"/>
          </ac:spMkLst>
        </pc:spChg>
        <pc:spChg chg="mod">
          <ac:chgData name="MKONDIWA, Maxwell (CIMMYT-India)" userId="861bee07-b612-4cf7-beae-414489ecebf8" providerId="ADAL" clId="{17018130-B3BC-4CE4-9700-1C04E6DFD060}" dt="2023-03-01T10:26:42.729" v="1864" actId="14100"/>
          <ac:spMkLst>
            <pc:docMk/>
            <pc:sldMk cId="177913579" sldId="274"/>
            <ac:spMk id="3" creationId="{A740BE53-1EB3-A4C1-0C4A-83BCD53878C7}"/>
          </ac:spMkLst>
        </pc:spChg>
      </pc:sldChg>
      <pc:sldChg chg="addSp delSp modSp mod">
        <pc:chgData name="MKONDIWA, Maxwell (CIMMYT-India)" userId="861bee07-b612-4cf7-beae-414489ecebf8" providerId="ADAL" clId="{17018130-B3BC-4CE4-9700-1C04E6DFD060}" dt="2023-02-26T11:43:02.818" v="89" actId="1076"/>
        <pc:sldMkLst>
          <pc:docMk/>
          <pc:sldMk cId="1879476646" sldId="403"/>
        </pc:sldMkLst>
        <pc:spChg chg="mod topLvl">
          <ac:chgData name="MKONDIWA, Maxwell (CIMMYT-India)" userId="861bee07-b612-4cf7-beae-414489ecebf8" providerId="ADAL" clId="{17018130-B3BC-4CE4-9700-1C04E6DFD060}" dt="2023-02-26T11:39:27.743" v="74" actId="1076"/>
          <ac:spMkLst>
            <pc:docMk/>
            <pc:sldMk cId="1879476646" sldId="403"/>
            <ac:spMk id="28" creationId="{092B29CD-616E-76C9-9B48-DC939FFC7310}"/>
          </ac:spMkLst>
        </pc:spChg>
        <pc:spChg chg="mod topLvl">
          <ac:chgData name="MKONDIWA, Maxwell (CIMMYT-India)" userId="861bee07-b612-4cf7-beae-414489ecebf8" providerId="ADAL" clId="{17018130-B3BC-4CE4-9700-1C04E6DFD060}" dt="2023-02-26T11:39:23.709" v="73" actId="1076"/>
          <ac:spMkLst>
            <pc:docMk/>
            <pc:sldMk cId="1879476646" sldId="403"/>
            <ac:spMk id="29" creationId="{E0A862FD-170B-7667-ED5D-A5CE8B062D84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0" creationId="{B3136C8D-51CF-5056-EBBC-54F84449CECE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1" creationId="{AB641386-2C2F-CC50-081A-A7EA40BA9A7F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2" creationId="{B0A0938B-A3CB-0E2C-4694-C3D3125D1EEA}"/>
          </ac:spMkLst>
        </pc:spChg>
        <pc:spChg chg="mod topLvl">
          <ac:chgData name="MKONDIWA, Maxwell (CIMMYT-India)" userId="861bee07-b612-4cf7-beae-414489ecebf8" providerId="ADAL" clId="{17018130-B3BC-4CE4-9700-1C04E6DFD060}" dt="2023-02-26T05:27:17.575" v="49" actId="165"/>
          <ac:spMkLst>
            <pc:docMk/>
            <pc:sldMk cId="1879476646" sldId="403"/>
            <ac:spMk id="33" creationId="{109F0835-01B6-9AF7-6FE6-BF351E46E248}"/>
          </ac:spMkLst>
        </pc:spChg>
        <pc:grpChg chg="del mod">
          <ac:chgData name="MKONDIWA, Maxwell (CIMMYT-India)" userId="861bee07-b612-4cf7-beae-414489ecebf8" providerId="ADAL" clId="{17018130-B3BC-4CE4-9700-1C04E6DFD060}" dt="2023-02-26T04:57:06.179" v="2" actId="165"/>
          <ac:grpSpMkLst>
            <pc:docMk/>
            <pc:sldMk cId="1879476646" sldId="403"/>
            <ac:grpSpMk id="3" creationId="{790F1606-7A28-B979-C9C3-39DFC933BFB7}"/>
          </ac:grpSpMkLst>
        </pc:grpChg>
        <pc:grpChg chg="del mod topLvl">
          <ac:chgData name="MKONDIWA, Maxwell (CIMMYT-India)" userId="861bee07-b612-4cf7-beae-414489ecebf8" providerId="ADAL" clId="{17018130-B3BC-4CE4-9700-1C04E6DFD060}" dt="2023-02-26T05:27:17.575" v="49" actId="165"/>
          <ac:grpSpMkLst>
            <pc:docMk/>
            <pc:sldMk cId="1879476646" sldId="403"/>
            <ac:grpSpMk id="34" creationId="{FECF0796-BB1F-7AD2-EF5D-9CBFF63C1635}"/>
          </ac:grpSpMkLst>
        </pc:grpChg>
        <pc:picChg chg="add del mod topLvl">
          <ac:chgData name="MKONDIWA, Maxwell (CIMMYT-India)" userId="861bee07-b612-4cf7-beae-414489ecebf8" providerId="ADAL" clId="{17018130-B3BC-4CE4-9700-1C04E6DFD060}" dt="2023-02-26T04:59:57.430" v="27" actId="478"/>
          <ac:picMkLst>
            <pc:docMk/>
            <pc:sldMk cId="1879476646" sldId="403"/>
            <ac:picMk id="2" creationId="{81E5A818-3BC4-0EB6-2B87-A90CC472A906}"/>
          </ac:picMkLst>
        </pc:picChg>
        <pc:picChg chg="add del mod">
          <ac:chgData name="MKONDIWA, Maxwell (CIMMYT-India)" userId="861bee07-b612-4cf7-beae-414489ecebf8" providerId="ADAL" clId="{17018130-B3BC-4CE4-9700-1C04E6DFD060}" dt="2023-02-26T04:58:07.856" v="19"/>
          <ac:picMkLst>
            <pc:docMk/>
            <pc:sldMk cId="1879476646" sldId="403"/>
            <ac:picMk id="4" creationId="{0832EB1D-AC98-AF2E-7661-DEEFA9A3234F}"/>
          </ac:picMkLst>
        </pc:picChg>
        <pc:picChg chg="add mod">
          <ac:chgData name="MKONDIWA, Maxwell (CIMMYT-India)" userId="861bee07-b612-4cf7-beae-414489ecebf8" providerId="ADAL" clId="{17018130-B3BC-4CE4-9700-1C04E6DFD060}" dt="2023-02-26T11:39:48.607" v="75" actId="1076"/>
          <ac:picMkLst>
            <pc:docMk/>
            <pc:sldMk cId="1879476646" sldId="403"/>
            <ac:picMk id="5" creationId="{6037F929-731F-43B9-6448-1C850FC2C308}"/>
          </ac:picMkLst>
        </pc:picChg>
        <pc:picChg chg="add mod">
          <ac:chgData name="MKONDIWA, Maxwell (CIMMYT-India)" userId="861bee07-b612-4cf7-beae-414489ecebf8" providerId="ADAL" clId="{17018130-B3BC-4CE4-9700-1C04E6DFD060}" dt="2023-02-26T05:27:05.380" v="47" actId="1076"/>
          <ac:picMkLst>
            <pc:docMk/>
            <pc:sldMk cId="1879476646" sldId="403"/>
            <ac:picMk id="6" creationId="{F1D0CF8A-3C12-516A-1964-51F1FE0F9B87}"/>
          </ac:picMkLst>
        </pc:picChg>
        <pc:picChg chg="add mod">
          <ac:chgData name="MKONDIWA, Maxwell (CIMMYT-India)" userId="861bee07-b612-4cf7-beae-414489ecebf8" providerId="ADAL" clId="{17018130-B3BC-4CE4-9700-1C04E6DFD060}" dt="2023-02-26T05:28:46.288" v="62" actId="1076"/>
          <ac:picMkLst>
            <pc:docMk/>
            <pc:sldMk cId="1879476646" sldId="403"/>
            <ac:picMk id="7" creationId="{2F15AEF4-8170-995A-52B5-C42B14A1C0CB}"/>
          </ac:picMkLst>
        </pc:picChg>
        <pc:picChg chg="add mod">
          <ac:chgData name="MKONDIWA, Maxwell (CIMMYT-India)" userId="861bee07-b612-4cf7-beae-414489ecebf8" providerId="ADAL" clId="{17018130-B3BC-4CE4-9700-1C04E6DFD060}" dt="2023-02-26T11:39:03.708" v="68" actId="1076"/>
          <ac:picMkLst>
            <pc:docMk/>
            <pc:sldMk cId="1879476646" sldId="403"/>
            <ac:picMk id="8" creationId="{3515F14A-73DD-6F81-711F-BB1845B454D7}"/>
          </ac:picMkLst>
        </pc:picChg>
        <pc:picChg chg="add mod">
          <ac:chgData name="MKONDIWA, Maxwell (CIMMYT-India)" userId="861bee07-b612-4cf7-beae-414489ecebf8" providerId="ADAL" clId="{17018130-B3BC-4CE4-9700-1C04E6DFD060}" dt="2023-02-26T11:41:13.739" v="83" actId="14100"/>
          <ac:picMkLst>
            <pc:docMk/>
            <pc:sldMk cId="1879476646" sldId="403"/>
            <ac:picMk id="9" creationId="{35E4A1C1-BEDF-3C43-AECA-6AF279861091}"/>
          </ac:picMkLst>
        </pc:picChg>
        <pc:picChg chg="add mod">
          <ac:chgData name="MKONDIWA, Maxwell (CIMMYT-India)" userId="861bee07-b612-4cf7-beae-414489ecebf8" providerId="ADAL" clId="{17018130-B3BC-4CE4-9700-1C04E6DFD060}" dt="2023-02-26T11:43:02.818" v="89" actId="1076"/>
          <ac:picMkLst>
            <pc:docMk/>
            <pc:sldMk cId="1879476646" sldId="403"/>
            <ac:picMk id="10" creationId="{55C29D4D-87BA-D5ED-80F5-79B9908A7150}"/>
          </ac:picMkLst>
        </pc:picChg>
        <pc:picChg chg="del mod">
          <ac:chgData name="MKONDIWA, Maxwell (CIMMYT-India)" userId="861bee07-b612-4cf7-beae-414489ecebf8" providerId="ADAL" clId="{17018130-B3BC-4CE4-9700-1C04E6DFD060}" dt="2023-02-26T05:19:46.585" v="36" actId="478"/>
          <ac:picMkLst>
            <pc:docMk/>
            <pc:sldMk cId="1879476646" sldId="403"/>
            <ac:picMk id="19" creationId="{8DED7BB8-9315-E270-DB8E-981CF86F4F3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05:27:48.966" v="54" actId="478"/>
          <ac:picMkLst>
            <pc:docMk/>
            <pc:sldMk cId="1879476646" sldId="403"/>
            <ac:picMk id="21" creationId="{5E575EEE-16DD-660E-E7CD-EC033964E300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38:36.457" v="64" actId="478"/>
          <ac:picMkLst>
            <pc:docMk/>
            <pc:sldMk cId="1879476646" sldId="403"/>
            <ac:picMk id="23" creationId="{CD086DB9-1D20-635B-42E2-599C35FE6F8E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0:57.186" v="76" actId="478"/>
          <ac:picMkLst>
            <pc:docMk/>
            <pc:sldMk cId="1879476646" sldId="403"/>
            <ac:picMk id="25" creationId="{21334060-5FCE-2B0D-B7C0-196DA708A9E5}"/>
          </ac:picMkLst>
        </pc:picChg>
        <pc:picChg chg="del mod topLvl">
          <ac:chgData name="MKONDIWA, Maxwell (CIMMYT-India)" userId="861bee07-b612-4cf7-beae-414489ecebf8" providerId="ADAL" clId="{17018130-B3BC-4CE4-9700-1C04E6DFD060}" dt="2023-02-26T11:42:46.602" v="84" actId="478"/>
          <ac:picMkLst>
            <pc:docMk/>
            <pc:sldMk cId="1879476646" sldId="403"/>
            <ac:picMk id="27" creationId="{86A6BF43-23C9-71DC-2A24-E3F467F2E27D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5:29:06.554" v="63" actId="478"/>
        <pc:sldMkLst>
          <pc:docMk/>
          <pc:sldMk cId="3017227599" sldId="409"/>
        </pc:sldMkLst>
        <pc:picChg chg="del">
          <ac:chgData name="MKONDIWA, Maxwell (CIMMYT-India)" userId="861bee07-b612-4cf7-beae-414489ecebf8" providerId="ADAL" clId="{17018130-B3BC-4CE4-9700-1C04E6DFD060}" dt="2023-02-26T05:29:06.554" v="63" actId="478"/>
          <ac:picMkLst>
            <pc:docMk/>
            <pc:sldMk cId="3017227599" sldId="409"/>
            <ac:picMk id="2" creationId="{CC551EB5-18D2-DB13-72D3-C3CB9BC85510}"/>
          </ac:picMkLst>
        </pc:picChg>
      </pc:sldChg>
      <pc:sldChg chg="delSp mod">
        <pc:chgData name="MKONDIWA, Maxwell (CIMMYT-India)" userId="861bee07-b612-4cf7-beae-414489ecebf8" providerId="ADAL" clId="{17018130-B3BC-4CE4-9700-1C04E6DFD060}" dt="2023-02-26T04:56:41.987" v="0" actId="478"/>
        <pc:sldMkLst>
          <pc:docMk/>
          <pc:sldMk cId="3572292246" sldId="410"/>
        </pc:sldMkLst>
        <pc:picChg chg="del">
          <ac:chgData name="MKONDIWA, Maxwell (CIMMYT-India)" userId="861bee07-b612-4cf7-beae-414489ecebf8" providerId="ADAL" clId="{17018130-B3BC-4CE4-9700-1C04E6DFD060}" dt="2023-02-26T04:56:41.987" v="0" actId="478"/>
          <ac:picMkLst>
            <pc:docMk/>
            <pc:sldMk cId="3572292246" sldId="410"/>
            <ac:picMk id="2" creationId="{4C4DA183-F603-03AF-DAE9-8726100A9FEC}"/>
          </ac:picMkLst>
        </pc:picChg>
      </pc:sldChg>
      <pc:sldChg chg="modSp new mod">
        <pc:chgData name="MKONDIWA, Maxwell (CIMMYT-India)" userId="861bee07-b612-4cf7-beae-414489ecebf8" providerId="ADAL" clId="{17018130-B3BC-4CE4-9700-1C04E6DFD060}" dt="2023-03-01T10:02:18.564" v="1059" actId="27636"/>
        <pc:sldMkLst>
          <pc:docMk/>
          <pc:sldMk cId="2298464544" sldId="415"/>
        </pc:sldMkLst>
        <pc:spChg chg="mod">
          <ac:chgData name="MKONDIWA, Maxwell (CIMMYT-India)" userId="861bee07-b612-4cf7-beae-414489ecebf8" providerId="ADAL" clId="{17018130-B3BC-4CE4-9700-1C04E6DFD060}" dt="2023-03-01T09:55:37.523" v="829" actId="1076"/>
          <ac:spMkLst>
            <pc:docMk/>
            <pc:sldMk cId="2298464544" sldId="415"/>
            <ac:spMk id="2" creationId="{D6177CDD-9ED4-FFF5-7395-D767FCDC79C5}"/>
          </ac:spMkLst>
        </pc:spChg>
        <pc:spChg chg="mod">
          <ac:chgData name="MKONDIWA, Maxwell (CIMMYT-India)" userId="861bee07-b612-4cf7-beae-414489ecebf8" providerId="ADAL" clId="{17018130-B3BC-4CE4-9700-1C04E6DFD060}" dt="2023-03-01T10:02:18.564" v="1059" actId="27636"/>
          <ac:spMkLst>
            <pc:docMk/>
            <pc:sldMk cId="2298464544" sldId="415"/>
            <ac:spMk id="3" creationId="{34940206-D813-73F3-602F-A640C56A8F0A}"/>
          </ac:spMkLst>
        </pc:spChg>
      </pc:sldChg>
      <pc:sldChg chg="modSp new mod">
        <pc:chgData name="MKONDIWA, Maxwell (CIMMYT-India)" userId="861bee07-b612-4cf7-beae-414489ecebf8" providerId="ADAL" clId="{17018130-B3BC-4CE4-9700-1C04E6DFD060}" dt="2023-03-01T10:30:19.842" v="2166" actId="1076"/>
        <pc:sldMkLst>
          <pc:docMk/>
          <pc:sldMk cId="2358037700" sldId="416"/>
        </pc:sldMkLst>
        <pc:spChg chg="mod">
          <ac:chgData name="MKONDIWA, Maxwell (CIMMYT-India)" userId="861bee07-b612-4cf7-beae-414489ecebf8" providerId="ADAL" clId="{17018130-B3BC-4CE4-9700-1C04E6DFD060}" dt="2023-03-01T10:29:24.016" v="2093" actId="14100"/>
          <ac:spMkLst>
            <pc:docMk/>
            <pc:sldMk cId="2358037700" sldId="416"/>
            <ac:spMk id="2" creationId="{0AD0EBB2-9CDB-2F29-32C5-CE0576D9B0FD}"/>
          </ac:spMkLst>
        </pc:spChg>
        <pc:spChg chg="mod">
          <ac:chgData name="MKONDIWA, Maxwell (CIMMYT-India)" userId="861bee07-b612-4cf7-beae-414489ecebf8" providerId="ADAL" clId="{17018130-B3BC-4CE4-9700-1C04E6DFD060}" dt="2023-03-01T10:30:19.842" v="2166" actId="1076"/>
          <ac:spMkLst>
            <pc:docMk/>
            <pc:sldMk cId="2358037700" sldId="416"/>
            <ac:spMk id="3" creationId="{6EB2E6AA-1165-0429-6F8D-E25C534040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BAB8-4B41-4FD5-8C11-54A6B116D430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72C2-EF48-47D4-B62A-B85F294FCAA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07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10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657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15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3162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A72C2-EF48-47D4-B62A-B85F294FCAA6}" type="slidenum">
              <a:rPr lang="en-ZW" smtClean="0"/>
              <a:t>16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333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30/7/2023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tmos14010040" TargetMode="External"/><Relationship Id="rId2" Type="http://schemas.openxmlformats.org/officeDocument/2006/relationships/hyperlink" Target="https://www.jstor.org/stable/4196052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37751"/>
            <a:ext cx="11301274" cy="2273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br>
              <a: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Spatially explicit yield and economic risks of rice planting date strategies for Indo-Gangetic Plains</a:t>
            </a:r>
            <a:r>
              <a:rPr lang="en-US" sz="3600" b="1" dirty="0">
                <a:latin typeface="Goudy Old Style" panose="02020502050305020303" pitchFamily="18" charset="0"/>
              </a:rPr>
              <a:t> </a:t>
            </a:r>
            <a:r>
              <a:rPr lang="en-ZW" sz="3600" b="1" dirty="0">
                <a:latin typeface="Goudy Old Style" panose="02020502050305020303" pitchFamily="18" charset="0"/>
              </a:rPr>
              <a:t>: </a:t>
            </a:r>
            <a:br>
              <a:rPr lang="en-ZW" sz="3600" b="1" dirty="0">
                <a:latin typeface="Goudy Old Style" panose="02020502050305020303" pitchFamily="18" charset="0"/>
              </a:rPr>
            </a:br>
            <a:r>
              <a:rPr lang="en-ZW" sz="3600" b="1" dirty="0">
                <a:latin typeface="Goudy Old Style" panose="02020502050305020303" pitchFamily="18" charset="0"/>
              </a:rPr>
              <a:t>A computational risk modelling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442"/>
            <a:ext cx="9144000" cy="1655762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F0931C-219E-9D28-7DA9-27A4A7EBE12D}"/>
              </a:ext>
            </a:extLst>
          </p:cNvPr>
          <p:cNvGrpSpPr/>
          <p:nvPr/>
        </p:nvGrpSpPr>
        <p:grpSpPr>
          <a:xfrm>
            <a:off x="197395" y="99019"/>
            <a:ext cx="11731053" cy="5629503"/>
            <a:chOff x="197395" y="126451"/>
            <a:chExt cx="11731053" cy="5629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B29CD-616E-76C9-9B48-DC939FFC7310}"/>
                </a:ext>
              </a:extLst>
            </p:cNvPr>
            <p:cNvSpPr txBox="1"/>
            <p:nvPr/>
          </p:nvSpPr>
          <p:spPr>
            <a:xfrm>
              <a:off x="256658" y="177259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A862FD-170B-7667-ED5D-A5CE8B062D84}"/>
                </a:ext>
              </a:extLst>
            </p:cNvPr>
            <p:cNvSpPr txBox="1"/>
            <p:nvPr/>
          </p:nvSpPr>
          <p:spPr>
            <a:xfrm>
              <a:off x="3956168" y="12645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36C8D-51CF-5056-EBBC-54F84449CECE}"/>
                </a:ext>
              </a:extLst>
            </p:cNvPr>
            <p:cNvSpPr txBox="1"/>
            <p:nvPr/>
          </p:nvSpPr>
          <p:spPr>
            <a:xfrm>
              <a:off x="7806541" y="264418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1386-2C2F-CC50-081A-A7EA40BA9A7F}"/>
                </a:ext>
              </a:extLst>
            </p:cNvPr>
            <p:cNvSpPr txBox="1"/>
            <p:nvPr/>
          </p:nvSpPr>
          <p:spPr>
            <a:xfrm>
              <a:off x="273581" y="2920652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A0938B-A3CB-0E2C-4694-C3D3125D1EEA}"/>
                </a:ext>
              </a:extLst>
            </p:cNvPr>
            <p:cNvSpPr txBox="1"/>
            <p:nvPr/>
          </p:nvSpPr>
          <p:spPr>
            <a:xfrm>
              <a:off x="3828878" y="2840007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F0835-01B6-9AF7-6FE6-BF351E46E248}"/>
                </a:ext>
              </a:extLst>
            </p:cNvPr>
            <p:cNvSpPr txBox="1"/>
            <p:nvPr/>
          </p:nvSpPr>
          <p:spPr>
            <a:xfrm>
              <a:off x="7637072" y="3001298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f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37F929-731F-43B9-6448-1C850FC2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395" y="561902"/>
              <a:ext cx="3478239" cy="23625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D0CF8A-3C12-516A-1964-51F1FE0F9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7680" y="620228"/>
              <a:ext cx="3810799" cy="23042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15AEF4-8170-995A-52B5-C42B14A1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0525" y="581795"/>
              <a:ext cx="3937923" cy="23810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15F14A-73DD-6F81-711F-BB1845B4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475" y="3309075"/>
              <a:ext cx="3776515" cy="22834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E4A1C1-BEDF-3C43-AECA-6AF27986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1599" y="3428999"/>
              <a:ext cx="3605473" cy="232695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C29D4D-87BA-D5ED-80F5-79B9908A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90525" y="3428999"/>
              <a:ext cx="3804745" cy="23005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85268E-C6EB-FB7D-D297-0B55C8986E0C}"/>
              </a:ext>
            </a:extLst>
          </p:cNvPr>
          <p:cNvSpPr txBox="1"/>
          <p:nvPr/>
        </p:nvSpPr>
        <p:spPr>
          <a:xfrm>
            <a:off x="4591909" y="37464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F93E9-1F7D-A55F-EF8D-95C8AFA5C6AC}"/>
              </a:ext>
            </a:extLst>
          </p:cNvPr>
          <p:cNvGrpSpPr/>
          <p:nvPr/>
        </p:nvGrpSpPr>
        <p:grpSpPr>
          <a:xfrm>
            <a:off x="228086" y="194521"/>
            <a:ext cx="11761341" cy="5802389"/>
            <a:chOff x="228086" y="194521"/>
            <a:chExt cx="11761341" cy="58023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B29CD-616E-76C9-9B48-DC939FFC7310}"/>
                </a:ext>
              </a:extLst>
            </p:cNvPr>
            <p:cNvSpPr txBox="1"/>
            <p:nvPr/>
          </p:nvSpPr>
          <p:spPr>
            <a:xfrm>
              <a:off x="339067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A862FD-170B-7667-ED5D-A5CE8B062D84}"/>
                </a:ext>
              </a:extLst>
            </p:cNvPr>
            <p:cNvSpPr txBox="1"/>
            <p:nvPr/>
          </p:nvSpPr>
          <p:spPr>
            <a:xfrm>
              <a:off x="3911286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36C8D-51CF-5056-EBBC-54F84449CECE}"/>
                </a:ext>
              </a:extLst>
            </p:cNvPr>
            <p:cNvSpPr txBox="1"/>
            <p:nvPr/>
          </p:nvSpPr>
          <p:spPr>
            <a:xfrm>
              <a:off x="7888949" y="285906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1386-2C2F-CC50-081A-A7EA40BA9A7F}"/>
                </a:ext>
              </a:extLst>
            </p:cNvPr>
            <p:cNvSpPr txBox="1"/>
            <p:nvPr/>
          </p:nvSpPr>
          <p:spPr>
            <a:xfrm>
              <a:off x="339066" y="3243892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A0938B-A3CB-0E2C-4694-C3D3125D1EEA}"/>
                </a:ext>
              </a:extLst>
            </p:cNvPr>
            <p:cNvSpPr txBox="1"/>
            <p:nvPr/>
          </p:nvSpPr>
          <p:spPr>
            <a:xfrm>
              <a:off x="3911286" y="3163247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F0835-01B6-9AF7-6FE6-BF351E46E248}"/>
                </a:ext>
              </a:extLst>
            </p:cNvPr>
            <p:cNvSpPr txBox="1"/>
            <p:nvPr/>
          </p:nvSpPr>
          <p:spPr>
            <a:xfrm>
              <a:off x="7719480" y="3324538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f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AB40DA-B099-FFAB-B04A-942A1F7D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086" y="728741"/>
              <a:ext cx="3600010" cy="217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5BCE74-F3BC-FB34-A669-70C4B494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839" y="728741"/>
              <a:ext cx="3446758" cy="231180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B1C4D5-0B96-8DB4-B43E-743262951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1156" y="544460"/>
              <a:ext cx="4262757" cy="25774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1DF9EF-9410-31FF-FAD9-A2313CB4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086" y="3698259"/>
              <a:ext cx="3600010" cy="217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225FE0-499C-ACC2-44E3-6ACFCC9A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5463" y="3630729"/>
              <a:ext cx="3823376" cy="23118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745DC00-6E9A-FCE2-56D5-414C63A3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6206" y="3576358"/>
              <a:ext cx="4003221" cy="242055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C9E5EF-8284-051C-E9BD-2AD7597239C0}"/>
              </a:ext>
            </a:extLst>
          </p:cNvPr>
          <p:cNvSpPr txBox="1"/>
          <p:nvPr/>
        </p:nvSpPr>
        <p:spPr>
          <a:xfrm>
            <a:off x="4347438" y="57866"/>
            <a:ext cx="2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01-7617-D8C8-915B-F6F3808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assessment for each crop separately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672D-AF85-499C-3FC6-9C605888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28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C09093C-9058-2BF9-61CA-1951F34C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22E52C-24FF-C63B-6C3D-F8EE62F1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F6168-203B-71EC-7FDD-377FD95EB19E}"/>
              </a:ext>
            </a:extLst>
          </p:cNvPr>
          <p:cNvGrpSpPr/>
          <p:nvPr/>
        </p:nvGrpSpPr>
        <p:grpSpPr>
          <a:xfrm>
            <a:off x="420129" y="313038"/>
            <a:ext cx="11584517" cy="6096151"/>
            <a:chOff x="420129" y="313038"/>
            <a:chExt cx="11584517" cy="6096151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C9DACA8F-1919-04ED-C570-F54E55CF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02" y="1182067"/>
              <a:ext cx="5749418" cy="234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1F445-980E-6AD7-54E0-1D601876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642" y="3840655"/>
              <a:ext cx="6163719" cy="25685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02A213-8D2C-8081-C9FB-BB219342A2C8}"/>
                </a:ext>
              </a:extLst>
            </p:cNvPr>
            <p:cNvSpPr txBox="1"/>
            <p:nvPr/>
          </p:nvSpPr>
          <p:spPr>
            <a:xfrm>
              <a:off x="420129" y="313038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a. Without zero yield entries [fixed long as reference]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BF0092-0BBB-2AE3-F349-D7045DEDD008}"/>
                </a:ext>
              </a:extLst>
            </p:cNvPr>
            <p:cNvSpPr txBox="1"/>
            <p:nvPr/>
          </p:nvSpPr>
          <p:spPr>
            <a:xfrm>
              <a:off x="723642" y="760692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49C42-3AEE-B69D-9DA5-0B1C6DCE53BA}"/>
                </a:ext>
              </a:extLst>
            </p:cNvPr>
            <p:cNvSpPr txBox="1"/>
            <p:nvPr/>
          </p:nvSpPr>
          <p:spPr>
            <a:xfrm>
              <a:off x="807903" y="3455279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D3E99428-4DEE-69E9-D4B8-57F65CFD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59" y="1038067"/>
              <a:ext cx="5214551" cy="2484000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DF04B6C2-6F31-C8A2-66FA-C16BF329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60" y="3754579"/>
              <a:ext cx="5220786" cy="26546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9984F-44D4-E9FC-F08E-9C2A053CF906}"/>
                </a:ext>
              </a:extLst>
            </p:cNvPr>
            <p:cNvSpPr txBox="1"/>
            <p:nvPr/>
          </p:nvSpPr>
          <p:spPr>
            <a:xfrm>
              <a:off x="6557320" y="355295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b. With zero yield entries [fixed long as reference]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452AE9-5156-195B-F049-B93B203635B4}"/>
                </a:ext>
              </a:extLst>
            </p:cNvPr>
            <p:cNvSpPr txBox="1"/>
            <p:nvPr/>
          </p:nvSpPr>
          <p:spPr>
            <a:xfrm>
              <a:off x="6783859" y="727639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6F5AA-58B0-EB76-B594-B1AB7A7B25A3}"/>
                </a:ext>
              </a:extLst>
            </p:cNvPr>
            <p:cNvSpPr txBox="1"/>
            <p:nvPr/>
          </p:nvSpPr>
          <p:spPr>
            <a:xfrm>
              <a:off x="6818396" y="3401148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66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>
                <a:solidFill>
                  <a:srgbClr val="FF0000"/>
                </a:solidFill>
              </a:rPr>
              <a:t>Using gridded prices for irrigation and interpolated prices for rice and wheat output</a:t>
            </a:r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94CA1-5C7E-99E4-D829-0AEB8522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3" y="1787609"/>
            <a:ext cx="5647637" cy="4102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FB07-7261-775B-7CAD-ECDB54C8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92396"/>
            <a:ext cx="5647637" cy="41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F5EE152-27C7-5DBC-F3FF-5EDE0A442428}"/>
              </a:ext>
            </a:extLst>
          </p:cNvPr>
          <p:cNvGrpSpPr/>
          <p:nvPr/>
        </p:nvGrpSpPr>
        <p:grpSpPr>
          <a:xfrm>
            <a:off x="194302" y="192239"/>
            <a:ext cx="11803396" cy="6009443"/>
            <a:chOff x="194302" y="173951"/>
            <a:chExt cx="11803396" cy="60094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A046DA-3511-6FA9-EEEE-D549D08B1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02" y="434633"/>
              <a:ext cx="3753443" cy="2511642"/>
            </a:xfrm>
            <a:prstGeom prst="rect">
              <a:avLst/>
            </a:prstGeom>
          </p:spPr>
        </p:pic>
        <p:pic>
          <p:nvPicPr>
            <p:cNvPr id="4" name="Picture 3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756CB2C1-F78A-57EE-CB6B-505D30792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744" y="526966"/>
              <a:ext cx="3753443" cy="25116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D37C3F-D6B5-40DE-818B-4179E3D9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839" y="434633"/>
              <a:ext cx="4173859" cy="2663674"/>
            </a:xfrm>
            <a:prstGeom prst="rect">
              <a:avLst/>
            </a:prstGeom>
          </p:spPr>
        </p:pic>
        <p:pic>
          <p:nvPicPr>
            <p:cNvPr id="8" name="Picture 7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1D122038-C160-616D-36D7-47FB47C9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2" y="3522011"/>
              <a:ext cx="3753443" cy="2542111"/>
            </a:xfrm>
            <a:prstGeom prst="rect">
              <a:avLst/>
            </a:prstGeom>
          </p:spPr>
        </p:pic>
        <p:pic>
          <p:nvPicPr>
            <p:cNvPr id="10" name="Picture 9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3C1314D8-3328-F2DF-F9AC-C7D5A9A09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4" y="3602928"/>
              <a:ext cx="3786580" cy="25804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5CD7EB-8235-8E94-604D-CD44315F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169" y="3421915"/>
              <a:ext cx="4033420" cy="274230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71A0E8-4C64-F8B9-CC32-AFFF05D36CDA}"/>
                </a:ext>
              </a:extLst>
            </p:cNvPr>
            <p:cNvSpPr txBox="1"/>
            <p:nvPr/>
          </p:nvSpPr>
          <p:spPr>
            <a:xfrm>
              <a:off x="194302" y="173951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ZW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EF3BD4-675F-4B44-B492-8C6A67370D4F}"/>
                </a:ext>
              </a:extLst>
            </p:cNvPr>
            <p:cNvSpPr txBox="1"/>
            <p:nvPr/>
          </p:nvSpPr>
          <p:spPr>
            <a:xfrm>
              <a:off x="3750763" y="249967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ZW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14319-2B1C-AA5B-4A4A-A772CE5BE7D8}"/>
                </a:ext>
              </a:extLst>
            </p:cNvPr>
            <p:cNvSpPr txBox="1"/>
            <p:nvPr/>
          </p:nvSpPr>
          <p:spPr>
            <a:xfrm>
              <a:off x="7675220" y="249967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ZW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87BB9D-72E6-C18F-1950-5E44F13AA226}"/>
                </a:ext>
              </a:extLst>
            </p:cNvPr>
            <p:cNvSpPr txBox="1"/>
            <p:nvPr/>
          </p:nvSpPr>
          <p:spPr>
            <a:xfrm>
              <a:off x="194302" y="3071761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ZW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A7AA0F-475D-EA0C-5BC6-4E753389D944}"/>
                </a:ext>
              </a:extLst>
            </p:cNvPr>
            <p:cNvSpPr txBox="1"/>
            <p:nvPr/>
          </p:nvSpPr>
          <p:spPr>
            <a:xfrm>
              <a:off x="3724796" y="3066531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ZW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4C1104-F026-EF49-D907-94366D33DAC3}"/>
                </a:ext>
              </a:extLst>
            </p:cNvPr>
            <p:cNvSpPr txBox="1"/>
            <p:nvPr/>
          </p:nvSpPr>
          <p:spPr>
            <a:xfrm>
              <a:off x="7563746" y="3102506"/>
              <a:ext cx="22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endParaRPr lang="en-ZW" dirty="0"/>
            </a:p>
          </p:txBody>
        </p:sp>
      </p:grpSp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7E6-5FCE-9A5F-880D-4A5E840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585359" cy="1325563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Understanding heterogeneity of WTP Bounds: Using onset-long duration as a case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9904-4DF7-EAB3-9DAF-34E1FE80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44" y="1866720"/>
            <a:ext cx="5920279" cy="4235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01816-2944-BC2E-3DFA-CF05E78D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5" y="2140647"/>
            <a:ext cx="5537393" cy="39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D21A-9F88-6336-B6EA-589ACBFB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profit=Revenue-Irrigation Costs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D703-FE02-00C6-AE57-7E3A5A46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5799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336C18D-A6E8-F73E-C3CB-28A4937B686D}"/>
              </a:ext>
            </a:extLst>
          </p:cNvPr>
          <p:cNvGrpSpPr/>
          <p:nvPr/>
        </p:nvGrpSpPr>
        <p:grpSpPr>
          <a:xfrm>
            <a:off x="128753" y="155448"/>
            <a:ext cx="12023338" cy="6467186"/>
            <a:chOff x="128753" y="155448"/>
            <a:chExt cx="12023338" cy="64671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DAB14B-2335-48C5-C639-BBE4B8ED9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53" y="530808"/>
              <a:ext cx="4136707" cy="2844161"/>
            </a:xfrm>
            <a:prstGeom prst="rect">
              <a:avLst/>
            </a:prstGeom>
          </p:spPr>
        </p:pic>
        <p:pic>
          <p:nvPicPr>
            <p:cNvPr id="9" name="Picture 8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336C62B0-D6A6-4170-304C-9D769A4E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08" y="656634"/>
              <a:ext cx="4136706" cy="2614761"/>
            </a:xfrm>
            <a:prstGeom prst="rect">
              <a:avLst/>
            </a:prstGeom>
          </p:spPr>
        </p:pic>
        <p:pic>
          <p:nvPicPr>
            <p:cNvPr id="11" name="Picture 10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512963BE-8C4E-A18A-E8E6-0A49220C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813" y="768096"/>
              <a:ext cx="3855277" cy="2290723"/>
            </a:xfrm>
            <a:prstGeom prst="rect">
              <a:avLst/>
            </a:prstGeom>
          </p:spPr>
        </p:pic>
        <p:pic>
          <p:nvPicPr>
            <p:cNvPr id="13" name="Picture 12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D8206653-CC94-E5F8-DBE0-49CE556EC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460" y="3739548"/>
              <a:ext cx="4031353" cy="2844161"/>
            </a:xfrm>
            <a:prstGeom prst="rect">
              <a:avLst/>
            </a:prstGeom>
          </p:spPr>
        </p:pic>
        <p:pic>
          <p:nvPicPr>
            <p:cNvPr id="15" name="Picture 14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EE417E9A-3FA3-8934-5696-C3A290E93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53" y="3860622"/>
              <a:ext cx="4136707" cy="2762012"/>
            </a:xfrm>
            <a:prstGeom prst="rect">
              <a:avLst/>
            </a:prstGeom>
          </p:spPr>
        </p:pic>
        <p:pic>
          <p:nvPicPr>
            <p:cNvPr id="17" name="Picture 16" descr="A map of different colors&#10;&#10;Description automatically generated">
              <a:extLst>
                <a:ext uri="{FF2B5EF4-FFF2-40B4-BE49-F238E27FC236}">
                  <a16:creationId xmlns:a16="http://schemas.microsoft.com/office/drawing/2014/main" id="{4162F913-F104-CFCA-A012-35832418E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026" y="3798332"/>
              <a:ext cx="3619065" cy="271132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BD19AE-5662-CC2A-3DEA-C4F52813230E}"/>
                </a:ext>
              </a:extLst>
            </p:cNvPr>
            <p:cNvSpPr txBox="1"/>
            <p:nvPr/>
          </p:nvSpPr>
          <p:spPr>
            <a:xfrm>
              <a:off x="219456" y="155448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ZW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60C5EC-7EF6-5125-FC32-8211DD30013E}"/>
                </a:ext>
              </a:extLst>
            </p:cNvPr>
            <p:cNvSpPr txBox="1"/>
            <p:nvPr/>
          </p:nvSpPr>
          <p:spPr>
            <a:xfrm>
              <a:off x="3785459" y="166229"/>
              <a:ext cx="54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ZW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DF9870-8DC2-6173-3D22-09BAAC9E005E}"/>
                </a:ext>
              </a:extLst>
            </p:cNvPr>
            <p:cNvSpPr txBox="1"/>
            <p:nvPr/>
          </p:nvSpPr>
          <p:spPr>
            <a:xfrm>
              <a:off x="7753699" y="162830"/>
              <a:ext cx="54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ZW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C0EF9D-1F14-C19F-0705-DE37C887CA71}"/>
                </a:ext>
              </a:extLst>
            </p:cNvPr>
            <p:cNvSpPr txBox="1"/>
            <p:nvPr/>
          </p:nvSpPr>
          <p:spPr>
            <a:xfrm>
              <a:off x="219456" y="3429000"/>
              <a:ext cx="7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ZW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5849F9-57AA-9145-B026-9343D7834B9A}"/>
                </a:ext>
              </a:extLst>
            </p:cNvPr>
            <p:cNvSpPr txBox="1"/>
            <p:nvPr/>
          </p:nvSpPr>
          <p:spPr>
            <a:xfrm>
              <a:off x="7664068" y="3401940"/>
              <a:ext cx="7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endParaRPr lang="en-ZW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20585E-7889-F967-8935-D7BAA7B4E980}"/>
                </a:ext>
              </a:extLst>
            </p:cNvPr>
            <p:cNvSpPr txBox="1"/>
            <p:nvPr/>
          </p:nvSpPr>
          <p:spPr>
            <a:xfrm>
              <a:off x="3848228" y="3700649"/>
              <a:ext cx="7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en-ZW" dirty="0"/>
            </a:p>
          </p:txBody>
        </p:sp>
      </p:grpSp>
    </p:spTree>
    <p:extLst>
      <p:ext uri="{BB962C8B-B14F-4D97-AF65-F5344CB8AC3E}">
        <p14:creationId xmlns:p14="http://schemas.microsoft.com/office/powerpoint/2010/main" val="6782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178695"/>
            <a:ext cx="10515600" cy="85111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127464"/>
            <a:ext cx="11123719" cy="5468645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Indo-Gangetic Plains—the food basket of the world through a rice-wheat cropping system has over the recent past experienced two major climatic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Late monsoon onset which pushes farmers to transplant rice 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W" dirty="0">
                <a:latin typeface="Goudy Old Style" panose="02020502050305020303" pitchFamily="18" charset="0"/>
              </a:rPr>
              <a:t>Terminal heat stress which reduces wheat yield</a:t>
            </a:r>
          </a:p>
          <a:p>
            <a:r>
              <a:rPr lang="en-ZW" dirty="0">
                <a:latin typeface="Goudy Old Style" panose="02020502050305020303" pitchFamily="18" charset="0"/>
              </a:rPr>
              <a:t>Early sowing of wheat would allow the wheat crop to escape terminal heat stress</a:t>
            </a:r>
          </a:p>
          <a:p>
            <a:r>
              <a:rPr lang="en-ZW" dirty="0">
                <a:latin typeface="Goudy Old Style" panose="02020502050305020303" pitchFamily="18" charset="0"/>
              </a:rPr>
              <a:t>Late sowing of wheat is however highly associated with delays in the harvesting of rice crop</a:t>
            </a:r>
          </a:p>
          <a:p>
            <a:r>
              <a:rPr lang="en-ZW" dirty="0">
                <a:latin typeface="Goudy Old Style" panose="02020502050305020303" pitchFamily="18" charset="0"/>
              </a:rPr>
              <a:t>Advancing rice sowing date so as to prepare early for wheat sowing has been considered the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upper wtp&#10;&#10;Description automatically generated">
            <a:extLst>
              <a:ext uri="{FF2B5EF4-FFF2-40B4-BE49-F238E27FC236}">
                <a16:creationId xmlns:a16="http://schemas.microsoft.com/office/drawing/2014/main" id="{41027428-F24C-AE91-2B04-D2C6D80C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35000"/>
            <a:ext cx="5740400" cy="5665216"/>
          </a:xfrm>
          <a:prstGeom prst="rect">
            <a:avLst/>
          </a:prstGeom>
        </p:spPr>
      </p:pic>
      <p:pic>
        <p:nvPicPr>
          <p:cNvPr id="8" name="Picture 7" descr="A map of a country&#10;&#10;Description automatically generated">
            <a:extLst>
              <a:ext uri="{FF2B5EF4-FFF2-40B4-BE49-F238E27FC236}">
                <a16:creationId xmlns:a16="http://schemas.microsoft.com/office/drawing/2014/main" id="{50CB44D1-50CA-F711-B11E-55A5C55A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8" y="635000"/>
            <a:ext cx="6007608" cy="58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 lnSpcReduction="10000"/>
          </a:bodyPr>
          <a:lstStyle/>
          <a:p>
            <a:r>
              <a:rPr lang="en-ZW" dirty="0"/>
              <a:t>Planting date adjustments are proposed based on average yield benefits and stability (through standard deviation or absolute deviation from the mean) of the yield benefits.</a:t>
            </a:r>
          </a:p>
          <a:p>
            <a:r>
              <a:rPr lang="en-ZW" dirty="0"/>
              <a:t>This may be a suboptimal decision framework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does not optimize on the mean-variability </a:t>
            </a:r>
            <a:r>
              <a:rPr lang="en-ZW" dirty="0" err="1"/>
              <a:t>tradeoff</a:t>
            </a:r>
            <a:endParaRPr lang="en-ZW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neglects input and output prices in multi-input, multi-output cropping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/>
              <a:t>It considers a limited number of moments (mean and variance) yet higher moments may be important</a:t>
            </a:r>
          </a:p>
          <a:p>
            <a:r>
              <a:rPr lang="en-ZW" dirty="0"/>
              <a:t>We have used second order stochastic dominance and using computational tools (in Octave) computed the willingness to pay bounds for a risk averse farmer to find the suggested rice planting strategy profitable.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18-B95E-E07E-0266-F68C607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68-A4D5-7A86-3A59-93FE4D3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3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Mean-variance portfolio theory approach</a:t>
            </a:r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Nalley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L.L., and Barkley, A.P. 2010. “Using Portfolio Theory to Enhance Wheat Yield Stability in Low-Income Nations: An Application in the Yaqui Valley of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Northwestern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Mexico.”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Agricultural and Resource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35(2): 334-347. Url: 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https://www.jstor.org/stable/41960521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ZW" sz="1800" spc="-25" dirty="0">
                <a:solidFill>
                  <a:srgbClr val="34333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ZW" sz="180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stochastic dominance approach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Hurley, T., Koo, J., and Tesfaye, K. 2018. “Weather risk: how does it change the yield benefits of nitrogen fertilizer and improved maize varieties in sub-Saharan Africa?”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Economics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49: 711-723. Doi: 10.1111/agec.12454. </a:t>
            </a:r>
          </a:p>
          <a:p>
            <a:pPr marL="0" indent="0">
              <a:buNone/>
            </a:pPr>
            <a:r>
              <a:rPr lang="en-ZW" sz="1800" b="1" dirty="0">
                <a:solidFill>
                  <a:srgbClr val="426198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simulation results and stability analyses</a:t>
            </a:r>
          </a:p>
          <a:p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Han, E., and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-Singh. 2022. “Planting rice at monsoon onset could mitigate the impact of temperature stress on rice-wheat systems of Bihar, India.”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Atmosphere 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14(1), 40. Doi:  </a:t>
            </a:r>
            <a:r>
              <a:rPr lang="en-ZW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https://doi.org/10.3390/atmos14010040</a:t>
            </a:r>
            <a:r>
              <a: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ZW" dirty="0"/>
          </a:p>
          <a:p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Urfels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Montes, C.,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Balwinder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-Singh,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Halsema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ZW" sz="1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Krupnik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and McDonald, J. 2022. “Climate adaptative rice planting strategies diverge across environmental gradients in the Indo-Gangetic Plains.” </a:t>
            </a:r>
            <a:r>
              <a:rPr lang="en-ZW" sz="18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ZW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17: 124030. Doi: 10.1088/1748-9326/aca5a2.</a:t>
            </a:r>
            <a:r>
              <a:rPr lang="en-ZW" sz="1800" dirty="0">
                <a:solidFill>
                  <a:srgbClr val="333333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ZW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3107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216241"/>
            <a:ext cx="11292395" cy="5433134"/>
          </a:xfrm>
        </p:spPr>
        <p:txBody>
          <a:bodyPr>
            <a:normAutofit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Stability analyses of agricultural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Urfels</a:t>
            </a:r>
            <a:r>
              <a:rPr lang="en-ZW" dirty="0">
                <a:latin typeface="Goudy Old Style" panose="02020502050305020303" pitchFamily="18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oudy Old Style" panose="02020502050305020303" pitchFamily="18" charset="0"/>
              </a:rPr>
              <a:t>Chimonyo</a:t>
            </a:r>
            <a:r>
              <a:rPr lang="en-ZW" dirty="0">
                <a:latin typeface="Goudy Old Style" panose="02020502050305020303" pitchFamily="18" charset="0"/>
              </a:rPr>
              <a:t> et al (2019)</a:t>
            </a:r>
          </a:p>
          <a:p>
            <a:r>
              <a:rPr lang="en-ZW" dirty="0">
                <a:latin typeface="Goudy Old Style" panose="02020502050305020303" pitchFamily="18" charset="0"/>
              </a:rPr>
              <a:t>Spatial risk assessment of technology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Mean-variance analysis (</a:t>
            </a:r>
            <a:r>
              <a:rPr lang="en-ZW" dirty="0" err="1">
                <a:latin typeface="Goudy Old Style" panose="02020502050305020303" pitchFamily="18" charset="0"/>
              </a:rPr>
              <a:t>Sukcharoen</a:t>
            </a:r>
            <a:r>
              <a:rPr lang="en-ZW" dirty="0">
                <a:latin typeface="Goudy Old Style" panose="02020502050305020303" pitchFamily="18" charset="0"/>
              </a:rPr>
              <a:t> and Leatham 2016)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Second order stochastic dominance and risk aversion: Hurley et al (2018)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W" dirty="0">
                <a:latin typeface="Goudy Old Style" panose="02020502050305020303" pitchFamily="18" charset="0"/>
              </a:rPr>
              <a:t>We rely on second order stochastic dominance because it directly relates to risk aversion and does not rely on only two moments of the data as the 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DD-9ED4-FFF5-7395-D767FCD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72163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ill Sans MT" panose="020B0502020104020203" pitchFamily="34" charset="0"/>
              </a:rPr>
              <a:t>Model: Notation and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Bounded random crop yield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Assume two yield distributions corresponding to old technology (r) and new technology (g)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Yield density function for the new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: Cumulative distribution function for the old technology</a:t>
                </a:r>
              </a:p>
              <a:p>
                <a:r>
                  <a:rPr lang="en-ZW" dirty="0">
                    <a:latin typeface="Gill Sans MT" panose="020B0502020104020203" pitchFamily="34" charset="0"/>
                  </a:rPr>
                  <a:t>Expected utility maximization: Prefer g to r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sup>
                        <m:e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d>
                            <m:d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ZW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ZW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ZW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ill Sans MT" panose="020B0502020104020203" pitchFamily="34" charset="0"/>
                  </a:rPr>
                  <a:t>Second order stochastic dominance: One can use CDFs to choose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d>
                          <m:d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nary>
                          <m:naryPr>
                            <m:ctrlPr>
                              <a:rPr lang="en-Z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  ∀</m:t>
                            </m:r>
                            <m:r>
                              <a:rPr lang="en-Z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ZW" dirty="0"/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40206-D813-73F3-602F-A640C56A8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7" y="763480"/>
                <a:ext cx="11327907" cy="6094520"/>
              </a:xfrm>
              <a:blipFill>
                <a:blip r:embed="rId2"/>
                <a:stretch>
                  <a:fillRect l="-968" t="-170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6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9818"/>
            <a:ext cx="11060837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Risk Optimization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</p:spPr>
            <p:txBody>
              <a:bodyPr>
                <a:normAutofit/>
              </a:bodyPr>
              <a:lstStyle/>
              <a:p>
                <a:r>
                  <a:rPr lang="en-ZW" dirty="0">
                    <a:latin typeface="Goudy Old Style" panose="02020502050305020303" pitchFamily="18" charset="0"/>
                  </a:rPr>
                  <a:t>A farmer will prefer g to r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𝑝𝑦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20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20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20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  <a:p>
                <a:r>
                  <a:rPr lang="en-ZW" b="1" dirty="0">
                    <a:latin typeface="Goudy Old Style" panose="02020502050305020303" pitchFamily="18" charset="0"/>
                  </a:rPr>
                  <a:t>WTP question: </a:t>
                </a:r>
                <a:r>
                  <a:rPr lang="en-ZW" dirty="0">
                    <a:latin typeface="Goudy Old Style" panose="02020502050305020303" pitchFamily="18" charset="0"/>
                  </a:rPr>
                  <a:t>How much crop output would a risk-averse farmer be willing to give up/pay to use the new technology?</a:t>
                </a: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This is given by the w that satisfies the following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nary>
                                <m:naryPr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ZW" sz="1800" b="1" i="1" smtClean="0">
                                          <a:solidFill>
                                            <a:srgbClr val="4261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W" sz="18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nary>
                              <m:nary>
                                <m:naryPr>
                                  <m:supHide m:val="on"/>
                                  <m:ctrlP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ZW" sz="1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W" sz="18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trlP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  <m:e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𝑝𝑦</m:t>
                                              </m:r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ZW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𝑑𝑦h</m:t>
                                          </m:r>
                                          <m:d>
                                            <m:dPr>
                                              <m:ctrlP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e>
                                              <m:r>
                                                <a:rPr lang="en-ZW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</m:d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ZW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Z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ZW" sz="1800" b="0" dirty="0">
                  <a:latin typeface="Goudy Old Style" panose="02020502050305020303" pitchFamily="18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lower WTP bound that makes any risk-averse farmer prefer 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𝐿𝐵</m:t>
                          </m:r>
                        </m:sup>
                      </m:sSup>
                      <m:r>
                        <a:rPr lang="en-Z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1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180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18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1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18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ZW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1800" dirty="0">
                  <a:latin typeface="Gill Sans MT" panose="020B0502020104020203" pitchFamily="34" charset="0"/>
                </a:endParaRPr>
              </a:p>
              <a:p>
                <a:r>
                  <a:rPr lang="en-ZW" dirty="0">
                    <a:latin typeface="Goudy Old Style" panose="02020502050305020303" pitchFamily="18" charset="0"/>
                  </a:rPr>
                  <a:t>The upper WTP bound that makes any risk-averse farmer prefer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𝑊𝑇</m:t>
                      </m:r>
                      <m:sSup>
                        <m:sSup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ZW" sz="2000" b="0" i="1" smtClean="0">
                              <a:latin typeface="Cambria Math" panose="02040503050406030204" pitchFamily="18" charset="0"/>
                            </a:rPr>
                            <m:t>𝑈𝐵</m:t>
                          </m:r>
                        </m:sup>
                      </m:sSup>
                      <m:r>
                        <a:rPr lang="en-Z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Z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W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Z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ZW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trlPr>
                                <a:rPr lang="en-Z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trlP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sup>
                                <m:e>
                                  <m:sSup>
                                    <m:sSup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  ∀ 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W" sz="20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func>
                                    <m:funcPr>
                                      <m:ctrlPr>
                                        <a:rPr lang="en-Z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ZW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ZW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ZW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W" sz="20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ZW" sz="2000" dirty="0">
                  <a:latin typeface="Goudy Old Style" panose="0202050205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0BE53-1EB3-A4C1-0C4A-83BCD538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982704"/>
                <a:ext cx="11789546" cy="5705478"/>
              </a:xfrm>
              <a:blipFill>
                <a:blip r:embed="rId2"/>
                <a:stretch>
                  <a:fillRect l="-931" t="-1816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BB2-9CDB-2F29-32C5-CE0576D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Decision heuristics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</p:spPr>
            <p:txBody>
              <a:bodyPr/>
              <a:lstStyle/>
              <a:p>
                <a:r>
                  <a:rPr lang="en-ZW" dirty="0">
                    <a:latin typeface="Gill Sans MT" panose="020B0502020104020203" pitchFamily="34" charset="0"/>
                  </a:rPr>
                  <a:t>Use Octave software for the computational analysis</a:t>
                </a:r>
              </a:p>
              <a:p>
                <a:pPr marL="0" indent="0">
                  <a:buNone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positive: A risk averse farmer will find g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are negative: A risk averse farmer will find r preferable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ZW" dirty="0">
                  <a:latin typeface="Gill Sans MT" panose="020B0502020104020203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ZW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W" b="0" i="1" smtClean="0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W" i="1">
                        <a:latin typeface="Cambria Math" panose="02040503050406030204" pitchFamily="18" charset="0"/>
                      </a:rPr>
                      <m:t>𝑊𝑇</m:t>
                    </m:r>
                    <m:sSup>
                      <m:sSupPr>
                        <m:ctrlPr>
                          <a:rPr lang="en-Z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ZW" i="1">
                            <a:latin typeface="Cambria Math" panose="02040503050406030204" pitchFamily="18" charset="0"/>
                          </a:rPr>
                          <m:t>𝑈𝐵</m:t>
                        </m:r>
                      </m:sup>
                    </m:sSup>
                    <m:r>
                      <a:rPr lang="en-Z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ZW" dirty="0">
                    <a:latin typeface="Gill Sans MT" panose="020B0502020104020203" pitchFamily="34" charset="0"/>
                  </a:rPr>
                  <a:t> : A risk averse farmer will be indifferent between the two technologies</a:t>
                </a:r>
              </a:p>
              <a:p>
                <a:endParaRPr lang="en-Z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2E6AA-1165-0429-6F8D-E25C534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791" y="1447062"/>
                <a:ext cx="10995734" cy="4616388"/>
              </a:xfrm>
              <a:blipFill>
                <a:blip r:embed="rId2"/>
                <a:stretch>
                  <a:fillRect l="-998" t="-2243" r="-610"/>
                </a:stretch>
              </a:blipFill>
            </p:spPr>
            <p:txBody>
              <a:bodyPr/>
              <a:lstStyle/>
              <a:p>
                <a:r>
                  <a:rPr lang="en-Z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3498071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 (FOSD)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FOSD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2" y="1520456"/>
            <a:ext cx="4110183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7</a:t>
            </a:fld>
            <a:endParaRPr lang="en-ZW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963D9F-2A69-922B-03B2-A71BE697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80988"/>
              </p:ext>
            </p:extLst>
          </p:nvPr>
        </p:nvGraphicFramePr>
        <p:xfrm>
          <a:off x="3808520" y="1656949"/>
          <a:ext cx="3826276" cy="40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67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705368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636685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12281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49125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19926"/>
              </p:ext>
            </p:extLst>
          </p:nvPr>
        </p:nvGraphicFramePr>
        <p:xfrm>
          <a:off x="1020820" y="3814231"/>
          <a:ext cx="6924695" cy="284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352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2007831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273259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65429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Lower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59871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WTP Upper bound (t/ha)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Interpretation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F/SOSD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427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23" y="938856"/>
            <a:ext cx="3928910" cy="57171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216D11-DB45-A27D-4069-A672A277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0863"/>
              </p:ext>
            </p:extLst>
          </p:nvPr>
        </p:nvGraphicFramePr>
        <p:xfrm>
          <a:off x="1020820" y="675206"/>
          <a:ext cx="6827040" cy="275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745">
                  <a:extLst>
                    <a:ext uri="{9D8B030D-6E8A-4147-A177-3AD203B41FA5}">
                      <a16:colId xmlns:a16="http://schemas.microsoft.com/office/drawing/2014/main" val="3831846546"/>
                    </a:ext>
                  </a:extLst>
                </a:gridCol>
                <a:gridCol w="1258555">
                  <a:extLst>
                    <a:ext uri="{9D8B030D-6E8A-4147-A177-3AD203B41FA5}">
                      <a16:colId xmlns:a16="http://schemas.microsoft.com/office/drawing/2014/main" val="463679821"/>
                    </a:ext>
                  </a:extLst>
                </a:gridCol>
                <a:gridCol w="1136006">
                  <a:extLst>
                    <a:ext uri="{9D8B030D-6E8A-4147-A177-3AD203B41FA5}">
                      <a16:colId xmlns:a16="http://schemas.microsoft.com/office/drawing/2014/main" val="3489165414"/>
                    </a:ext>
                  </a:extLst>
                </a:gridCol>
                <a:gridCol w="1056734">
                  <a:extLst>
                    <a:ext uri="{9D8B030D-6E8A-4147-A177-3AD203B41FA5}">
                      <a16:colId xmlns:a16="http://schemas.microsoft.com/office/drawing/2014/main" val="461929302"/>
                    </a:ext>
                  </a:extLst>
                </a:gridCol>
              </a:tblGrid>
              <a:tr h="767605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Truncated normal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81842"/>
                  </a:ext>
                </a:extLst>
              </a:tr>
              <a:tr h="519784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0003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936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9087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591"/>
                  </a:ext>
                </a:extLst>
              </a:tr>
              <a:tr h="30704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oudy Old Style" panose="020205020503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>
                <a:latin typeface="Goudy Old Style" panose="02020502050305020303" pitchFamily="18" charset="0"/>
              </a:rPr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46922"/>
              </p:ext>
            </p:extLst>
          </p:nvPr>
        </p:nvGraphicFramePr>
        <p:xfrm>
          <a:off x="474214" y="1115411"/>
          <a:ext cx="11191042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13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2267497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258049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64883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1218</Words>
  <Application>Microsoft Office PowerPoint</Application>
  <PresentationFormat>Widescreen</PresentationFormat>
  <Paragraphs>220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Gill Sans MT</vt:lpstr>
      <vt:lpstr>Goudy Old Style</vt:lpstr>
      <vt:lpstr>Helvetica</vt:lpstr>
      <vt:lpstr>Times New Roman</vt:lpstr>
      <vt:lpstr>Wingdings</vt:lpstr>
      <vt:lpstr>Office Theme</vt:lpstr>
      <vt:lpstr>        Spatially explicit yield and economic risks of rice planting date strategies for Indo-Gangetic Plains :  A computational risk modelling approach</vt:lpstr>
      <vt:lpstr>Motivation</vt:lpstr>
      <vt:lpstr>Related literature</vt:lpstr>
      <vt:lpstr>Model: Notation and definitions </vt:lpstr>
      <vt:lpstr>Computational Risk Optimization Model</vt:lpstr>
      <vt:lpstr>Decision heuristics </vt:lpstr>
      <vt:lpstr>First and second order stochastic dominance </vt:lpstr>
      <vt:lpstr>Computational spatial ex-ante economic model under risk aversion </vt:lpstr>
      <vt:lpstr>Data and crop simulation models</vt:lpstr>
      <vt:lpstr>PowerPoint Presentation</vt:lpstr>
      <vt:lpstr>PowerPoint Presentation</vt:lpstr>
      <vt:lpstr>Economic assessment for each crop separately</vt:lpstr>
      <vt:lpstr>PowerPoint Presentation</vt:lpstr>
      <vt:lpstr>Economic and risk assessment of cropping system</vt:lpstr>
      <vt:lpstr>PowerPoint Presentation</vt:lpstr>
      <vt:lpstr>PowerPoint Presentation</vt:lpstr>
      <vt:lpstr>Understanding heterogeneity of WTP Bounds: Using onset-long duration as a case </vt:lpstr>
      <vt:lpstr>Partial profit=Revenue-Irrigation Costs</vt:lpstr>
      <vt:lpstr>PowerPoint Presentation</vt:lpstr>
      <vt:lpstr>PowerPoint Presentation</vt:lpstr>
      <vt:lpstr>Conclusion</vt:lpstr>
      <vt:lpstr>Key references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4</cp:revision>
  <dcterms:created xsi:type="dcterms:W3CDTF">2022-10-06T05:31:10Z</dcterms:created>
  <dcterms:modified xsi:type="dcterms:W3CDTF">2023-07-30T03:47:10Z</dcterms:modified>
</cp:coreProperties>
</file>