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2" r:id="rId4"/>
    <p:sldId id="258" r:id="rId5"/>
    <p:sldId id="266" r:id="rId6"/>
    <p:sldId id="268" r:id="rId7"/>
    <p:sldId id="267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9881B-0131-494A-9F8C-AB8CD5F2E50D}" v="15" dt="2023-02-09T17:43:46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ONDIWA, Maxwell (CIMMYT-India)" userId="861bee07-b612-4cf7-beae-414489ecebf8" providerId="ADAL" clId="{554D48AB-7BEE-476B-9774-F405D0DE9027}"/>
    <pc:docChg chg="custSel addSld delSld modSld">
      <pc:chgData name="MKONDIWA, Maxwell (CIMMYT-India)" userId="861bee07-b612-4cf7-beae-414489ecebf8" providerId="ADAL" clId="{554D48AB-7BEE-476B-9774-F405D0DE9027}" dt="2023-01-12T06:35:47.387" v="1354" actId="164"/>
      <pc:docMkLst>
        <pc:docMk/>
      </pc:docMkLst>
      <pc:sldChg chg="addSp delSp modSp new mod">
        <pc:chgData name="MKONDIWA, Maxwell (CIMMYT-India)" userId="861bee07-b612-4cf7-beae-414489ecebf8" providerId="ADAL" clId="{554D48AB-7BEE-476B-9774-F405D0DE9027}" dt="2023-01-11T06:19:57.063" v="787" actId="164"/>
        <pc:sldMkLst>
          <pc:docMk/>
          <pc:sldMk cId="1879476646" sldId="256"/>
        </pc:sldMkLst>
        <pc:spChg chg="add mod">
          <ac:chgData name="MKONDIWA, Maxwell (CIMMYT-India)" userId="861bee07-b612-4cf7-beae-414489ecebf8" providerId="ADAL" clId="{554D48AB-7BEE-476B-9774-F405D0DE9027}" dt="2023-01-10T19:19:43.263" v="326" actId="164"/>
          <ac:spMkLst>
            <pc:docMk/>
            <pc:sldMk cId="1879476646" sldId="256"/>
            <ac:spMk id="12" creationId="{4D123F6D-1DD5-0CA0-2502-4FAD9DE96BA3}"/>
          </ac:spMkLst>
        </pc:spChg>
        <pc:spChg chg="add mod">
          <ac:chgData name="MKONDIWA, Maxwell (CIMMYT-India)" userId="861bee07-b612-4cf7-beae-414489ecebf8" providerId="ADAL" clId="{554D48AB-7BEE-476B-9774-F405D0DE9027}" dt="2023-01-10T19:19:43.263" v="326" actId="164"/>
          <ac:spMkLst>
            <pc:docMk/>
            <pc:sldMk cId="1879476646" sldId="256"/>
            <ac:spMk id="13" creationId="{0B7E20A3-D586-1E8E-D576-D4FAAFC65618}"/>
          </ac:spMkLst>
        </pc:spChg>
        <pc:spChg chg="add del mod">
          <ac:chgData name="MKONDIWA, Maxwell (CIMMYT-India)" userId="861bee07-b612-4cf7-beae-414489ecebf8" providerId="ADAL" clId="{554D48AB-7BEE-476B-9774-F405D0DE9027}" dt="2023-01-11T06:10:50.771" v="414" actId="478"/>
          <ac:spMkLst>
            <pc:docMk/>
            <pc:sldMk cId="1879476646" sldId="256"/>
            <ac:spMk id="14" creationId="{DE3C9BAF-5DF8-A400-6192-1BEE6D694624}"/>
          </ac:spMkLst>
        </pc:spChg>
        <pc:spChg chg="add mod">
          <ac:chgData name="MKONDIWA, Maxwell (CIMMYT-India)" userId="861bee07-b612-4cf7-beae-414489ecebf8" providerId="ADAL" clId="{554D48AB-7BEE-476B-9774-F405D0DE9027}" dt="2023-01-10T19:19:43.263" v="326" actId="164"/>
          <ac:spMkLst>
            <pc:docMk/>
            <pc:sldMk cId="1879476646" sldId="256"/>
            <ac:spMk id="15" creationId="{E4B028E5-F2B3-B446-6E61-E3106D06AFEF}"/>
          </ac:spMkLst>
        </pc:spChg>
        <pc:spChg chg="add mod">
          <ac:chgData name="MKONDIWA, Maxwell (CIMMYT-India)" userId="861bee07-b612-4cf7-beae-414489ecebf8" providerId="ADAL" clId="{554D48AB-7BEE-476B-9774-F405D0DE9027}" dt="2023-01-10T19:19:43.263" v="326" actId="164"/>
          <ac:spMkLst>
            <pc:docMk/>
            <pc:sldMk cId="1879476646" sldId="256"/>
            <ac:spMk id="16" creationId="{780302BA-4627-0279-333C-EB5D35BBFEE4}"/>
          </ac:spMkLst>
        </pc:spChg>
        <pc:spChg chg="add mod">
          <ac:chgData name="MKONDIWA, Maxwell (CIMMYT-India)" userId="861bee07-b612-4cf7-beae-414489ecebf8" providerId="ADAL" clId="{554D48AB-7BEE-476B-9774-F405D0DE9027}" dt="2023-01-11T06:19:57.063" v="787" actId="164"/>
          <ac:spMkLst>
            <pc:docMk/>
            <pc:sldMk cId="1879476646" sldId="256"/>
            <ac:spMk id="28" creationId="{092B29CD-616E-76C9-9B48-DC939FFC7310}"/>
          </ac:spMkLst>
        </pc:spChg>
        <pc:spChg chg="add mod">
          <ac:chgData name="MKONDIWA, Maxwell (CIMMYT-India)" userId="861bee07-b612-4cf7-beae-414489ecebf8" providerId="ADAL" clId="{554D48AB-7BEE-476B-9774-F405D0DE9027}" dt="2023-01-11T06:19:57.063" v="787" actId="164"/>
          <ac:spMkLst>
            <pc:docMk/>
            <pc:sldMk cId="1879476646" sldId="256"/>
            <ac:spMk id="29" creationId="{E0A862FD-170B-7667-ED5D-A5CE8B062D84}"/>
          </ac:spMkLst>
        </pc:spChg>
        <pc:spChg chg="add mod">
          <ac:chgData name="MKONDIWA, Maxwell (CIMMYT-India)" userId="861bee07-b612-4cf7-beae-414489ecebf8" providerId="ADAL" clId="{554D48AB-7BEE-476B-9774-F405D0DE9027}" dt="2023-01-11T06:19:57.063" v="787" actId="164"/>
          <ac:spMkLst>
            <pc:docMk/>
            <pc:sldMk cId="1879476646" sldId="256"/>
            <ac:spMk id="30" creationId="{B3136C8D-51CF-5056-EBBC-54F84449CECE}"/>
          </ac:spMkLst>
        </pc:spChg>
        <pc:spChg chg="add mod">
          <ac:chgData name="MKONDIWA, Maxwell (CIMMYT-India)" userId="861bee07-b612-4cf7-beae-414489ecebf8" providerId="ADAL" clId="{554D48AB-7BEE-476B-9774-F405D0DE9027}" dt="2023-01-11T06:19:57.063" v="787" actId="164"/>
          <ac:spMkLst>
            <pc:docMk/>
            <pc:sldMk cId="1879476646" sldId="256"/>
            <ac:spMk id="31" creationId="{AB641386-2C2F-CC50-081A-A7EA40BA9A7F}"/>
          </ac:spMkLst>
        </pc:spChg>
        <pc:spChg chg="add mod">
          <ac:chgData name="MKONDIWA, Maxwell (CIMMYT-India)" userId="861bee07-b612-4cf7-beae-414489ecebf8" providerId="ADAL" clId="{554D48AB-7BEE-476B-9774-F405D0DE9027}" dt="2023-01-11T06:19:57.063" v="787" actId="164"/>
          <ac:spMkLst>
            <pc:docMk/>
            <pc:sldMk cId="1879476646" sldId="256"/>
            <ac:spMk id="32" creationId="{B0A0938B-A3CB-0E2C-4694-C3D3125D1EEA}"/>
          </ac:spMkLst>
        </pc:spChg>
        <pc:spChg chg="add mod">
          <ac:chgData name="MKONDIWA, Maxwell (CIMMYT-India)" userId="861bee07-b612-4cf7-beae-414489ecebf8" providerId="ADAL" clId="{554D48AB-7BEE-476B-9774-F405D0DE9027}" dt="2023-01-11T06:19:57.063" v="787" actId="164"/>
          <ac:spMkLst>
            <pc:docMk/>
            <pc:sldMk cId="1879476646" sldId="256"/>
            <ac:spMk id="33" creationId="{109F0835-01B6-9AF7-6FE6-BF351E46E248}"/>
          </ac:spMkLst>
        </pc:spChg>
        <pc:grpChg chg="add del mod">
          <ac:chgData name="MKONDIWA, Maxwell (CIMMYT-India)" userId="861bee07-b612-4cf7-beae-414489ecebf8" providerId="ADAL" clId="{554D48AB-7BEE-476B-9774-F405D0DE9027}" dt="2023-01-11T05:50:37.935" v="332" actId="478"/>
          <ac:grpSpMkLst>
            <pc:docMk/>
            <pc:sldMk cId="1879476646" sldId="256"/>
            <ac:grpSpMk id="17" creationId="{1FFCAF3A-E61F-5A77-7870-1D8B3A6A7122}"/>
          </ac:grpSpMkLst>
        </pc:grpChg>
        <pc:grpChg chg="add mod">
          <ac:chgData name="MKONDIWA, Maxwell (CIMMYT-India)" userId="861bee07-b612-4cf7-beae-414489ecebf8" providerId="ADAL" clId="{554D48AB-7BEE-476B-9774-F405D0DE9027}" dt="2023-01-11T06:19:57.063" v="787" actId="164"/>
          <ac:grpSpMkLst>
            <pc:docMk/>
            <pc:sldMk cId="1879476646" sldId="256"/>
            <ac:grpSpMk id="34" creationId="{FECF0796-BB1F-7AD2-EF5D-9CBFF63C1635}"/>
          </ac:grpSpMkLst>
        </pc:grpChg>
        <pc:picChg chg="add mod">
          <ac:chgData name="MKONDIWA, Maxwell (CIMMYT-India)" userId="861bee07-b612-4cf7-beae-414489ecebf8" providerId="ADAL" clId="{554D48AB-7BEE-476B-9774-F405D0DE9027}" dt="2023-01-10T19:19:43.263" v="326" actId="164"/>
          <ac:picMkLst>
            <pc:docMk/>
            <pc:sldMk cId="1879476646" sldId="256"/>
            <ac:picMk id="3" creationId="{0F75E438-2568-E87A-0C06-C60A2D7DD52E}"/>
          </ac:picMkLst>
        </pc:picChg>
        <pc:picChg chg="add mod">
          <ac:chgData name="MKONDIWA, Maxwell (CIMMYT-India)" userId="861bee07-b612-4cf7-beae-414489ecebf8" providerId="ADAL" clId="{554D48AB-7BEE-476B-9774-F405D0DE9027}" dt="2023-01-10T19:19:43.263" v="326" actId="164"/>
          <ac:picMkLst>
            <pc:docMk/>
            <pc:sldMk cId="1879476646" sldId="256"/>
            <ac:picMk id="5" creationId="{BC40B028-63EC-00F5-C21F-B39A73AA0D5C}"/>
          </ac:picMkLst>
        </pc:picChg>
        <pc:picChg chg="add mod">
          <ac:chgData name="MKONDIWA, Maxwell (CIMMYT-India)" userId="861bee07-b612-4cf7-beae-414489ecebf8" providerId="ADAL" clId="{554D48AB-7BEE-476B-9774-F405D0DE9027}" dt="2023-01-10T19:19:43.263" v="326" actId="164"/>
          <ac:picMkLst>
            <pc:docMk/>
            <pc:sldMk cId="1879476646" sldId="256"/>
            <ac:picMk id="7" creationId="{807BFF2B-9D90-8185-CE81-306E4280A6DB}"/>
          </ac:picMkLst>
        </pc:picChg>
        <pc:picChg chg="add mod">
          <ac:chgData name="MKONDIWA, Maxwell (CIMMYT-India)" userId="861bee07-b612-4cf7-beae-414489ecebf8" providerId="ADAL" clId="{554D48AB-7BEE-476B-9774-F405D0DE9027}" dt="2023-01-10T19:19:43.263" v="326" actId="164"/>
          <ac:picMkLst>
            <pc:docMk/>
            <pc:sldMk cId="1879476646" sldId="256"/>
            <ac:picMk id="9" creationId="{A7CA2392-584B-D8EA-63E2-05A0D9F49BB4}"/>
          </ac:picMkLst>
        </pc:picChg>
        <pc:picChg chg="add del mod">
          <ac:chgData name="MKONDIWA, Maxwell (CIMMYT-India)" userId="861bee07-b612-4cf7-beae-414489ecebf8" providerId="ADAL" clId="{554D48AB-7BEE-476B-9774-F405D0DE9027}" dt="2023-01-11T05:50:36.278" v="331" actId="478"/>
          <ac:picMkLst>
            <pc:docMk/>
            <pc:sldMk cId="1879476646" sldId="256"/>
            <ac:picMk id="11" creationId="{C6F28870-715B-19B9-30EA-BA973627279B}"/>
          </ac:picMkLst>
        </pc:picChg>
        <pc:picChg chg="add mod">
          <ac:chgData name="MKONDIWA, Maxwell (CIMMYT-India)" userId="861bee07-b612-4cf7-beae-414489ecebf8" providerId="ADAL" clId="{554D48AB-7BEE-476B-9774-F405D0DE9027}" dt="2023-01-11T06:19:57.063" v="787" actId="164"/>
          <ac:picMkLst>
            <pc:docMk/>
            <pc:sldMk cId="1879476646" sldId="256"/>
            <ac:picMk id="19" creationId="{8DED7BB8-9315-E270-DB8E-981CF86F4F3E}"/>
          </ac:picMkLst>
        </pc:picChg>
        <pc:picChg chg="add mod">
          <ac:chgData name="MKONDIWA, Maxwell (CIMMYT-India)" userId="861bee07-b612-4cf7-beae-414489ecebf8" providerId="ADAL" clId="{554D48AB-7BEE-476B-9774-F405D0DE9027}" dt="2023-01-11T06:19:57.063" v="787" actId="164"/>
          <ac:picMkLst>
            <pc:docMk/>
            <pc:sldMk cId="1879476646" sldId="256"/>
            <ac:picMk id="21" creationId="{5E575EEE-16DD-660E-E7CD-EC033964E300}"/>
          </ac:picMkLst>
        </pc:picChg>
        <pc:picChg chg="add mod">
          <ac:chgData name="MKONDIWA, Maxwell (CIMMYT-India)" userId="861bee07-b612-4cf7-beae-414489ecebf8" providerId="ADAL" clId="{554D48AB-7BEE-476B-9774-F405D0DE9027}" dt="2023-01-11T06:19:57.063" v="787" actId="164"/>
          <ac:picMkLst>
            <pc:docMk/>
            <pc:sldMk cId="1879476646" sldId="256"/>
            <ac:picMk id="23" creationId="{CD086DB9-1D20-635B-42E2-599C35FE6F8E}"/>
          </ac:picMkLst>
        </pc:picChg>
        <pc:picChg chg="add mod">
          <ac:chgData name="MKONDIWA, Maxwell (CIMMYT-India)" userId="861bee07-b612-4cf7-beae-414489ecebf8" providerId="ADAL" clId="{554D48AB-7BEE-476B-9774-F405D0DE9027}" dt="2023-01-11T06:19:57.063" v="787" actId="164"/>
          <ac:picMkLst>
            <pc:docMk/>
            <pc:sldMk cId="1879476646" sldId="256"/>
            <ac:picMk id="25" creationId="{21334060-5FCE-2B0D-B7C0-196DA708A9E5}"/>
          </ac:picMkLst>
        </pc:picChg>
        <pc:picChg chg="add mod">
          <ac:chgData name="MKONDIWA, Maxwell (CIMMYT-India)" userId="861bee07-b612-4cf7-beae-414489ecebf8" providerId="ADAL" clId="{554D48AB-7BEE-476B-9774-F405D0DE9027}" dt="2023-01-11T06:19:57.063" v="787" actId="164"/>
          <ac:picMkLst>
            <pc:docMk/>
            <pc:sldMk cId="1879476646" sldId="256"/>
            <ac:picMk id="27" creationId="{86A6BF43-23C9-71DC-2A24-E3F467F2E27D}"/>
          </ac:picMkLst>
        </pc:picChg>
      </pc:sldChg>
      <pc:sldChg chg="new del">
        <pc:chgData name="MKONDIWA, Maxwell (CIMMYT-India)" userId="861bee07-b612-4cf7-beae-414489ecebf8" providerId="ADAL" clId="{554D48AB-7BEE-476B-9774-F405D0DE9027}" dt="2023-01-12T06:19:24.319" v="790" actId="47"/>
        <pc:sldMkLst>
          <pc:docMk/>
          <pc:sldMk cId="3981269062" sldId="257"/>
        </pc:sldMkLst>
      </pc:sldChg>
      <pc:sldChg chg="addSp delSp modSp add mod">
        <pc:chgData name="MKONDIWA, Maxwell (CIMMYT-India)" userId="861bee07-b612-4cf7-beae-414489ecebf8" providerId="ADAL" clId="{554D48AB-7BEE-476B-9774-F405D0DE9027}" dt="2023-01-12T06:35:47.387" v="1354" actId="164"/>
        <pc:sldMkLst>
          <pc:docMk/>
          <pc:sldMk cId="632333329" sldId="258"/>
        </pc:sldMkLst>
        <pc:spChg chg="mod topLvl">
          <ac:chgData name="MKONDIWA, Maxwell (CIMMYT-India)" userId="861bee07-b612-4cf7-beae-414489ecebf8" providerId="ADAL" clId="{554D48AB-7BEE-476B-9774-F405D0DE9027}" dt="2023-01-12T06:35:47.387" v="1354" actId="164"/>
          <ac:spMkLst>
            <pc:docMk/>
            <pc:sldMk cId="632333329" sldId="258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554D48AB-7BEE-476B-9774-F405D0DE9027}" dt="2023-01-12T06:35:47.387" v="1354" actId="164"/>
          <ac:spMkLst>
            <pc:docMk/>
            <pc:sldMk cId="632333329" sldId="258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554D48AB-7BEE-476B-9774-F405D0DE9027}" dt="2023-01-12T06:35:47.387" v="1354" actId="164"/>
          <ac:spMkLst>
            <pc:docMk/>
            <pc:sldMk cId="632333329" sldId="258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554D48AB-7BEE-476B-9774-F405D0DE9027}" dt="2023-01-12T06:35:47.387" v="1354" actId="164"/>
          <ac:spMkLst>
            <pc:docMk/>
            <pc:sldMk cId="632333329" sldId="258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554D48AB-7BEE-476B-9774-F405D0DE9027}" dt="2023-01-12T06:35:47.387" v="1354" actId="164"/>
          <ac:spMkLst>
            <pc:docMk/>
            <pc:sldMk cId="632333329" sldId="258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554D48AB-7BEE-476B-9774-F405D0DE9027}" dt="2023-01-12T06:35:47.387" v="1354" actId="164"/>
          <ac:spMkLst>
            <pc:docMk/>
            <pc:sldMk cId="632333329" sldId="258"/>
            <ac:spMk id="33" creationId="{109F0835-01B6-9AF7-6FE6-BF351E46E248}"/>
          </ac:spMkLst>
        </pc:spChg>
        <pc:grpChg chg="add mod">
          <ac:chgData name="MKONDIWA, Maxwell (CIMMYT-India)" userId="861bee07-b612-4cf7-beae-414489ecebf8" providerId="ADAL" clId="{554D48AB-7BEE-476B-9774-F405D0DE9027}" dt="2023-01-12T06:35:47.387" v="1354" actId="164"/>
          <ac:grpSpMkLst>
            <pc:docMk/>
            <pc:sldMk cId="632333329" sldId="258"/>
            <ac:grpSpMk id="16" creationId="{45A473AA-A547-3978-3978-BDEFC6681871}"/>
          </ac:grpSpMkLst>
        </pc:grpChg>
        <pc:grpChg chg="del">
          <ac:chgData name="MKONDIWA, Maxwell (CIMMYT-India)" userId="861bee07-b612-4cf7-beae-414489ecebf8" providerId="ADAL" clId="{554D48AB-7BEE-476B-9774-F405D0DE9027}" dt="2023-01-12T06:35:31.575" v="1353" actId="165"/>
          <ac:grpSpMkLst>
            <pc:docMk/>
            <pc:sldMk cId="632333329" sldId="258"/>
            <ac:grpSpMk id="34" creationId="{FECF0796-BB1F-7AD2-EF5D-9CBFF63C1635}"/>
          </ac:grpSpMkLst>
        </pc:grpChg>
        <pc:picChg chg="add mod">
          <ac:chgData name="MKONDIWA, Maxwell (CIMMYT-India)" userId="861bee07-b612-4cf7-beae-414489ecebf8" providerId="ADAL" clId="{554D48AB-7BEE-476B-9774-F405D0DE9027}" dt="2023-01-12T06:35:47.387" v="1354" actId="164"/>
          <ac:picMkLst>
            <pc:docMk/>
            <pc:sldMk cId="632333329" sldId="258"/>
            <ac:picMk id="3" creationId="{5A35FAAB-513B-3423-E4A0-568109543F08}"/>
          </ac:picMkLst>
        </pc:picChg>
        <pc:picChg chg="add mod">
          <ac:chgData name="MKONDIWA, Maxwell (CIMMYT-India)" userId="861bee07-b612-4cf7-beae-414489ecebf8" providerId="ADAL" clId="{554D48AB-7BEE-476B-9774-F405D0DE9027}" dt="2023-01-12T06:35:47.387" v="1354" actId="164"/>
          <ac:picMkLst>
            <pc:docMk/>
            <pc:sldMk cId="632333329" sldId="258"/>
            <ac:picMk id="5" creationId="{FFC3461A-EFB7-E46D-741B-6BF1A716AC2F}"/>
          </ac:picMkLst>
        </pc:picChg>
        <pc:picChg chg="add del mod">
          <ac:chgData name="MKONDIWA, Maxwell (CIMMYT-India)" userId="861bee07-b612-4cf7-beae-414489ecebf8" providerId="ADAL" clId="{554D48AB-7BEE-476B-9774-F405D0DE9027}" dt="2023-01-12T06:24:11.131" v="1032" actId="478"/>
          <ac:picMkLst>
            <pc:docMk/>
            <pc:sldMk cId="632333329" sldId="258"/>
            <ac:picMk id="7" creationId="{13CA5A82-D66F-1259-D87E-CE4E07549906}"/>
          </ac:picMkLst>
        </pc:picChg>
        <pc:picChg chg="add mod">
          <ac:chgData name="MKONDIWA, Maxwell (CIMMYT-India)" userId="861bee07-b612-4cf7-beae-414489ecebf8" providerId="ADAL" clId="{554D48AB-7BEE-476B-9774-F405D0DE9027}" dt="2023-01-12T06:35:47.387" v="1354" actId="164"/>
          <ac:picMkLst>
            <pc:docMk/>
            <pc:sldMk cId="632333329" sldId="258"/>
            <ac:picMk id="9" creationId="{C2B94D48-8867-9E12-076A-D050FFA85EF2}"/>
          </ac:picMkLst>
        </pc:picChg>
        <pc:picChg chg="add mod">
          <ac:chgData name="MKONDIWA, Maxwell (CIMMYT-India)" userId="861bee07-b612-4cf7-beae-414489ecebf8" providerId="ADAL" clId="{554D48AB-7BEE-476B-9774-F405D0DE9027}" dt="2023-01-12T06:35:47.387" v="1354" actId="164"/>
          <ac:picMkLst>
            <pc:docMk/>
            <pc:sldMk cId="632333329" sldId="258"/>
            <ac:picMk id="11" creationId="{C84D55DC-5E9C-11DC-ACE0-DB7EDD9D131C}"/>
          </ac:picMkLst>
        </pc:picChg>
        <pc:picChg chg="add del mod">
          <ac:chgData name="MKONDIWA, Maxwell (CIMMYT-India)" userId="861bee07-b612-4cf7-beae-414489ecebf8" providerId="ADAL" clId="{554D48AB-7BEE-476B-9774-F405D0DE9027}" dt="2023-01-12T06:29:45.559" v="1273" actId="478"/>
          <ac:picMkLst>
            <pc:docMk/>
            <pc:sldMk cId="632333329" sldId="258"/>
            <ac:picMk id="13" creationId="{FE452CCC-6545-8E7D-0EF3-BC4127E411AA}"/>
          </ac:picMkLst>
        </pc:picChg>
        <pc:picChg chg="add mod">
          <ac:chgData name="MKONDIWA, Maxwell (CIMMYT-India)" userId="861bee07-b612-4cf7-beae-414489ecebf8" providerId="ADAL" clId="{554D48AB-7BEE-476B-9774-F405D0DE9027}" dt="2023-01-12T06:35:47.387" v="1354" actId="164"/>
          <ac:picMkLst>
            <pc:docMk/>
            <pc:sldMk cId="632333329" sldId="258"/>
            <ac:picMk id="15" creationId="{B942120B-2227-85D1-D0A3-2D19DE9809BD}"/>
          </ac:picMkLst>
        </pc:picChg>
        <pc:picChg chg="del">
          <ac:chgData name="MKONDIWA, Maxwell (CIMMYT-India)" userId="861bee07-b612-4cf7-beae-414489ecebf8" providerId="ADAL" clId="{554D48AB-7BEE-476B-9774-F405D0DE9027}" dt="2023-01-12T06:19:34.475" v="791" actId="478"/>
          <ac:picMkLst>
            <pc:docMk/>
            <pc:sldMk cId="632333329" sldId="258"/>
            <ac:picMk id="19" creationId="{8DED7BB8-9315-E270-DB8E-981CF86F4F3E}"/>
          </ac:picMkLst>
        </pc:picChg>
        <pc:picChg chg="del">
          <ac:chgData name="MKONDIWA, Maxwell (CIMMYT-India)" userId="861bee07-b612-4cf7-beae-414489ecebf8" providerId="ADAL" clId="{554D48AB-7BEE-476B-9774-F405D0DE9027}" dt="2023-01-12T06:20:37.200" v="871" actId="478"/>
          <ac:picMkLst>
            <pc:docMk/>
            <pc:sldMk cId="632333329" sldId="258"/>
            <ac:picMk id="21" creationId="{5E575EEE-16DD-660E-E7CD-EC033964E300}"/>
          </ac:picMkLst>
        </pc:picChg>
        <pc:picChg chg="del">
          <ac:chgData name="MKONDIWA, Maxwell (CIMMYT-India)" userId="861bee07-b612-4cf7-beae-414489ecebf8" providerId="ADAL" clId="{554D48AB-7BEE-476B-9774-F405D0DE9027}" dt="2023-01-12T06:23:39.505" v="951" actId="478"/>
          <ac:picMkLst>
            <pc:docMk/>
            <pc:sldMk cId="632333329" sldId="258"/>
            <ac:picMk id="23" creationId="{CD086DB9-1D20-635B-42E2-599C35FE6F8E}"/>
          </ac:picMkLst>
        </pc:picChg>
        <pc:picChg chg="del">
          <ac:chgData name="MKONDIWA, Maxwell (CIMMYT-India)" userId="861bee07-b612-4cf7-beae-414489ecebf8" providerId="ADAL" clId="{554D48AB-7BEE-476B-9774-F405D0DE9027}" dt="2023-01-12T06:27:23.518" v="1113" actId="478"/>
          <ac:picMkLst>
            <pc:docMk/>
            <pc:sldMk cId="632333329" sldId="258"/>
            <ac:picMk id="25" creationId="{21334060-5FCE-2B0D-B7C0-196DA708A9E5}"/>
          </ac:picMkLst>
        </pc:picChg>
        <pc:picChg chg="del">
          <ac:chgData name="MKONDIWA, Maxwell (CIMMYT-India)" userId="861bee07-b612-4cf7-beae-414489ecebf8" providerId="ADAL" clId="{554D48AB-7BEE-476B-9774-F405D0DE9027}" dt="2023-01-12T06:29:10.832" v="1193" actId="478"/>
          <ac:picMkLst>
            <pc:docMk/>
            <pc:sldMk cId="632333329" sldId="258"/>
            <ac:picMk id="27" creationId="{86A6BF43-23C9-71DC-2A24-E3F467F2E27D}"/>
          </ac:picMkLst>
        </pc:picChg>
      </pc:sldChg>
    </pc:docChg>
  </pc:docChgLst>
  <pc:docChgLst>
    <pc:chgData name="MKONDIWA, Maxwell (CIMMYT-India)" userId="861bee07-b612-4cf7-beae-414489ecebf8" providerId="ADAL" clId="{F399881B-0131-494A-9F8C-AB8CD5F2E50D}"/>
    <pc:docChg chg="custSel addSld delSld modSld sldOrd">
      <pc:chgData name="MKONDIWA, Maxwell (CIMMYT-India)" userId="861bee07-b612-4cf7-beae-414489ecebf8" providerId="ADAL" clId="{F399881B-0131-494A-9F8C-AB8CD5F2E50D}" dt="2023-02-09T17:44:10.403" v="215" actId="14100"/>
      <pc:docMkLst>
        <pc:docMk/>
      </pc:docMkLst>
      <pc:sldChg chg="addSp modSp mod ord">
        <pc:chgData name="MKONDIWA, Maxwell (CIMMYT-India)" userId="861bee07-b612-4cf7-beae-414489ecebf8" providerId="ADAL" clId="{F399881B-0131-494A-9F8C-AB8CD5F2E50D}" dt="2023-02-09T15:06:08.220" v="44"/>
        <pc:sldMkLst>
          <pc:docMk/>
          <pc:sldMk cId="1879476646" sldId="256"/>
        </pc:sldMkLst>
        <pc:grpChg chg="add mod">
          <ac:chgData name="MKONDIWA, Maxwell (CIMMYT-India)" userId="861bee07-b612-4cf7-beae-414489ecebf8" providerId="ADAL" clId="{F399881B-0131-494A-9F8C-AB8CD5F2E50D}" dt="2023-02-03T07:14:08.963" v="10" actId="164"/>
          <ac:grpSpMkLst>
            <pc:docMk/>
            <pc:sldMk cId="1879476646" sldId="256"/>
            <ac:grpSpMk id="3" creationId="{790F1606-7A28-B979-C9C3-39DFC933BFB7}"/>
          </ac:grpSpMkLst>
        </pc:grpChg>
        <pc:grpChg chg="mod">
          <ac:chgData name="MKONDIWA, Maxwell (CIMMYT-India)" userId="861bee07-b612-4cf7-beae-414489ecebf8" providerId="ADAL" clId="{F399881B-0131-494A-9F8C-AB8CD5F2E50D}" dt="2023-02-03T07:14:08.963" v="10" actId="164"/>
          <ac:grpSpMkLst>
            <pc:docMk/>
            <pc:sldMk cId="1879476646" sldId="256"/>
            <ac:grpSpMk id="34" creationId="{FECF0796-BB1F-7AD2-EF5D-9CBFF63C1635}"/>
          </ac:grpSpMkLst>
        </pc:grpChg>
        <pc:picChg chg="add mod">
          <ac:chgData name="MKONDIWA, Maxwell (CIMMYT-India)" userId="861bee07-b612-4cf7-beae-414489ecebf8" providerId="ADAL" clId="{F399881B-0131-494A-9F8C-AB8CD5F2E50D}" dt="2023-02-03T07:14:08.963" v="10" actId="164"/>
          <ac:picMkLst>
            <pc:docMk/>
            <pc:sldMk cId="1879476646" sldId="256"/>
            <ac:picMk id="2" creationId="{81E5A818-3BC4-0EB6-2B87-A90CC472A906}"/>
          </ac:picMkLst>
        </pc:picChg>
      </pc:sldChg>
      <pc:sldChg chg="addSp delSp modSp mod">
        <pc:chgData name="MKONDIWA, Maxwell (CIMMYT-India)" userId="861bee07-b612-4cf7-beae-414489ecebf8" providerId="ADAL" clId="{F399881B-0131-494A-9F8C-AB8CD5F2E50D}" dt="2023-02-03T07:24:53.197" v="21" actId="164"/>
        <pc:sldMkLst>
          <pc:docMk/>
          <pc:sldMk cId="632333329" sldId="258"/>
        </pc:sldMkLst>
        <pc:spChg chg="mod topLvl">
          <ac:chgData name="MKONDIWA, Maxwell (CIMMYT-India)" userId="861bee07-b612-4cf7-beae-414489ecebf8" providerId="ADAL" clId="{F399881B-0131-494A-9F8C-AB8CD5F2E50D}" dt="2023-02-03T07:24:53.197" v="21" actId="164"/>
          <ac:spMkLst>
            <pc:docMk/>
            <pc:sldMk cId="632333329" sldId="258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F399881B-0131-494A-9F8C-AB8CD5F2E50D}" dt="2023-02-03T07:24:53.197" v="21" actId="164"/>
          <ac:spMkLst>
            <pc:docMk/>
            <pc:sldMk cId="632333329" sldId="258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F399881B-0131-494A-9F8C-AB8CD5F2E50D}" dt="2023-02-03T07:24:53.197" v="21" actId="164"/>
          <ac:spMkLst>
            <pc:docMk/>
            <pc:sldMk cId="632333329" sldId="258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F399881B-0131-494A-9F8C-AB8CD5F2E50D}" dt="2023-02-03T07:24:53.197" v="21" actId="164"/>
          <ac:spMkLst>
            <pc:docMk/>
            <pc:sldMk cId="632333329" sldId="258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F399881B-0131-494A-9F8C-AB8CD5F2E50D}" dt="2023-02-03T07:24:53.197" v="21" actId="164"/>
          <ac:spMkLst>
            <pc:docMk/>
            <pc:sldMk cId="632333329" sldId="258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F399881B-0131-494A-9F8C-AB8CD5F2E50D}" dt="2023-02-03T07:24:53.197" v="21" actId="164"/>
          <ac:spMkLst>
            <pc:docMk/>
            <pc:sldMk cId="632333329" sldId="258"/>
            <ac:spMk id="33" creationId="{109F0835-01B6-9AF7-6FE6-BF351E46E248}"/>
          </ac:spMkLst>
        </pc:spChg>
        <pc:grpChg chg="add mod">
          <ac:chgData name="MKONDIWA, Maxwell (CIMMYT-India)" userId="861bee07-b612-4cf7-beae-414489ecebf8" providerId="ADAL" clId="{F399881B-0131-494A-9F8C-AB8CD5F2E50D}" dt="2023-02-03T07:24:53.197" v="21" actId="164"/>
          <ac:grpSpMkLst>
            <pc:docMk/>
            <pc:sldMk cId="632333329" sldId="258"/>
            <ac:grpSpMk id="4" creationId="{DFF1DFEC-75AD-0774-E98F-F5FE940C5526}"/>
          </ac:grpSpMkLst>
        </pc:grpChg>
        <pc:grpChg chg="del mod">
          <ac:chgData name="MKONDIWA, Maxwell (CIMMYT-India)" userId="861bee07-b612-4cf7-beae-414489ecebf8" providerId="ADAL" clId="{F399881B-0131-494A-9F8C-AB8CD5F2E50D}" dt="2023-02-03T07:24:39.052" v="20" actId="165"/>
          <ac:grpSpMkLst>
            <pc:docMk/>
            <pc:sldMk cId="632333329" sldId="258"/>
            <ac:grpSpMk id="16" creationId="{45A473AA-A547-3978-3978-BDEFC6681871}"/>
          </ac:grpSpMkLst>
        </pc:grpChg>
        <pc:picChg chg="add mod">
          <ac:chgData name="MKONDIWA, Maxwell (CIMMYT-India)" userId="861bee07-b612-4cf7-beae-414489ecebf8" providerId="ADAL" clId="{F399881B-0131-494A-9F8C-AB8CD5F2E50D}" dt="2023-02-03T07:24:53.197" v="21" actId="164"/>
          <ac:picMkLst>
            <pc:docMk/>
            <pc:sldMk cId="632333329" sldId="258"/>
            <ac:picMk id="2" creationId="{60B988BF-4DEC-5C2F-7EB1-6828C0806762}"/>
          </ac:picMkLst>
        </pc:picChg>
        <pc:picChg chg="mod topLvl">
          <ac:chgData name="MKONDIWA, Maxwell (CIMMYT-India)" userId="861bee07-b612-4cf7-beae-414489ecebf8" providerId="ADAL" clId="{F399881B-0131-494A-9F8C-AB8CD5F2E50D}" dt="2023-02-03T07:24:53.197" v="21" actId="164"/>
          <ac:picMkLst>
            <pc:docMk/>
            <pc:sldMk cId="632333329" sldId="258"/>
            <ac:picMk id="3" creationId="{5A35FAAB-513B-3423-E4A0-568109543F08}"/>
          </ac:picMkLst>
        </pc:picChg>
        <pc:picChg chg="mod topLvl">
          <ac:chgData name="MKONDIWA, Maxwell (CIMMYT-India)" userId="861bee07-b612-4cf7-beae-414489ecebf8" providerId="ADAL" clId="{F399881B-0131-494A-9F8C-AB8CD5F2E50D}" dt="2023-02-03T07:24:53.197" v="21" actId="164"/>
          <ac:picMkLst>
            <pc:docMk/>
            <pc:sldMk cId="632333329" sldId="258"/>
            <ac:picMk id="5" creationId="{FFC3461A-EFB7-E46D-741B-6BF1A716AC2F}"/>
          </ac:picMkLst>
        </pc:picChg>
        <pc:picChg chg="mod topLvl">
          <ac:chgData name="MKONDIWA, Maxwell (CIMMYT-India)" userId="861bee07-b612-4cf7-beae-414489ecebf8" providerId="ADAL" clId="{F399881B-0131-494A-9F8C-AB8CD5F2E50D}" dt="2023-02-03T07:24:53.197" v="21" actId="164"/>
          <ac:picMkLst>
            <pc:docMk/>
            <pc:sldMk cId="632333329" sldId="258"/>
            <ac:picMk id="9" creationId="{C2B94D48-8867-9E12-076A-D050FFA85EF2}"/>
          </ac:picMkLst>
        </pc:picChg>
        <pc:picChg chg="mod topLvl">
          <ac:chgData name="MKONDIWA, Maxwell (CIMMYT-India)" userId="861bee07-b612-4cf7-beae-414489ecebf8" providerId="ADAL" clId="{F399881B-0131-494A-9F8C-AB8CD5F2E50D}" dt="2023-02-03T07:24:53.197" v="21" actId="164"/>
          <ac:picMkLst>
            <pc:docMk/>
            <pc:sldMk cId="632333329" sldId="258"/>
            <ac:picMk id="11" creationId="{C84D55DC-5E9C-11DC-ACE0-DB7EDD9D131C}"/>
          </ac:picMkLst>
        </pc:picChg>
        <pc:picChg chg="mod topLvl">
          <ac:chgData name="MKONDIWA, Maxwell (CIMMYT-India)" userId="861bee07-b612-4cf7-beae-414489ecebf8" providerId="ADAL" clId="{F399881B-0131-494A-9F8C-AB8CD5F2E50D}" dt="2023-02-03T07:24:53.197" v="21" actId="164"/>
          <ac:picMkLst>
            <pc:docMk/>
            <pc:sldMk cId="632333329" sldId="258"/>
            <ac:picMk id="15" creationId="{B942120B-2227-85D1-D0A3-2D19DE9809BD}"/>
          </ac:picMkLst>
        </pc:picChg>
      </pc:sldChg>
      <pc:sldChg chg="addSp modSp new mod">
        <pc:chgData name="MKONDIWA, Maxwell (CIMMYT-India)" userId="861bee07-b612-4cf7-beae-414489ecebf8" providerId="ADAL" clId="{F399881B-0131-494A-9F8C-AB8CD5F2E50D}" dt="2023-02-09T16:13:37.060" v="170" actId="164"/>
        <pc:sldMkLst>
          <pc:docMk/>
          <pc:sldMk cId="1246444081" sldId="259"/>
        </pc:sldMkLst>
        <pc:grpChg chg="add mod">
          <ac:chgData name="MKONDIWA, Maxwell (CIMMYT-India)" userId="861bee07-b612-4cf7-beae-414489ecebf8" providerId="ADAL" clId="{F399881B-0131-494A-9F8C-AB8CD5F2E50D}" dt="2023-02-09T16:13:37.060" v="170" actId="164"/>
          <ac:grpSpMkLst>
            <pc:docMk/>
            <pc:sldMk cId="1246444081" sldId="259"/>
            <ac:grpSpMk id="9" creationId="{E85601EE-98D5-D9C2-F5A9-6BA5F5FA0E85}"/>
          </ac:grpSpMkLst>
        </pc:grpChg>
        <pc:picChg chg="add mod">
          <ac:chgData name="MKONDIWA, Maxwell (CIMMYT-India)" userId="861bee07-b612-4cf7-beae-414489ecebf8" providerId="ADAL" clId="{F399881B-0131-494A-9F8C-AB8CD5F2E50D}" dt="2023-02-09T16:13:37.060" v="170" actId="164"/>
          <ac:picMkLst>
            <pc:docMk/>
            <pc:sldMk cId="1246444081" sldId="259"/>
            <ac:picMk id="3" creationId="{BD56440B-F37D-23E1-483E-9725984D6BD4}"/>
          </ac:picMkLst>
        </pc:picChg>
        <pc:picChg chg="add mod">
          <ac:chgData name="MKONDIWA, Maxwell (CIMMYT-India)" userId="861bee07-b612-4cf7-beae-414489ecebf8" providerId="ADAL" clId="{F399881B-0131-494A-9F8C-AB8CD5F2E50D}" dt="2023-02-09T16:13:37.060" v="170" actId="164"/>
          <ac:picMkLst>
            <pc:docMk/>
            <pc:sldMk cId="1246444081" sldId="259"/>
            <ac:picMk id="4" creationId="{E94694C1-87E5-5A0B-C801-6E87F18F4F21}"/>
          </ac:picMkLst>
        </pc:picChg>
        <pc:picChg chg="add mod">
          <ac:chgData name="MKONDIWA, Maxwell (CIMMYT-India)" userId="861bee07-b612-4cf7-beae-414489ecebf8" providerId="ADAL" clId="{F399881B-0131-494A-9F8C-AB8CD5F2E50D}" dt="2023-02-09T16:13:37.060" v="170" actId="164"/>
          <ac:picMkLst>
            <pc:docMk/>
            <pc:sldMk cId="1246444081" sldId="259"/>
            <ac:picMk id="5" creationId="{B057D9F4-CB75-AC5F-93E4-F3AAE5CA66A9}"/>
          </ac:picMkLst>
        </pc:picChg>
        <pc:picChg chg="add mod">
          <ac:chgData name="MKONDIWA, Maxwell (CIMMYT-India)" userId="861bee07-b612-4cf7-beae-414489ecebf8" providerId="ADAL" clId="{F399881B-0131-494A-9F8C-AB8CD5F2E50D}" dt="2023-02-09T16:13:37.060" v="170" actId="164"/>
          <ac:picMkLst>
            <pc:docMk/>
            <pc:sldMk cId="1246444081" sldId="259"/>
            <ac:picMk id="6" creationId="{96C4AB59-E9AB-0610-EFF1-6F7753CF9A39}"/>
          </ac:picMkLst>
        </pc:picChg>
        <pc:picChg chg="add mod">
          <ac:chgData name="MKONDIWA, Maxwell (CIMMYT-India)" userId="861bee07-b612-4cf7-beae-414489ecebf8" providerId="ADAL" clId="{F399881B-0131-494A-9F8C-AB8CD5F2E50D}" dt="2023-02-09T16:13:37.060" v="170" actId="164"/>
          <ac:picMkLst>
            <pc:docMk/>
            <pc:sldMk cId="1246444081" sldId="259"/>
            <ac:picMk id="7" creationId="{CC2DFA56-31EB-BC69-7A07-D83D8A08EFC1}"/>
          </ac:picMkLst>
        </pc:picChg>
        <pc:picChg chg="add mod">
          <ac:chgData name="MKONDIWA, Maxwell (CIMMYT-India)" userId="861bee07-b612-4cf7-beae-414489ecebf8" providerId="ADAL" clId="{F399881B-0131-494A-9F8C-AB8CD5F2E50D}" dt="2023-02-09T16:13:37.060" v="170" actId="164"/>
          <ac:picMkLst>
            <pc:docMk/>
            <pc:sldMk cId="1246444081" sldId="259"/>
            <ac:picMk id="8" creationId="{CF0A6DEC-B63E-293C-6217-836AAF0ADF35}"/>
          </ac:picMkLst>
        </pc:picChg>
      </pc:sldChg>
      <pc:sldChg chg="modSp new mod">
        <pc:chgData name="MKONDIWA, Maxwell (CIMMYT-India)" userId="861bee07-b612-4cf7-beae-414489ecebf8" providerId="ADAL" clId="{F399881B-0131-494A-9F8C-AB8CD5F2E50D}" dt="2023-02-09T15:06:13.678" v="55" actId="20577"/>
        <pc:sldMkLst>
          <pc:docMk/>
          <pc:sldMk cId="1068894712" sldId="260"/>
        </pc:sldMkLst>
        <pc:spChg chg="mod">
          <ac:chgData name="MKONDIWA, Maxwell (CIMMYT-India)" userId="861bee07-b612-4cf7-beae-414489ecebf8" providerId="ADAL" clId="{F399881B-0131-494A-9F8C-AB8CD5F2E50D}" dt="2023-02-09T15:06:13.678" v="55" actId="20577"/>
          <ac:spMkLst>
            <pc:docMk/>
            <pc:sldMk cId="1068894712" sldId="260"/>
            <ac:spMk id="2" creationId="{8794EBC7-A853-B064-57B5-FB7B65E7EDB3}"/>
          </ac:spMkLst>
        </pc:spChg>
      </pc:sldChg>
      <pc:sldChg chg="new del">
        <pc:chgData name="MKONDIWA, Maxwell (CIMMYT-India)" userId="861bee07-b612-4cf7-beae-414489ecebf8" providerId="ADAL" clId="{F399881B-0131-494A-9F8C-AB8CD5F2E50D}" dt="2023-02-09T15:06:58.718" v="110" actId="47"/>
        <pc:sldMkLst>
          <pc:docMk/>
          <pc:sldMk cId="394118790" sldId="261"/>
        </pc:sldMkLst>
      </pc:sldChg>
      <pc:sldChg chg="modSp new mod">
        <pc:chgData name="MKONDIWA, Maxwell (CIMMYT-India)" userId="861bee07-b612-4cf7-beae-414489ecebf8" providerId="ADAL" clId="{F399881B-0131-494A-9F8C-AB8CD5F2E50D}" dt="2023-02-09T15:06:28.269" v="71" actId="20577"/>
        <pc:sldMkLst>
          <pc:docMk/>
          <pc:sldMk cId="927562969" sldId="262"/>
        </pc:sldMkLst>
        <pc:spChg chg="mod">
          <ac:chgData name="MKONDIWA, Maxwell (CIMMYT-India)" userId="861bee07-b612-4cf7-beae-414489ecebf8" providerId="ADAL" clId="{F399881B-0131-494A-9F8C-AB8CD5F2E50D}" dt="2023-02-09T15:06:28.269" v="71" actId="20577"/>
          <ac:spMkLst>
            <pc:docMk/>
            <pc:sldMk cId="927562969" sldId="262"/>
            <ac:spMk id="2" creationId="{EA4A5516-9D62-6D67-CCD9-1581DA338E32}"/>
          </ac:spMkLst>
        </pc:spChg>
      </pc:sldChg>
      <pc:sldChg chg="new del">
        <pc:chgData name="MKONDIWA, Maxwell (CIMMYT-India)" userId="861bee07-b612-4cf7-beae-414489ecebf8" providerId="ADAL" clId="{F399881B-0131-494A-9F8C-AB8CD5F2E50D}" dt="2023-02-09T15:06:56.662" v="109" actId="47"/>
        <pc:sldMkLst>
          <pc:docMk/>
          <pc:sldMk cId="2225434677" sldId="263"/>
        </pc:sldMkLst>
      </pc:sldChg>
      <pc:sldChg chg="modSp new mod">
        <pc:chgData name="MKONDIWA, Maxwell (CIMMYT-India)" userId="861bee07-b612-4cf7-beae-414489ecebf8" providerId="ADAL" clId="{F399881B-0131-494A-9F8C-AB8CD5F2E50D}" dt="2023-02-09T15:06:52.942" v="108" actId="20577"/>
        <pc:sldMkLst>
          <pc:docMk/>
          <pc:sldMk cId="3500420265" sldId="264"/>
        </pc:sldMkLst>
        <pc:spChg chg="mod">
          <ac:chgData name="MKONDIWA, Maxwell (CIMMYT-India)" userId="861bee07-b612-4cf7-beae-414489ecebf8" providerId="ADAL" clId="{F399881B-0131-494A-9F8C-AB8CD5F2E50D}" dt="2023-02-09T15:06:52.942" v="108" actId="20577"/>
          <ac:spMkLst>
            <pc:docMk/>
            <pc:sldMk cId="3500420265" sldId="264"/>
            <ac:spMk id="2" creationId="{255E793A-5586-75D1-6095-E03CA12F8B0E}"/>
          </ac:spMkLst>
        </pc:spChg>
      </pc:sldChg>
      <pc:sldChg chg="new del">
        <pc:chgData name="MKONDIWA, Maxwell (CIMMYT-India)" userId="861bee07-b612-4cf7-beae-414489ecebf8" providerId="ADAL" clId="{F399881B-0131-494A-9F8C-AB8CD5F2E50D}" dt="2023-02-09T17:40:24.250" v="206" actId="47"/>
        <pc:sldMkLst>
          <pc:docMk/>
          <pc:sldMk cId="888511802" sldId="265"/>
        </pc:sldMkLst>
      </pc:sldChg>
      <pc:sldChg chg="new del">
        <pc:chgData name="MKONDIWA, Maxwell (CIMMYT-India)" userId="861bee07-b612-4cf7-beae-414489ecebf8" providerId="ADAL" clId="{F399881B-0131-494A-9F8C-AB8CD5F2E50D}" dt="2023-02-09T17:32:58.398" v="172" actId="47"/>
        <pc:sldMkLst>
          <pc:docMk/>
          <pc:sldMk cId="930265431" sldId="265"/>
        </pc:sldMkLst>
      </pc:sldChg>
      <pc:sldChg chg="modSp new mod">
        <pc:chgData name="MKONDIWA, Maxwell (CIMMYT-India)" userId="861bee07-b612-4cf7-beae-414489ecebf8" providerId="ADAL" clId="{F399881B-0131-494A-9F8C-AB8CD5F2E50D}" dt="2023-02-09T17:33:14.879" v="193" actId="20577"/>
        <pc:sldMkLst>
          <pc:docMk/>
          <pc:sldMk cId="733357506" sldId="266"/>
        </pc:sldMkLst>
        <pc:spChg chg="mod">
          <ac:chgData name="MKONDIWA, Maxwell (CIMMYT-India)" userId="861bee07-b612-4cf7-beae-414489ecebf8" providerId="ADAL" clId="{F399881B-0131-494A-9F8C-AB8CD5F2E50D}" dt="2023-02-09T17:33:14.879" v="193" actId="20577"/>
          <ac:spMkLst>
            <pc:docMk/>
            <pc:sldMk cId="733357506" sldId="266"/>
            <ac:spMk id="2" creationId="{319C79B7-F6F7-C6C7-4C06-00190E06F7ED}"/>
          </ac:spMkLst>
        </pc:spChg>
      </pc:sldChg>
      <pc:sldChg chg="new del">
        <pc:chgData name="MKONDIWA, Maxwell (CIMMYT-India)" userId="861bee07-b612-4cf7-beae-414489ecebf8" providerId="ADAL" clId="{F399881B-0131-494A-9F8C-AB8CD5F2E50D}" dt="2023-02-09T17:33:27.154" v="195" actId="47"/>
        <pc:sldMkLst>
          <pc:docMk/>
          <pc:sldMk cId="819422167" sldId="267"/>
        </pc:sldMkLst>
      </pc:sldChg>
      <pc:sldChg chg="addSp delSp modSp new mod">
        <pc:chgData name="MKONDIWA, Maxwell (CIMMYT-India)" userId="861bee07-b612-4cf7-beae-414489ecebf8" providerId="ADAL" clId="{F399881B-0131-494A-9F8C-AB8CD5F2E50D}" dt="2023-02-09T17:39:53.824" v="202" actId="1076"/>
        <pc:sldMkLst>
          <pc:docMk/>
          <pc:sldMk cId="870741121" sldId="267"/>
        </pc:sldMkLst>
        <pc:picChg chg="add del mod">
          <ac:chgData name="MKONDIWA, Maxwell (CIMMYT-India)" userId="861bee07-b612-4cf7-beae-414489ecebf8" providerId="ADAL" clId="{F399881B-0131-494A-9F8C-AB8CD5F2E50D}" dt="2023-02-09T17:33:45.930" v="199" actId="478"/>
          <ac:picMkLst>
            <pc:docMk/>
            <pc:sldMk cId="870741121" sldId="267"/>
            <ac:picMk id="2" creationId="{2AD4960D-92DD-44C6-266F-46B5FF0481EE}"/>
          </ac:picMkLst>
        </pc:picChg>
        <pc:picChg chg="add mod">
          <ac:chgData name="MKONDIWA, Maxwell (CIMMYT-India)" userId="861bee07-b612-4cf7-beae-414489ecebf8" providerId="ADAL" clId="{F399881B-0131-494A-9F8C-AB8CD5F2E50D}" dt="2023-02-09T17:39:53.824" v="202" actId="1076"/>
          <ac:picMkLst>
            <pc:docMk/>
            <pc:sldMk cId="870741121" sldId="267"/>
            <ac:picMk id="4" creationId="{533FE52B-B5E4-5526-DEA6-1A18B7E50FDE}"/>
          </ac:picMkLst>
        </pc:picChg>
      </pc:sldChg>
      <pc:sldChg chg="new del">
        <pc:chgData name="MKONDIWA, Maxwell (CIMMYT-India)" userId="861bee07-b612-4cf7-beae-414489ecebf8" providerId="ADAL" clId="{F399881B-0131-494A-9F8C-AB8CD5F2E50D}" dt="2023-02-09T17:40:02.213" v="204" actId="47"/>
        <pc:sldMkLst>
          <pc:docMk/>
          <pc:sldMk cId="2453667073" sldId="268"/>
        </pc:sldMkLst>
      </pc:sldChg>
      <pc:sldChg chg="addSp modSp new mod">
        <pc:chgData name="MKONDIWA, Maxwell (CIMMYT-India)" userId="861bee07-b612-4cf7-beae-414489ecebf8" providerId="ADAL" clId="{F399881B-0131-494A-9F8C-AB8CD5F2E50D}" dt="2023-02-09T17:44:10.403" v="215" actId="14100"/>
        <pc:sldMkLst>
          <pc:docMk/>
          <pc:sldMk cId="3465761932" sldId="268"/>
        </pc:sldMkLst>
        <pc:picChg chg="add mod">
          <ac:chgData name="MKONDIWA, Maxwell (CIMMYT-India)" userId="861bee07-b612-4cf7-beae-414489ecebf8" providerId="ADAL" clId="{F399881B-0131-494A-9F8C-AB8CD5F2E50D}" dt="2023-02-09T17:43:56.918" v="213" actId="14100"/>
          <ac:picMkLst>
            <pc:docMk/>
            <pc:sldMk cId="3465761932" sldId="268"/>
            <ac:picMk id="2" creationId="{DAF9EB1F-FB9A-5D12-820B-9566918576A4}"/>
          </ac:picMkLst>
        </pc:picChg>
        <pc:picChg chg="add mod">
          <ac:chgData name="MKONDIWA, Maxwell (CIMMYT-India)" userId="861bee07-b612-4cf7-beae-414489ecebf8" providerId="ADAL" clId="{F399881B-0131-494A-9F8C-AB8CD5F2E50D}" dt="2023-02-09T17:44:10.403" v="215" actId="14100"/>
          <ac:picMkLst>
            <pc:docMk/>
            <pc:sldMk cId="3465761932" sldId="268"/>
            <ac:picMk id="3" creationId="{506FB010-1172-BB88-0F0D-FA8E355A0E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984A-DF07-6CB8-052E-0EC551F58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6D705-5600-5858-9B8E-E2ED73E2F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1A4C3-C575-2E1F-8967-B3951ED0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8EE3-C962-42B2-8CB0-BC5B979A6772}" type="datetimeFigureOut">
              <a:rPr lang="en-ZW" smtClean="0"/>
              <a:t>9/2/2023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C4A81-41BD-BFB1-C09F-CB84DEB3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E5808-BA0E-C571-E6C9-89054F40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F41-6F35-4EBF-B530-4C987E055F6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9667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3932-D29E-2E6A-365A-8B162198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DBFD1-BE1B-2097-082F-A8CE53EA1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8CD5E-5848-E3FC-9C23-575483C9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8EE3-C962-42B2-8CB0-BC5B979A6772}" type="datetimeFigureOut">
              <a:rPr lang="en-ZW" smtClean="0"/>
              <a:t>9/2/2023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32E74-2E33-528D-E8F2-757F1219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7320-F056-4DA8-A46B-C9C2F149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F41-6F35-4EBF-B530-4C987E055F6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539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91285-90E4-5518-0DCF-54C6ADCE6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AD06B-907C-B876-013A-D84251672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1F2F-E5EC-BE40-13F8-CF339B92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8EE3-C962-42B2-8CB0-BC5B979A6772}" type="datetimeFigureOut">
              <a:rPr lang="en-ZW" smtClean="0"/>
              <a:t>9/2/2023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C428-AB4C-44FD-FAC9-9B80EA62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6ED2-BD29-3B8C-63A0-562F13A3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F41-6F35-4EBF-B530-4C987E055F6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7237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61A1-EC23-73D7-708F-C84982D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5C51-2BAF-31CB-4EDF-4429245F0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E965-0F95-2DFE-AB5F-24C412DB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8EE3-C962-42B2-8CB0-BC5B979A6772}" type="datetimeFigureOut">
              <a:rPr lang="en-ZW" smtClean="0"/>
              <a:t>9/2/2023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0F40F-F242-5AEA-87FD-6A4B46A4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98CFA-A47E-789C-49AE-E8FC5424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F41-6F35-4EBF-B530-4C987E055F6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8550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7F7-548C-C23A-EB35-FBF79944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BCC8B-B248-37F8-28BA-67ED3D342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938A5-B3E0-1087-5305-6FA3AE87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8EE3-C962-42B2-8CB0-BC5B979A6772}" type="datetimeFigureOut">
              <a:rPr lang="en-ZW" smtClean="0"/>
              <a:t>9/2/2023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C4FFD-8826-33AD-D2E4-7DD49454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4BF1A-1DDA-D8F6-9FE7-95686EFC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F41-6F35-4EBF-B530-4C987E055F6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2711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048D-C4B5-5B6A-5E7A-9467A49A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5F5D-F86D-5BE2-057A-C397FC4D7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C9E4B-1CAA-BD16-94DE-7005E5553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4AE6E-57D4-D8A3-DC4E-82263D33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8EE3-C962-42B2-8CB0-BC5B979A6772}" type="datetimeFigureOut">
              <a:rPr lang="en-ZW" smtClean="0"/>
              <a:t>9/2/2023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8AF0F-7C25-3C8A-D563-3EADD2E0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69886-D2F4-0EBC-266C-618FEAEB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F41-6F35-4EBF-B530-4C987E055F6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31187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DD4D-E117-7588-A5E4-84932515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61A3-22EF-5AEC-AA82-4117B88C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F263B-AD66-E8C5-0FB5-ABBF50348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64BCC-340A-01ED-9B5B-9C8B7EF89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1ACD6-5692-595E-5DF2-3D6942B91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055DD-CB7F-568E-FCFA-8BB5018D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8EE3-C962-42B2-8CB0-BC5B979A6772}" type="datetimeFigureOut">
              <a:rPr lang="en-ZW" smtClean="0"/>
              <a:t>9/2/2023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A477A-45C3-67E6-C18B-B9B02016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94373-99B3-2B97-042E-C787FA3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F41-6F35-4EBF-B530-4C987E055F6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8824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0ED7-2634-A1F5-DCE5-7124570F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E6820-9F3B-AD43-0585-E4F81C84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8EE3-C962-42B2-8CB0-BC5B979A6772}" type="datetimeFigureOut">
              <a:rPr lang="en-ZW" smtClean="0"/>
              <a:t>9/2/2023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40298-8EC9-160E-8647-A81E1473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65577-1F4D-F307-3D38-AFF4ACF3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F41-6F35-4EBF-B530-4C987E055F6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1887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6FFDF-09C2-9E72-EFDE-2DDB56A9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8EE3-C962-42B2-8CB0-BC5B979A6772}" type="datetimeFigureOut">
              <a:rPr lang="en-ZW" smtClean="0"/>
              <a:t>9/2/2023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F9EED-EDA9-57F5-65D0-BD4CF98C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C958A-3E5A-1619-6564-AE793176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F41-6F35-4EBF-B530-4C987E055F6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650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3CA2-40F4-D59A-FE78-687F0398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9899-EDA3-F94E-0914-5A8071DF6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09F62-A0BB-6AAF-2B43-33517648B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271C5-1AB3-AC65-9700-C49AE6A3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8EE3-C962-42B2-8CB0-BC5B979A6772}" type="datetimeFigureOut">
              <a:rPr lang="en-ZW" smtClean="0"/>
              <a:t>9/2/2023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854B4-4D66-BFAD-566D-B05095E5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F3C0-735D-1D63-989F-F8130379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F41-6F35-4EBF-B530-4C987E055F6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0453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6FC-8008-7FE9-9136-E64CC3FD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FFA4E-0199-4AA9-C0BD-DB4AD470C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4BBC0-B1FF-B48B-6419-A5A294849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BBAC7-0848-CD5B-3B4F-DFA5238B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8EE3-C962-42B2-8CB0-BC5B979A6772}" type="datetimeFigureOut">
              <a:rPr lang="en-ZW" smtClean="0"/>
              <a:t>9/2/2023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CD964-D25A-8001-3D05-B8A55063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889D5-EAA4-4E78-66EC-2CF64160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CF41-6F35-4EBF-B530-4C987E055F6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9612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25886-F55C-4C5D-5A9E-76EE6C04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28DA6-DE3C-F915-2B98-671673585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88A3-0F4F-AB84-0E69-4E39E0F8F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38EE3-C962-42B2-8CB0-BC5B979A6772}" type="datetimeFigureOut">
              <a:rPr lang="en-ZW" smtClean="0"/>
              <a:t>9/2/2023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C63C2-7301-172B-D977-DF15131D4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46D1-D0EE-2E78-1F9B-F9A39C0AF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CF41-6F35-4EBF-B530-4C987E055F6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0358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EBC7-A853-B064-57B5-FB7B65E7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Rice figure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8469A-17A8-78F1-1406-F61884AA5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6889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0F1606-7A28-B979-C9C3-39DFC933BFB7}"/>
              </a:ext>
            </a:extLst>
          </p:cNvPr>
          <p:cNvGrpSpPr/>
          <p:nvPr/>
        </p:nvGrpSpPr>
        <p:grpSpPr>
          <a:xfrm>
            <a:off x="256658" y="145094"/>
            <a:ext cx="11693867" cy="5884674"/>
            <a:chOff x="256658" y="145094"/>
            <a:chExt cx="11693867" cy="588467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ECF0796-BB1F-7AD2-EF5D-9CBFF63C1635}"/>
                </a:ext>
              </a:extLst>
            </p:cNvPr>
            <p:cNvGrpSpPr/>
            <p:nvPr/>
          </p:nvGrpSpPr>
          <p:grpSpPr>
            <a:xfrm>
              <a:off x="256658" y="145094"/>
              <a:ext cx="11693867" cy="5884674"/>
              <a:chOff x="256658" y="145094"/>
              <a:chExt cx="11693867" cy="5884674"/>
            </a:xfrm>
          </p:grpSpPr>
          <p:pic>
            <p:nvPicPr>
              <p:cNvPr id="19" name="Picture 18" descr="Chart, histogram&#10;&#10;Description automatically generated">
                <a:extLst>
                  <a:ext uri="{FF2B5EF4-FFF2-40B4-BE49-F238E27FC236}">
                    <a16:creationId xmlns:a16="http://schemas.microsoft.com/office/drawing/2014/main" id="{8DED7BB8-9315-E270-DB8E-981CF86F4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7681" y="561902"/>
                <a:ext cx="3600000" cy="2176750"/>
              </a:xfrm>
              <a:prstGeom prst="rect">
                <a:avLst/>
              </a:prstGeom>
            </p:spPr>
          </p:pic>
          <p:pic>
            <p:nvPicPr>
              <p:cNvPr id="21" name="Picture 20" descr="Chart, histogram&#10;&#10;Description automatically generated">
                <a:extLst>
                  <a:ext uri="{FF2B5EF4-FFF2-40B4-BE49-F238E27FC236}">
                    <a16:creationId xmlns:a16="http://schemas.microsoft.com/office/drawing/2014/main" id="{5E575EEE-16DD-660E-E7CD-EC033964E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525" y="561902"/>
                <a:ext cx="3600000" cy="2176750"/>
              </a:xfrm>
              <a:prstGeom prst="rect">
                <a:avLst/>
              </a:prstGeom>
            </p:spPr>
          </p:pic>
          <p:pic>
            <p:nvPicPr>
              <p:cNvPr id="23" name="Picture 22" descr="Chart&#10;&#10;Description automatically generated">
                <a:extLst>
                  <a:ext uri="{FF2B5EF4-FFF2-40B4-BE49-F238E27FC236}">
                    <a16:creationId xmlns:a16="http://schemas.microsoft.com/office/drawing/2014/main" id="{CD086DB9-1D20-635B-42E2-599C35FE6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680" y="3723457"/>
                <a:ext cx="3600000" cy="2176750"/>
              </a:xfrm>
              <a:prstGeom prst="rect">
                <a:avLst/>
              </a:prstGeom>
            </p:spPr>
          </p:pic>
          <p:pic>
            <p:nvPicPr>
              <p:cNvPr id="25" name="Picture 24" descr="Chart, histogram&#10;&#10;Description automatically generated">
                <a:extLst>
                  <a:ext uri="{FF2B5EF4-FFF2-40B4-BE49-F238E27FC236}">
                    <a16:creationId xmlns:a16="http://schemas.microsoft.com/office/drawing/2014/main" id="{21334060-5FCE-2B0D-B7C0-196DA708A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7681" y="3723457"/>
                <a:ext cx="3600000" cy="2176750"/>
              </a:xfrm>
              <a:prstGeom prst="rect">
                <a:avLst/>
              </a:prstGeom>
            </p:spPr>
          </p:pic>
          <p:pic>
            <p:nvPicPr>
              <p:cNvPr id="27" name="Picture 26" descr="Chart&#10;&#10;Description automatically generated">
                <a:extLst>
                  <a:ext uri="{FF2B5EF4-FFF2-40B4-BE49-F238E27FC236}">
                    <a16:creationId xmlns:a16="http://schemas.microsoft.com/office/drawing/2014/main" id="{86A6BF43-23C9-71DC-2A24-E3F467F2E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0525" y="3635343"/>
                <a:ext cx="3960000" cy="2394425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2B29CD-616E-76C9-9B48-DC939FFC7310}"/>
                  </a:ext>
                </a:extLst>
              </p:cNvPr>
              <p:cNvSpPr txBox="1"/>
              <p:nvPr/>
            </p:nvSpPr>
            <p:spPr>
              <a:xfrm>
                <a:off x="256659" y="145094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862FD-170B-7667-ED5D-A5CE8B062D84}"/>
                  </a:ext>
                </a:extLst>
              </p:cNvPr>
              <p:cNvSpPr txBox="1"/>
              <p:nvPr/>
            </p:nvSpPr>
            <p:spPr>
              <a:xfrm>
                <a:off x="3828878" y="145094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b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136C8D-51CF-5056-EBBC-54F84449CECE}"/>
                  </a:ext>
                </a:extLst>
              </p:cNvPr>
              <p:cNvSpPr txBox="1"/>
              <p:nvPr/>
            </p:nvSpPr>
            <p:spPr>
              <a:xfrm>
                <a:off x="7806541" y="236479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c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641386-2C2F-CC50-081A-A7EA40BA9A7F}"/>
                  </a:ext>
                </a:extLst>
              </p:cNvPr>
              <p:cNvSpPr txBox="1"/>
              <p:nvPr/>
            </p:nvSpPr>
            <p:spPr>
              <a:xfrm>
                <a:off x="256658" y="3033109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d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A0938B-A3CB-0E2C-4694-C3D3125D1EEA}"/>
                  </a:ext>
                </a:extLst>
              </p:cNvPr>
              <p:cNvSpPr txBox="1"/>
              <p:nvPr/>
            </p:nvSpPr>
            <p:spPr>
              <a:xfrm>
                <a:off x="3828878" y="3113820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9F0835-01B6-9AF7-6FE6-BF351E46E248}"/>
                  </a:ext>
                </a:extLst>
              </p:cNvPr>
              <p:cNvSpPr txBox="1"/>
              <p:nvPr/>
            </p:nvSpPr>
            <p:spPr>
              <a:xfrm>
                <a:off x="7637072" y="3275111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f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1E5A818-3BC4-0EB6-2B87-A90CC472A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658" y="614260"/>
              <a:ext cx="3600010" cy="217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47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5516-9D62-6D67-CCD9-1581DA33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Wheat figure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9EA58-ACE8-1F2B-9357-9ED887230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2756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F1DFEC-75AD-0774-E98F-F5FE940C5526}"/>
              </a:ext>
            </a:extLst>
          </p:cNvPr>
          <p:cNvGrpSpPr/>
          <p:nvPr/>
        </p:nvGrpSpPr>
        <p:grpSpPr>
          <a:xfrm>
            <a:off x="270648" y="194521"/>
            <a:ext cx="11582285" cy="5680487"/>
            <a:chOff x="270648" y="194521"/>
            <a:chExt cx="11582285" cy="56804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B29CD-616E-76C9-9B48-DC939FFC7310}"/>
                </a:ext>
              </a:extLst>
            </p:cNvPr>
            <p:cNvSpPr txBox="1"/>
            <p:nvPr/>
          </p:nvSpPr>
          <p:spPr>
            <a:xfrm>
              <a:off x="339067" y="194521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A862FD-170B-7667-ED5D-A5CE8B062D84}"/>
                </a:ext>
              </a:extLst>
            </p:cNvPr>
            <p:cNvSpPr txBox="1"/>
            <p:nvPr/>
          </p:nvSpPr>
          <p:spPr>
            <a:xfrm>
              <a:off x="3911286" y="194521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136C8D-51CF-5056-EBBC-54F84449CECE}"/>
                </a:ext>
              </a:extLst>
            </p:cNvPr>
            <p:cNvSpPr txBox="1"/>
            <p:nvPr/>
          </p:nvSpPr>
          <p:spPr>
            <a:xfrm>
              <a:off x="7888949" y="285906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1386-2C2F-CC50-081A-A7EA40BA9A7F}"/>
                </a:ext>
              </a:extLst>
            </p:cNvPr>
            <p:cNvSpPr txBox="1"/>
            <p:nvPr/>
          </p:nvSpPr>
          <p:spPr>
            <a:xfrm>
              <a:off x="339066" y="3243892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A0938B-A3CB-0E2C-4694-C3D3125D1EEA}"/>
                </a:ext>
              </a:extLst>
            </p:cNvPr>
            <p:cNvSpPr txBox="1"/>
            <p:nvPr/>
          </p:nvSpPr>
          <p:spPr>
            <a:xfrm>
              <a:off x="3911286" y="3163247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9F0835-01B6-9AF7-6FE6-BF351E46E248}"/>
                </a:ext>
              </a:extLst>
            </p:cNvPr>
            <p:cNvSpPr txBox="1"/>
            <p:nvPr/>
          </p:nvSpPr>
          <p:spPr>
            <a:xfrm>
              <a:off x="7719480" y="3324538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f</a:t>
              </a:r>
            </a:p>
          </p:txBody>
        </p:sp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5A35FAAB-513B-3423-E4A0-5681095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088" y="593683"/>
              <a:ext cx="3600000" cy="2176750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FFC3461A-EFB7-E46D-741B-6BF1A716A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2933" y="593683"/>
              <a:ext cx="3600000" cy="2176750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C2B94D48-8867-9E12-076A-D050FFA85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66" y="3632315"/>
              <a:ext cx="3600000" cy="2176750"/>
            </a:xfrm>
            <a:prstGeom prst="rect">
              <a:avLst/>
            </a:prstGeom>
          </p:spPr>
        </p:pic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C84D55DC-5E9C-11DC-ACE0-DB7EDD9D1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273" y="3632315"/>
              <a:ext cx="3600000" cy="2176750"/>
            </a:xfrm>
            <a:prstGeom prst="rect">
              <a:avLst/>
            </a:prstGeom>
          </p:spPr>
        </p:pic>
        <p:pic>
          <p:nvPicPr>
            <p:cNvPr id="15" name="Picture 14" descr="Chart, histogram&#10;&#10;Description automatically generated">
              <a:extLst>
                <a:ext uri="{FF2B5EF4-FFF2-40B4-BE49-F238E27FC236}">
                  <a16:creationId xmlns:a16="http://schemas.microsoft.com/office/drawing/2014/main" id="{B942120B-2227-85D1-D0A3-2D19DE980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2933" y="3698258"/>
              <a:ext cx="3600000" cy="217675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0B988BF-4DEC-5C2F-7EB1-6828C0806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648" y="582944"/>
              <a:ext cx="3600010" cy="217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33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79B7-F6F7-C6C7-4C06-00190E06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Interpolated prices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F1414-0AC9-F25D-B06D-190A239E0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3335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F9EB1F-FB9A-5D12-820B-95669185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43" y="922638"/>
            <a:ext cx="5884862" cy="5177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6FB010-1172-BB88-0F0D-FA8E355A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8" y="1120475"/>
            <a:ext cx="5884862" cy="48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3FE52B-B5E4-5526-DEA6-1A18B7E5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30" y="906447"/>
            <a:ext cx="6911939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4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793A-5586-75D1-6095-E03CA12F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Rice-Wheat Revenue figure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EAE73-681C-64A0-3154-46F953F23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0042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5601EE-98D5-D9C2-F5A9-6BA5F5FA0E85}"/>
              </a:ext>
            </a:extLst>
          </p:cNvPr>
          <p:cNvGrpSpPr/>
          <p:nvPr/>
        </p:nvGrpSpPr>
        <p:grpSpPr>
          <a:xfrm>
            <a:off x="100600" y="295532"/>
            <a:ext cx="11990799" cy="6111961"/>
            <a:chOff x="100600" y="295532"/>
            <a:chExt cx="11990799" cy="6111961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BD56440B-F37D-23E1-483E-9725984D6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0" y="295532"/>
              <a:ext cx="4041133" cy="280292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94694C1-87E5-5A0B-C801-6E87F18F4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1733" y="370702"/>
              <a:ext cx="4186010" cy="299033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57D9F4-CB75-AC5F-93E4-F3AAE5CA6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9144" y="450507"/>
              <a:ext cx="3658067" cy="28307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C4AB59-E9AB-0610-EFF1-6F7753CF9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601" y="3759546"/>
              <a:ext cx="4041132" cy="26319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2DFA56-31EB-BC69-7A07-D83D8A08E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0018" y="3734453"/>
              <a:ext cx="4131964" cy="26319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0A6DEC-B63E-293C-6217-836AAF0AD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7743" y="3665838"/>
              <a:ext cx="3763656" cy="2741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44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21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Office Theme</vt:lpstr>
      <vt:lpstr>Rice figure</vt:lpstr>
      <vt:lpstr>PowerPoint Presentation</vt:lpstr>
      <vt:lpstr>Wheat figure</vt:lpstr>
      <vt:lpstr>PowerPoint Presentation</vt:lpstr>
      <vt:lpstr>Interpolated prices</vt:lpstr>
      <vt:lpstr>PowerPoint Presentation</vt:lpstr>
      <vt:lpstr>PowerPoint Presentation</vt:lpstr>
      <vt:lpstr>Rice-Wheat Revenue figure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MKONDIWA, Maxwell (CIMMYT-India)</dc:creator>
  <cp:lastModifiedBy>MKONDIWA, Maxwell (CIMMYT-India)</cp:lastModifiedBy>
  <cp:revision>1</cp:revision>
  <dcterms:created xsi:type="dcterms:W3CDTF">2023-01-10T19:12:27Z</dcterms:created>
  <dcterms:modified xsi:type="dcterms:W3CDTF">2023-02-09T17:44:12Z</dcterms:modified>
</cp:coreProperties>
</file>