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33D7EA-C78A-42B0-8A2D-1CBBAB7C4203}" v="9" dt="2023-10-08T12:52:15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9" d="100"/>
          <a:sy n="69" d="100"/>
        </p:scale>
        <p:origin x="229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KONDIWA, Maxwell (CIMMYT-India)" userId="861bee07-b612-4cf7-beae-414489ecebf8" providerId="ADAL" clId="{F733D7EA-C78A-42B0-8A2D-1CBBAB7C4203}"/>
    <pc:docChg chg="custSel addSld modSld">
      <pc:chgData name="MKONDIWA, Maxwell (CIMMYT-India)" userId="861bee07-b612-4cf7-beae-414489ecebf8" providerId="ADAL" clId="{F733D7EA-C78A-42B0-8A2D-1CBBAB7C4203}" dt="2023-10-08T13:21:27.606" v="59" actId="1076"/>
      <pc:docMkLst>
        <pc:docMk/>
      </pc:docMkLst>
      <pc:sldChg chg="addSp modSp mod">
        <pc:chgData name="MKONDIWA, Maxwell (CIMMYT-India)" userId="861bee07-b612-4cf7-beae-414489ecebf8" providerId="ADAL" clId="{F733D7EA-C78A-42B0-8A2D-1CBBAB7C4203}" dt="2023-10-08T12:13:43.251" v="20" actId="20577"/>
        <pc:sldMkLst>
          <pc:docMk/>
          <pc:sldMk cId="3162777030" sldId="261"/>
        </pc:sldMkLst>
        <pc:spChg chg="add mod">
          <ac:chgData name="MKONDIWA, Maxwell (CIMMYT-India)" userId="861bee07-b612-4cf7-beae-414489ecebf8" providerId="ADAL" clId="{F733D7EA-C78A-42B0-8A2D-1CBBAB7C4203}" dt="2023-10-08T12:13:43.251" v="20" actId="20577"/>
          <ac:spMkLst>
            <pc:docMk/>
            <pc:sldMk cId="3162777030" sldId="261"/>
            <ac:spMk id="3" creationId="{551159EB-B490-E4CB-9DCA-D19716F910E3}"/>
          </ac:spMkLst>
        </pc:spChg>
      </pc:sldChg>
      <pc:sldChg chg="addSp modSp mod">
        <pc:chgData name="MKONDIWA, Maxwell (CIMMYT-India)" userId="861bee07-b612-4cf7-beae-414489ecebf8" providerId="ADAL" clId="{F733D7EA-C78A-42B0-8A2D-1CBBAB7C4203}" dt="2023-10-08T12:13:26.275" v="6" actId="20577"/>
        <pc:sldMkLst>
          <pc:docMk/>
          <pc:sldMk cId="4187478239" sldId="262"/>
        </pc:sldMkLst>
        <pc:spChg chg="add mod">
          <ac:chgData name="MKONDIWA, Maxwell (CIMMYT-India)" userId="861bee07-b612-4cf7-beae-414489ecebf8" providerId="ADAL" clId="{F733D7EA-C78A-42B0-8A2D-1CBBAB7C4203}" dt="2023-10-08T12:13:26.275" v="6" actId="20577"/>
          <ac:spMkLst>
            <pc:docMk/>
            <pc:sldMk cId="4187478239" sldId="262"/>
            <ac:spMk id="2" creationId="{6A46D5B0-50C1-C34A-2B7C-9A2EABFDFB52}"/>
          </ac:spMkLst>
        </pc:spChg>
      </pc:sldChg>
      <pc:sldChg chg="addSp delSp modSp new mod">
        <pc:chgData name="MKONDIWA, Maxwell (CIMMYT-India)" userId="861bee07-b612-4cf7-beae-414489ecebf8" providerId="ADAL" clId="{F733D7EA-C78A-42B0-8A2D-1CBBAB7C4203}" dt="2023-10-08T13:21:27.606" v="59" actId="1076"/>
        <pc:sldMkLst>
          <pc:docMk/>
          <pc:sldMk cId="998568252" sldId="263"/>
        </pc:sldMkLst>
        <pc:spChg chg="del mod">
          <ac:chgData name="MKONDIWA, Maxwell (CIMMYT-India)" userId="861bee07-b612-4cf7-beae-414489ecebf8" providerId="ADAL" clId="{F733D7EA-C78A-42B0-8A2D-1CBBAB7C4203}" dt="2023-10-08T12:13:54.327" v="24" actId="478"/>
          <ac:spMkLst>
            <pc:docMk/>
            <pc:sldMk cId="998568252" sldId="263"/>
            <ac:spMk id="2" creationId="{8946A953-CB96-EA0E-E687-D944AC02562B}"/>
          </ac:spMkLst>
        </pc:spChg>
        <pc:spChg chg="del">
          <ac:chgData name="MKONDIWA, Maxwell (CIMMYT-India)" userId="861bee07-b612-4cf7-beae-414489ecebf8" providerId="ADAL" clId="{F733D7EA-C78A-42B0-8A2D-1CBBAB7C4203}" dt="2023-10-08T12:13:52.436" v="22" actId="478"/>
          <ac:spMkLst>
            <pc:docMk/>
            <pc:sldMk cId="998568252" sldId="263"/>
            <ac:spMk id="3" creationId="{F17DB6F7-E604-3A71-523E-9C6C9CE5838A}"/>
          </ac:spMkLst>
        </pc:spChg>
        <pc:spChg chg="add del">
          <ac:chgData name="MKONDIWA, Maxwell (CIMMYT-India)" userId="861bee07-b612-4cf7-beae-414489ecebf8" providerId="ADAL" clId="{F733D7EA-C78A-42B0-8A2D-1CBBAB7C4203}" dt="2023-10-08T12:49:47.005" v="32"/>
          <ac:spMkLst>
            <pc:docMk/>
            <pc:sldMk cId="998568252" sldId="263"/>
            <ac:spMk id="5" creationId="{B472230D-597B-F3F9-D2F6-018B4670BCD9}"/>
          </ac:spMkLst>
        </pc:spChg>
        <pc:spChg chg="add mod">
          <ac:chgData name="MKONDIWA, Maxwell (CIMMYT-India)" userId="861bee07-b612-4cf7-beae-414489ecebf8" providerId="ADAL" clId="{F733D7EA-C78A-42B0-8A2D-1CBBAB7C4203}" dt="2023-10-08T12:52:15.343" v="58" actId="164"/>
          <ac:spMkLst>
            <pc:docMk/>
            <pc:sldMk cId="998568252" sldId="263"/>
            <ac:spMk id="7" creationId="{F130125D-9925-74AD-49BF-0E666AD84ACB}"/>
          </ac:spMkLst>
        </pc:spChg>
        <pc:spChg chg="add mod">
          <ac:chgData name="MKONDIWA, Maxwell (CIMMYT-India)" userId="861bee07-b612-4cf7-beae-414489ecebf8" providerId="ADAL" clId="{F733D7EA-C78A-42B0-8A2D-1CBBAB7C4203}" dt="2023-10-08T12:52:15.343" v="58" actId="164"/>
          <ac:spMkLst>
            <pc:docMk/>
            <pc:sldMk cId="998568252" sldId="263"/>
            <ac:spMk id="8" creationId="{186F6498-5CF7-3252-10D1-1D4A2E150847}"/>
          </ac:spMkLst>
        </pc:spChg>
        <pc:grpChg chg="add mod">
          <ac:chgData name="MKONDIWA, Maxwell (CIMMYT-India)" userId="861bee07-b612-4cf7-beae-414489ecebf8" providerId="ADAL" clId="{F733D7EA-C78A-42B0-8A2D-1CBBAB7C4203}" dt="2023-10-08T13:21:27.606" v="59" actId="1076"/>
          <ac:grpSpMkLst>
            <pc:docMk/>
            <pc:sldMk cId="998568252" sldId="263"/>
            <ac:grpSpMk id="9" creationId="{F1C40340-B58B-A7EB-05C2-712AC88F84DB}"/>
          </ac:grpSpMkLst>
        </pc:grpChg>
        <pc:picChg chg="add mod modCrop">
          <ac:chgData name="MKONDIWA, Maxwell (CIMMYT-India)" userId="861bee07-b612-4cf7-beae-414489ecebf8" providerId="ADAL" clId="{F733D7EA-C78A-42B0-8A2D-1CBBAB7C4203}" dt="2023-10-08T12:52:15.343" v="58" actId="164"/>
          <ac:picMkLst>
            <pc:docMk/>
            <pc:sldMk cId="998568252" sldId="263"/>
            <ac:picMk id="4" creationId="{9B7D38B0-C0B7-A1A9-7BD0-28789AE811D5}"/>
          </ac:picMkLst>
        </pc:picChg>
        <pc:picChg chg="add mod modCrop">
          <ac:chgData name="MKONDIWA, Maxwell (CIMMYT-India)" userId="861bee07-b612-4cf7-beae-414489ecebf8" providerId="ADAL" clId="{F733D7EA-C78A-42B0-8A2D-1CBBAB7C4203}" dt="2023-10-08T12:52:15.343" v="58" actId="164"/>
          <ac:picMkLst>
            <pc:docMk/>
            <pc:sldMk cId="998568252" sldId="263"/>
            <ac:picMk id="6" creationId="{C62674B0-4A9A-DB33-3E45-8F5E9330B8B5}"/>
          </ac:picMkLst>
        </pc:picChg>
      </pc:sldChg>
    </pc:docChg>
  </pc:docChgLst>
  <pc:docChgLst>
    <pc:chgData name="MKONDIWA, Maxwell (CIMMYT-India)" userId="861bee07-b612-4cf7-beae-414489ecebf8" providerId="ADAL" clId="{44840EE4-EDC8-4D5B-BDBC-E7C49E18850F}"/>
    <pc:docChg chg="undo custSel addSld modSld">
      <pc:chgData name="MKONDIWA, Maxwell (CIMMYT-India)" userId="861bee07-b612-4cf7-beae-414489ecebf8" providerId="ADAL" clId="{44840EE4-EDC8-4D5B-BDBC-E7C49E18850F}" dt="2023-08-18T06:45:17.367" v="285" actId="164"/>
      <pc:docMkLst>
        <pc:docMk/>
      </pc:docMkLst>
      <pc:sldChg chg="addSp delSp modSp mod">
        <pc:chgData name="MKONDIWA, Maxwell (CIMMYT-India)" userId="861bee07-b612-4cf7-beae-414489ecebf8" providerId="ADAL" clId="{44840EE4-EDC8-4D5B-BDBC-E7C49E18850F}" dt="2023-08-12T18:28:33.712" v="108" actId="164"/>
        <pc:sldMkLst>
          <pc:docMk/>
          <pc:sldMk cId="709064326" sldId="260"/>
        </pc:sldMkLst>
        <pc:spChg chg="add mod">
          <ac:chgData name="MKONDIWA, Maxwell (CIMMYT-India)" userId="861bee07-b612-4cf7-beae-414489ecebf8" providerId="ADAL" clId="{44840EE4-EDC8-4D5B-BDBC-E7C49E18850F}" dt="2023-08-12T18:28:33.712" v="108" actId="164"/>
          <ac:spMkLst>
            <pc:docMk/>
            <pc:sldMk cId="709064326" sldId="260"/>
            <ac:spMk id="11" creationId="{377F2539-1780-BC9E-FCD3-D492BA1B88A0}"/>
          </ac:spMkLst>
        </pc:spChg>
        <pc:spChg chg="add mod">
          <ac:chgData name="MKONDIWA, Maxwell (CIMMYT-India)" userId="861bee07-b612-4cf7-beae-414489ecebf8" providerId="ADAL" clId="{44840EE4-EDC8-4D5B-BDBC-E7C49E18850F}" dt="2023-08-12T18:28:33.712" v="108" actId="164"/>
          <ac:spMkLst>
            <pc:docMk/>
            <pc:sldMk cId="709064326" sldId="260"/>
            <ac:spMk id="12" creationId="{88C91FCE-A8CE-81E9-2931-105FA05FEE71}"/>
          </ac:spMkLst>
        </pc:spChg>
        <pc:spChg chg="add mod">
          <ac:chgData name="MKONDIWA, Maxwell (CIMMYT-India)" userId="861bee07-b612-4cf7-beae-414489ecebf8" providerId="ADAL" clId="{44840EE4-EDC8-4D5B-BDBC-E7C49E18850F}" dt="2023-08-12T18:28:33.712" v="108" actId="164"/>
          <ac:spMkLst>
            <pc:docMk/>
            <pc:sldMk cId="709064326" sldId="260"/>
            <ac:spMk id="13" creationId="{9DED7947-F950-D507-4E99-D0785117B95A}"/>
          </ac:spMkLst>
        </pc:spChg>
        <pc:spChg chg="add mod">
          <ac:chgData name="MKONDIWA, Maxwell (CIMMYT-India)" userId="861bee07-b612-4cf7-beae-414489ecebf8" providerId="ADAL" clId="{44840EE4-EDC8-4D5B-BDBC-E7C49E18850F}" dt="2023-08-12T18:28:33.712" v="108" actId="164"/>
          <ac:spMkLst>
            <pc:docMk/>
            <pc:sldMk cId="709064326" sldId="260"/>
            <ac:spMk id="14" creationId="{D6EC277F-EED3-1504-6403-8B8275FE849E}"/>
          </ac:spMkLst>
        </pc:spChg>
        <pc:spChg chg="add mod">
          <ac:chgData name="MKONDIWA, Maxwell (CIMMYT-India)" userId="861bee07-b612-4cf7-beae-414489ecebf8" providerId="ADAL" clId="{44840EE4-EDC8-4D5B-BDBC-E7C49E18850F}" dt="2023-08-12T18:28:33.712" v="108" actId="164"/>
          <ac:spMkLst>
            <pc:docMk/>
            <pc:sldMk cId="709064326" sldId="260"/>
            <ac:spMk id="15" creationId="{4C79D2F9-4480-4DC8-C380-506E2254D76B}"/>
          </ac:spMkLst>
        </pc:spChg>
        <pc:spChg chg="add mod">
          <ac:chgData name="MKONDIWA, Maxwell (CIMMYT-India)" userId="861bee07-b612-4cf7-beae-414489ecebf8" providerId="ADAL" clId="{44840EE4-EDC8-4D5B-BDBC-E7C49E18850F}" dt="2023-08-12T18:28:33.712" v="108" actId="164"/>
          <ac:spMkLst>
            <pc:docMk/>
            <pc:sldMk cId="709064326" sldId="260"/>
            <ac:spMk id="16" creationId="{CCAFA090-EE11-0B49-68AF-A7C89C1073EB}"/>
          </ac:spMkLst>
        </pc:spChg>
        <pc:grpChg chg="add mod">
          <ac:chgData name="MKONDIWA, Maxwell (CIMMYT-India)" userId="861bee07-b612-4cf7-beae-414489ecebf8" providerId="ADAL" clId="{44840EE4-EDC8-4D5B-BDBC-E7C49E18850F}" dt="2023-08-12T18:28:33.712" v="108" actId="164"/>
          <ac:grpSpMkLst>
            <pc:docMk/>
            <pc:sldMk cId="709064326" sldId="260"/>
            <ac:grpSpMk id="17" creationId="{E5C9EBA9-2CD4-3429-92F0-9471E99B40EA}"/>
          </ac:grpSpMkLst>
        </pc:grpChg>
        <pc:picChg chg="mod modCrop">
          <ac:chgData name="MKONDIWA, Maxwell (CIMMYT-India)" userId="861bee07-b612-4cf7-beae-414489ecebf8" providerId="ADAL" clId="{44840EE4-EDC8-4D5B-BDBC-E7C49E18850F}" dt="2023-08-12T18:28:33.712" v="108" actId="164"/>
          <ac:picMkLst>
            <pc:docMk/>
            <pc:sldMk cId="709064326" sldId="260"/>
            <ac:picMk id="4" creationId="{6517BEEC-3E71-2EFE-88AA-AFEA8CEA3261}"/>
          </ac:picMkLst>
        </pc:picChg>
        <pc:picChg chg="add mod modCrop">
          <ac:chgData name="MKONDIWA, Maxwell (CIMMYT-India)" userId="861bee07-b612-4cf7-beae-414489ecebf8" providerId="ADAL" clId="{44840EE4-EDC8-4D5B-BDBC-E7C49E18850F}" dt="2023-08-12T18:28:33.712" v="108" actId="164"/>
          <ac:picMkLst>
            <pc:docMk/>
            <pc:sldMk cId="709064326" sldId="260"/>
            <ac:picMk id="5" creationId="{3AAF70B4-587A-6F7F-1F5C-866FFDB67492}"/>
          </ac:picMkLst>
        </pc:picChg>
        <pc:picChg chg="add del mod">
          <ac:chgData name="MKONDIWA, Maxwell (CIMMYT-India)" userId="861bee07-b612-4cf7-beae-414489ecebf8" providerId="ADAL" clId="{44840EE4-EDC8-4D5B-BDBC-E7C49E18850F}" dt="2023-08-12T17:59:53.488" v="16"/>
          <ac:picMkLst>
            <pc:docMk/>
            <pc:sldMk cId="709064326" sldId="260"/>
            <ac:picMk id="6" creationId="{BC628BA5-110D-B5E3-EBB1-D35C22BDC150}"/>
          </ac:picMkLst>
        </pc:picChg>
        <pc:picChg chg="add mod modCrop">
          <ac:chgData name="MKONDIWA, Maxwell (CIMMYT-India)" userId="861bee07-b612-4cf7-beae-414489ecebf8" providerId="ADAL" clId="{44840EE4-EDC8-4D5B-BDBC-E7C49E18850F}" dt="2023-08-12T18:28:33.712" v="108" actId="164"/>
          <ac:picMkLst>
            <pc:docMk/>
            <pc:sldMk cId="709064326" sldId="260"/>
            <ac:picMk id="7" creationId="{5E262C3C-4E7B-F2F6-9843-8964EF7357A0}"/>
          </ac:picMkLst>
        </pc:picChg>
        <pc:picChg chg="add mod modCrop">
          <ac:chgData name="MKONDIWA, Maxwell (CIMMYT-India)" userId="861bee07-b612-4cf7-beae-414489ecebf8" providerId="ADAL" clId="{44840EE4-EDC8-4D5B-BDBC-E7C49E18850F}" dt="2023-08-12T18:28:33.712" v="108" actId="164"/>
          <ac:picMkLst>
            <pc:docMk/>
            <pc:sldMk cId="709064326" sldId="260"/>
            <ac:picMk id="8" creationId="{43C7C375-EFBD-CF82-429C-7C6DF03A704A}"/>
          </ac:picMkLst>
        </pc:picChg>
        <pc:picChg chg="add mod modCrop">
          <ac:chgData name="MKONDIWA, Maxwell (CIMMYT-India)" userId="861bee07-b612-4cf7-beae-414489ecebf8" providerId="ADAL" clId="{44840EE4-EDC8-4D5B-BDBC-E7C49E18850F}" dt="2023-08-12T18:28:33.712" v="108" actId="164"/>
          <ac:picMkLst>
            <pc:docMk/>
            <pc:sldMk cId="709064326" sldId="260"/>
            <ac:picMk id="9" creationId="{3C9EED2D-315B-2D8A-D076-70968DA5D4BE}"/>
          </ac:picMkLst>
        </pc:picChg>
        <pc:picChg chg="add mod">
          <ac:chgData name="MKONDIWA, Maxwell (CIMMYT-India)" userId="861bee07-b612-4cf7-beae-414489ecebf8" providerId="ADAL" clId="{44840EE4-EDC8-4D5B-BDBC-E7C49E18850F}" dt="2023-08-12T18:28:33.712" v="108" actId="164"/>
          <ac:picMkLst>
            <pc:docMk/>
            <pc:sldMk cId="709064326" sldId="260"/>
            <ac:picMk id="10" creationId="{CF8B0515-10A1-FC2F-B4A8-CCCBDA0406FE}"/>
          </ac:picMkLst>
        </pc:picChg>
      </pc:sldChg>
      <pc:sldChg chg="addSp delSp modSp new mod">
        <pc:chgData name="MKONDIWA, Maxwell (CIMMYT-India)" userId="861bee07-b612-4cf7-beae-414489ecebf8" providerId="ADAL" clId="{44840EE4-EDC8-4D5B-BDBC-E7C49E18850F}" dt="2023-08-18T06:45:17.367" v="285" actId="164"/>
        <pc:sldMkLst>
          <pc:docMk/>
          <pc:sldMk cId="3162777030" sldId="261"/>
        </pc:sldMkLst>
        <pc:spChg chg="del">
          <ac:chgData name="MKONDIWA, Maxwell (CIMMYT-India)" userId="861bee07-b612-4cf7-beae-414489ecebf8" providerId="ADAL" clId="{44840EE4-EDC8-4D5B-BDBC-E7C49E18850F}" dt="2023-08-12T18:31:32.676" v="111" actId="478"/>
          <ac:spMkLst>
            <pc:docMk/>
            <pc:sldMk cId="3162777030" sldId="261"/>
            <ac:spMk id="2" creationId="{CDBEEC3D-1049-FA91-55DF-7005B05BB1F9}"/>
          </ac:spMkLst>
        </pc:spChg>
        <pc:spChg chg="del">
          <ac:chgData name="MKONDIWA, Maxwell (CIMMYT-India)" userId="861bee07-b612-4cf7-beae-414489ecebf8" providerId="ADAL" clId="{44840EE4-EDC8-4D5B-BDBC-E7C49E18850F}" dt="2023-08-12T18:31:31.035" v="110" actId="478"/>
          <ac:spMkLst>
            <pc:docMk/>
            <pc:sldMk cId="3162777030" sldId="261"/>
            <ac:spMk id="3" creationId="{FACE6D23-ECF2-5D0E-A258-03F8F7B56009}"/>
          </ac:spMkLst>
        </pc:spChg>
        <pc:spChg chg="add del mod">
          <ac:chgData name="MKONDIWA, Maxwell (CIMMYT-India)" userId="861bee07-b612-4cf7-beae-414489ecebf8" providerId="ADAL" clId="{44840EE4-EDC8-4D5B-BDBC-E7C49E18850F}" dt="2023-08-12T18:59:43.294" v="167" actId="478"/>
          <ac:spMkLst>
            <pc:docMk/>
            <pc:sldMk cId="3162777030" sldId="261"/>
            <ac:spMk id="11" creationId="{DD2B4AAB-E049-C8A6-E402-3E80992D1A07}"/>
          </ac:spMkLst>
        </pc:spChg>
        <pc:spChg chg="add mod">
          <ac:chgData name="MKONDIWA, Maxwell (CIMMYT-India)" userId="861bee07-b612-4cf7-beae-414489ecebf8" providerId="ADAL" clId="{44840EE4-EDC8-4D5B-BDBC-E7C49E18850F}" dt="2023-08-18T06:45:17.367" v="285" actId="164"/>
          <ac:spMkLst>
            <pc:docMk/>
            <pc:sldMk cId="3162777030" sldId="261"/>
            <ac:spMk id="12" creationId="{556F2EF2-47D3-5635-1445-53214124D060}"/>
          </ac:spMkLst>
        </pc:spChg>
        <pc:spChg chg="add mod">
          <ac:chgData name="MKONDIWA, Maxwell (CIMMYT-India)" userId="861bee07-b612-4cf7-beae-414489ecebf8" providerId="ADAL" clId="{44840EE4-EDC8-4D5B-BDBC-E7C49E18850F}" dt="2023-08-18T06:45:17.367" v="285" actId="164"/>
          <ac:spMkLst>
            <pc:docMk/>
            <pc:sldMk cId="3162777030" sldId="261"/>
            <ac:spMk id="13" creationId="{AB001DFD-E003-DDE8-1C2A-52795C1CE2DD}"/>
          </ac:spMkLst>
        </pc:spChg>
        <pc:spChg chg="add mod">
          <ac:chgData name="MKONDIWA, Maxwell (CIMMYT-India)" userId="861bee07-b612-4cf7-beae-414489ecebf8" providerId="ADAL" clId="{44840EE4-EDC8-4D5B-BDBC-E7C49E18850F}" dt="2023-08-18T06:45:17.367" v="285" actId="164"/>
          <ac:spMkLst>
            <pc:docMk/>
            <pc:sldMk cId="3162777030" sldId="261"/>
            <ac:spMk id="14" creationId="{04E3AAAF-6C0F-B510-3CAF-C6AAD61E1E57}"/>
          </ac:spMkLst>
        </pc:spChg>
        <pc:spChg chg="add mod">
          <ac:chgData name="MKONDIWA, Maxwell (CIMMYT-India)" userId="861bee07-b612-4cf7-beae-414489ecebf8" providerId="ADAL" clId="{44840EE4-EDC8-4D5B-BDBC-E7C49E18850F}" dt="2023-08-18T06:45:17.367" v="285" actId="164"/>
          <ac:spMkLst>
            <pc:docMk/>
            <pc:sldMk cId="3162777030" sldId="261"/>
            <ac:spMk id="15" creationId="{6067F263-DD0A-34CC-AE99-4C75BB842AF9}"/>
          </ac:spMkLst>
        </pc:spChg>
        <pc:spChg chg="add mod">
          <ac:chgData name="MKONDIWA, Maxwell (CIMMYT-India)" userId="861bee07-b612-4cf7-beae-414489ecebf8" providerId="ADAL" clId="{44840EE4-EDC8-4D5B-BDBC-E7C49E18850F}" dt="2023-08-18T06:45:17.367" v="285" actId="164"/>
          <ac:spMkLst>
            <pc:docMk/>
            <pc:sldMk cId="3162777030" sldId="261"/>
            <ac:spMk id="16" creationId="{88342681-46A8-2D57-DC1E-20C333D71C4B}"/>
          </ac:spMkLst>
        </pc:spChg>
        <pc:spChg chg="add mod">
          <ac:chgData name="MKONDIWA, Maxwell (CIMMYT-India)" userId="861bee07-b612-4cf7-beae-414489ecebf8" providerId="ADAL" clId="{44840EE4-EDC8-4D5B-BDBC-E7C49E18850F}" dt="2023-08-18T06:45:17.367" v="285" actId="164"/>
          <ac:spMkLst>
            <pc:docMk/>
            <pc:sldMk cId="3162777030" sldId="261"/>
            <ac:spMk id="17" creationId="{710895E5-4100-BE7B-13D3-4319E1D8963D}"/>
          </ac:spMkLst>
        </pc:spChg>
        <pc:grpChg chg="add mod">
          <ac:chgData name="MKONDIWA, Maxwell (CIMMYT-India)" userId="861bee07-b612-4cf7-beae-414489ecebf8" providerId="ADAL" clId="{44840EE4-EDC8-4D5B-BDBC-E7C49E18850F}" dt="2023-08-18T06:45:17.367" v="285" actId="164"/>
          <ac:grpSpMkLst>
            <pc:docMk/>
            <pc:sldMk cId="3162777030" sldId="261"/>
            <ac:grpSpMk id="2" creationId="{F52ED866-1389-747A-86C5-A8BE03FB6770}"/>
          </ac:grpSpMkLst>
        </pc:grpChg>
        <pc:picChg chg="add mod modCrop">
          <ac:chgData name="MKONDIWA, Maxwell (CIMMYT-India)" userId="861bee07-b612-4cf7-beae-414489ecebf8" providerId="ADAL" clId="{44840EE4-EDC8-4D5B-BDBC-E7C49E18850F}" dt="2023-08-18T06:45:17.367" v="285" actId="164"/>
          <ac:picMkLst>
            <pc:docMk/>
            <pc:sldMk cId="3162777030" sldId="261"/>
            <ac:picMk id="4" creationId="{FB21DA2F-3389-1D6C-312A-0039699A40DE}"/>
          </ac:picMkLst>
        </pc:picChg>
        <pc:picChg chg="add mod modCrop">
          <ac:chgData name="MKONDIWA, Maxwell (CIMMYT-India)" userId="861bee07-b612-4cf7-beae-414489ecebf8" providerId="ADAL" clId="{44840EE4-EDC8-4D5B-BDBC-E7C49E18850F}" dt="2023-08-18T06:45:17.367" v="285" actId="164"/>
          <ac:picMkLst>
            <pc:docMk/>
            <pc:sldMk cId="3162777030" sldId="261"/>
            <ac:picMk id="5" creationId="{C4644E50-694E-6E32-8073-245AED09EA01}"/>
          </ac:picMkLst>
        </pc:picChg>
        <pc:picChg chg="add mod modCrop">
          <ac:chgData name="MKONDIWA, Maxwell (CIMMYT-India)" userId="861bee07-b612-4cf7-beae-414489ecebf8" providerId="ADAL" clId="{44840EE4-EDC8-4D5B-BDBC-E7C49E18850F}" dt="2023-08-18T06:45:17.367" v="285" actId="164"/>
          <ac:picMkLst>
            <pc:docMk/>
            <pc:sldMk cId="3162777030" sldId="261"/>
            <ac:picMk id="6" creationId="{68173175-11D9-701D-3353-5146AB5E2F63}"/>
          </ac:picMkLst>
        </pc:picChg>
        <pc:picChg chg="add mod modCrop">
          <ac:chgData name="MKONDIWA, Maxwell (CIMMYT-India)" userId="861bee07-b612-4cf7-beae-414489ecebf8" providerId="ADAL" clId="{44840EE4-EDC8-4D5B-BDBC-E7C49E18850F}" dt="2023-08-18T06:45:17.367" v="285" actId="164"/>
          <ac:picMkLst>
            <pc:docMk/>
            <pc:sldMk cId="3162777030" sldId="261"/>
            <ac:picMk id="7" creationId="{BBCB9411-66F9-598F-C4C7-FBDAEBCABDBC}"/>
          </ac:picMkLst>
        </pc:picChg>
        <pc:picChg chg="add mod modCrop">
          <ac:chgData name="MKONDIWA, Maxwell (CIMMYT-India)" userId="861bee07-b612-4cf7-beae-414489ecebf8" providerId="ADAL" clId="{44840EE4-EDC8-4D5B-BDBC-E7C49E18850F}" dt="2023-08-18T06:45:17.367" v="285" actId="164"/>
          <ac:picMkLst>
            <pc:docMk/>
            <pc:sldMk cId="3162777030" sldId="261"/>
            <ac:picMk id="8" creationId="{58179A42-6242-9750-D95A-6B1255041252}"/>
          </ac:picMkLst>
        </pc:picChg>
        <pc:picChg chg="add del mod">
          <ac:chgData name="MKONDIWA, Maxwell (CIMMYT-India)" userId="861bee07-b612-4cf7-beae-414489ecebf8" providerId="ADAL" clId="{44840EE4-EDC8-4D5B-BDBC-E7C49E18850F}" dt="2023-08-12T18:58:26.787" v="147"/>
          <ac:picMkLst>
            <pc:docMk/>
            <pc:sldMk cId="3162777030" sldId="261"/>
            <ac:picMk id="9" creationId="{4CB1754E-BEDF-F718-EFB9-91071E38C244}"/>
          </ac:picMkLst>
        </pc:picChg>
        <pc:picChg chg="add mod">
          <ac:chgData name="MKONDIWA, Maxwell (CIMMYT-India)" userId="861bee07-b612-4cf7-beae-414489ecebf8" providerId="ADAL" clId="{44840EE4-EDC8-4D5B-BDBC-E7C49E18850F}" dt="2023-08-18T06:45:17.367" v="285" actId="164"/>
          <ac:picMkLst>
            <pc:docMk/>
            <pc:sldMk cId="3162777030" sldId="261"/>
            <ac:picMk id="10" creationId="{F726003E-8044-70BD-E7ED-BD6E6C8D3FFC}"/>
          </ac:picMkLst>
        </pc:picChg>
      </pc:sldChg>
      <pc:sldChg chg="addSp delSp modSp new mod">
        <pc:chgData name="MKONDIWA, Maxwell (CIMMYT-India)" userId="861bee07-b612-4cf7-beae-414489ecebf8" providerId="ADAL" clId="{44840EE4-EDC8-4D5B-BDBC-E7C49E18850F}" dt="2023-08-13T10:41:23.343" v="284" actId="1076"/>
        <pc:sldMkLst>
          <pc:docMk/>
          <pc:sldMk cId="4187478239" sldId="262"/>
        </pc:sldMkLst>
        <pc:spChg chg="del">
          <ac:chgData name="MKONDIWA, Maxwell (CIMMYT-India)" userId="861bee07-b612-4cf7-beae-414489ecebf8" providerId="ADAL" clId="{44840EE4-EDC8-4D5B-BDBC-E7C49E18850F}" dt="2023-08-12T19:15:04.860" v="201" actId="478"/>
          <ac:spMkLst>
            <pc:docMk/>
            <pc:sldMk cId="4187478239" sldId="262"/>
            <ac:spMk id="2" creationId="{1FA8F85D-6FDB-233A-B704-9D123E7832D9}"/>
          </ac:spMkLst>
        </pc:spChg>
        <pc:spChg chg="del">
          <ac:chgData name="MKONDIWA, Maxwell (CIMMYT-India)" userId="861bee07-b612-4cf7-beae-414489ecebf8" providerId="ADAL" clId="{44840EE4-EDC8-4D5B-BDBC-E7C49E18850F}" dt="2023-08-12T19:15:07.492" v="202" actId="478"/>
          <ac:spMkLst>
            <pc:docMk/>
            <pc:sldMk cId="4187478239" sldId="262"/>
            <ac:spMk id="3" creationId="{DD53AD25-2AC6-0C8B-6D23-0B1FB05B4E6D}"/>
          </ac:spMkLst>
        </pc:spChg>
        <pc:spChg chg="add mod">
          <ac:chgData name="MKONDIWA, Maxwell (CIMMYT-India)" userId="861bee07-b612-4cf7-beae-414489ecebf8" providerId="ADAL" clId="{44840EE4-EDC8-4D5B-BDBC-E7C49E18850F}" dt="2023-08-12T19:26:04.302" v="246" actId="2711"/>
          <ac:spMkLst>
            <pc:docMk/>
            <pc:sldMk cId="4187478239" sldId="262"/>
            <ac:spMk id="10" creationId="{B6C9D5DA-22CA-8098-5E23-5B02D9D5F268}"/>
          </ac:spMkLst>
        </pc:spChg>
        <pc:spChg chg="add mod">
          <ac:chgData name="MKONDIWA, Maxwell (CIMMYT-India)" userId="861bee07-b612-4cf7-beae-414489ecebf8" providerId="ADAL" clId="{44840EE4-EDC8-4D5B-BDBC-E7C49E18850F}" dt="2023-08-12T19:27:43.815" v="250" actId="20577"/>
          <ac:spMkLst>
            <pc:docMk/>
            <pc:sldMk cId="4187478239" sldId="262"/>
            <ac:spMk id="11" creationId="{621D0580-5652-6184-E30C-3C6341B717E8}"/>
          </ac:spMkLst>
        </pc:spChg>
        <pc:spChg chg="add mod">
          <ac:chgData name="MKONDIWA, Maxwell (CIMMYT-India)" userId="861bee07-b612-4cf7-beae-414489ecebf8" providerId="ADAL" clId="{44840EE4-EDC8-4D5B-BDBC-E7C49E18850F}" dt="2023-08-12T19:27:54.737" v="254" actId="20577"/>
          <ac:spMkLst>
            <pc:docMk/>
            <pc:sldMk cId="4187478239" sldId="262"/>
            <ac:spMk id="12" creationId="{1DFD7B8A-D754-6125-62C1-D8BA6C409C59}"/>
          </ac:spMkLst>
        </pc:spChg>
        <pc:spChg chg="add mod">
          <ac:chgData name="MKONDIWA, Maxwell (CIMMYT-India)" userId="861bee07-b612-4cf7-beae-414489ecebf8" providerId="ADAL" clId="{44840EE4-EDC8-4D5B-BDBC-E7C49E18850F}" dt="2023-08-12T19:28:26.318" v="259" actId="1076"/>
          <ac:spMkLst>
            <pc:docMk/>
            <pc:sldMk cId="4187478239" sldId="262"/>
            <ac:spMk id="13" creationId="{53F03AE1-E067-CD06-60DF-0BE55096B3AB}"/>
          </ac:spMkLst>
        </pc:spChg>
        <pc:spChg chg="add mod">
          <ac:chgData name="MKONDIWA, Maxwell (CIMMYT-India)" userId="861bee07-b612-4cf7-beae-414489ecebf8" providerId="ADAL" clId="{44840EE4-EDC8-4D5B-BDBC-E7C49E18850F}" dt="2023-08-12T19:29:43.755" v="264" actId="20577"/>
          <ac:spMkLst>
            <pc:docMk/>
            <pc:sldMk cId="4187478239" sldId="262"/>
            <ac:spMk id="14" creationId="{37F264E1-76C1-0560-11B1-F20F7D024CE6}"/>
          </ac:spMkLst>
        </pc:spChg>
        <pc:spChg chg="add mod">
          <ac:chgData name="MKONDIWA, Maxwell (CIMMYT-India)" userId="861bee07-b612-4cf7-beae-414489ecebf8" providerId="ADAL" clId="{44840EE4-EDC8-4D5B-BDBC-E7C49E18850F}" dt="2023-08-13T10:41:23.343" v="284" actId="1076"/>
          <ac:spMkLst>
            <pc:docMk/>
            <pc:sldMk cId="4187478239" sldId="262"/>
            <ac:spMk id="15" creationId="{E4CBD370-76DC-22D9-1E81-366E7073D856}"/>
          </ac:spMkLst>
        </pc:spChg>
        <pc:picChg chg="add mod modCrop">
          <ac:chgData name="MKONDIWA, Maxwell (CIMMYT-India)" userId="861bee07-b612-4cf7-beae-414489ecebf8" providerId="ADAL" clId="{44840EE4-EDC8-4D5B-BDBC-E7C49E18850F}" dt="2023-08-12T19:25:13.814" v="237" actId="14100"/>
          <ac:picMkLst>
            <pc:docMk/>
            <pc:sldMk cId="4187478239" sldId="262"/>
            <ac:picMk id="4" creationId="{80DF0670-2CE1-DBDB-1571-155CDED2EFB7}"/>
          </ac:picMkLst>
        </pc:picChg>
        <pc:picChg chg="add mod modCrop">
          <ac:chgData name="MKONDIWA, Maxwell (CIMMYT-India)" userId="861bee07-b612-4cf7-beae-414489ecebf8" providerId="ADAL" clId="{44840EE4-EDC8-4D5B-BDBC-E7C49E18850F}" dt="2023-08-12T19:17:55.519" v="208" actId="1076"/>
          <ac:picMkLst>
            <pc:docMk/>
            <pc:sldMk cId="4187478239" sldId="262"/>
            <ac:picMk id="5" creationId="{51F18A12-C854-14C9-11D8-9A6D5C99A353}"/>
          </ac:picMkLst>
        </pc:picChg>
        <pc:picChg chg="add mod modCrop">
          <ac:chgData name="MKONDIWA, Maxwell (CIMMYT-India)" userId="861bee07-b612-4cf7-beae-414489ecebf8" providerId="ADAL" clId="{44840EE4-EDC8-4D5B-BDBC-E7C49E18850F}" dt="2023-08-12T19:24:08.889" v="225" actId="14100"/>
          <ac:picMkLst>
            <pc:docMk/>
            <pc:sldMk cId="4187478239" sldId="262"/>
            <ac:picMk id="6" creationId="{BB56F100-99D3-73E8-7321-317134CA6A4D}"/>
          </ac:picMkLst>
        </pc:picChg>
        <pc:picChg chg="add mod modCrop">
          <ac:chgData name="MKONDIWA, Maxwell (CIMMYT-India)" userId="861bee07-b612-4cf7-beae-414489ecebf8" providerId="ADAL" clId="{44840EE4-EDC8-4D5B-BDBC-E7C49E18850F}" dt="2023-08-13T10:39:52.765" v="276" actId="1076"/>
          <ac:picMkLst>
            <pc:docMk/>
            <pc:sldMk cId="4187478239" sldId="262"/>
            <ac:picMk id="7" creationId="{DD931F1C-B8B2-1B74-B02E-F55435E6F1A9}"/>
          </ac:picMkLst>
        </pc:picChg>
        <pc:picChg chg="add mod modCrop">
          <ac:chgData name="MKONDIWA, Maxwell (CIMMYT-India)" userId="861bee07-b612-4cf7-beae-414489ecebf8" providerId="ADAL" clId="{44840EE4-EDC8-4D5B-BDBC-E7C49E18850F}" dt="2023-08-13T10:39:55.135" v="277" actId="1076"/>
          <ac:picMkLst>
            <pc:docMk/>
            <pc:sldMk cId="4187478239" sldId="262"/>
            <ac:picMk id="8" creationId="{0D535C6E-3F35-F067-64B3-62E947E7CC6A}"/>
          </ac:picMkLst>
        </pc:picChg>
        <pc:picChg chg="add mod">
          <ac:chgData name="MKONDIWA, Maxwell (CIMMYT-India)" userId="861bee07-b612-4cf7-beae-414489ecebf8" providerId="ADAL" clId="{44840EE4-EDC8-4D5B-BDBC-E7C49E18850F}" dt="2023-08-13T10:41:19.380" v="283" actId="14100"/>
          <ac:picMkLst>
            <pc:docMk/>
            <pc:sldMk cId="4187478239" sldId="262"/>
            <ac:picMk id="9" creationId="{8238EA13-6CDF-F576-6BF1-65ECB376F96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9DE9-AE2D-4861-9154-BD1A8D1A5462}" type="datetimeFigureOut">
              <a:rPr lang="en-ZW" smtClean="0"/>
              <a:t>8/10/2023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025B-0BF6-45FE-A071-107D2D790DC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55934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9DE9-AE2D-4861-9154-BD1A8D1A5462}" type="datetimeFigureOut">
              <a:rPr lang="en-ZW" smtClean="0"/>
              <a:t>8/10/2023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025B-0BF6-45FE-A071-107D2D790DC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31416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9DE9-AE2D-4861-9154-BD1A8D1A5462}" type="datetimeFigureOut">
              <a:rPr lang="en-ZW" smtClean="0"/>
              <a:t>8/10/2023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025B-0BF6-45FE-A071-107D2D790DC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68348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9DE9-AE2D-4861-9154-BD1A8D1A5462}" type="datetimeFigureOut">
              <a:rPr lang="en-ZW" smtClean="0"/>
              <a:t>8/10/2023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025B-0BF6-45FE-A071-107D2D790DC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49323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9DE9-AE2D-4861-9154-BD1A8D1A5462}" type="datetimeFigureOut">
              <a:rPr lang="en-ZW" smtClean="0"/>
              <a:t>8/10/2023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025B-0BF6-45FE-A071-107D2D790DC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76354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9DE9-AE2D-4861-9154-BD1A8D1A5462}" type="datetimeFigureOut">
              <a:rPr lang="en-ZW" smtClean="0"/>
              <a:t>8/10/2023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025B-0BF6-45FE-A071-107D2D790DC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54996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9DE9-AE2D-4861-9154-BD1A8D1A5462}" type="datetimeFigureOut">
              <a:rPr lang="en-ZW" smtClean="0"/>
              <a:t>8/10/2023</a:t>
            </a:fld>
            <a:endParaRPr lang="en-Z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025B-0BF6-45FE-A071-107D2D790DC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538868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9DE9-AE2D-4861-9154-BD1A8D1A5462}" type="datetimeFigureOut">
              <a:rPr lang="en-ZW" smtClean="0"/>
              <a:t>8/10/2023</a:t>
            </a:fld>
            <a:endParaRPr lang="en-Z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025B-0BF6-45FE-A071-107D2D790DC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57247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9DE9-AE2D-4861-9154-BD1A8D1A5462}" type="datetimeFigureOut">
              <a:rPr lang="en-ZW" smtClean="0"/>
              <a:t>8/10/2023</a:t>
            </a:fld>
            <a:endParaRPr lang="en-Z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025B-0BF6-45FE-A071-107D2D790DC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32912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9DE9-AE2D-4861-9154-BD1A8D1A5462}" type="datetimeFigureOut">
              <a:rPr lang="en-ZW" smtClean="0"/>
              <a:t>8/10/2023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025B-0BF6-45FE-A071-107D2D790DC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99347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9DE9-AE2D-4861-9154-BD1A8D1A5462}" type="datetimeFigureOut">
              <a:rPr lang="en-ZW" smtClean="0"/>
              <a:t>8/10/2023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025B-0BF6-45FE-A071-107D2D790DC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00939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49DE9-AE2D-4861-9154-BD1A8D1A5462}" type="datetimeFigureOut">
              <a:rPr lang="en-ZW" smtClean="0"/>
              <a:t>8/10/2023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B025B-0BF6-45FE-A071-107D2D790DC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71488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AE0AAF-9292-47D3-7BCC-227FBF497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0967"/>
          <a:stretch/>
        </p:blipFill>
        <p:spPr>
          <a:xfrm>
            <a:off x="532233" y="1753700"/>
            <a:ext cx="2890432" cy="2039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BB71AC-6E17-D82B-0029-49F4BD20852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r="21188"/>
          <a:stretch/>
        </p:blipFill>
        <p:spPr>
          <a:xfrm>
            <a:off x="3635864" y="1830943"/>
            <a:ext cx="2890800" cy="2041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072F2D-97F7-72F3-01C9-4E686F72B0A3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/>
          <a:srcRect r="22599"/>
          <a:stretch/>
        </p:blipFill>
        <p:spPr>
          <a:xfrm>
            <a:off x="525531" y="4480944"/>
            <a:ext cx="2890800" cy="2041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337097-F294-E878-EE84-19F67531EF97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5"/>
          <a:srcRect r="22060"/>
          <a:stretch/>
        </p:blipFill>
        <p:spPr>
          <a:xfrm>
            <a:off x="3543058" y="4560948"/>
            <a:ext cx="2890800" cy="2041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CC523A-3BF1-0DDA-E494-0E362A44F240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6"/>
          <a:srcRect r="21391"/>
          <a:stretch/>
        </p:blipFill>
        <p:spPr>
          <a:xfrm>
            <a:off x="525531" y="6891476"/>
            <a:ext cx="2890800" cy="2041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E981D5-E4A9-83F8-453C-55BF4587D1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9000" y="6908005"/>
            <a:ext cx="3249549" cy="20412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D806CF0-52FA-4F94-3D67-A015CFFB6167}"/>
              </a:ext>
            </a:extLst>
          </p:cNvPr>
          <p:cNvSpPr txBox="1"/>
          <p:nvPr/>
        </p:nvSpPr>
        <p:spPr>
          <a:xfrm>
            <a:off x="1977449" y="1384368"/>
            <a:ext cx="63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(a)</a:t>
            </a:r>
            <a:endParaRPr lang="en-ZW" dirty="0">
              <a:latin typeface="Gill Sans MT" panose="020B05020201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24A64D-1527-1902-FABA-C7F7C006BA88}"/>
              </a:ext>
            </a:extLst>
          </p:cNvPr>
          <p:cNvSpPr txBox="1"/>
          <p:nvPr/>
        </p:nvSpPr>
        <p:spPr>
          <a:xfrm>
            <a:off x="4668862" y="1375699"/>
            <a:ext cx="63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(b)</a:t>
            </a:r>
            <a:endParaRPr lang="en-ZW" dirty="0">
              <a:latin typeface="Gill Sans MT" panose="020B05020201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BF97CB-6358-554E-B832-84B5CC9A3778}"/>
              </a:ext>
            </a:extLst>
          </p:cNvPr>
          <p:cNvSpPr txBox="1"/>
          <p:nvPr/>
        </p:nvSpPr>
        <p:spPr>
          <a:xfrm>
            <a:off x="4701052" y="4087770"/>
            <a:ext cx="63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(d)</a:t>
            </a:r>
            <a:endParaRPr lang="en-ZW" dirty="0">
              <a:latin typeface="Gill Sans MT" panose="020B05020201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7071C3-62A7-B9DD-F1E3-4D70505D42C9}"/>
              </a:ext>
            </a:extLst>
          </p:cNvPr>
          <p:cNvSpPr txBox="1"/>
          <p:nvPr/>
        </p:nvSpPr>
        <p:spPr>
          <a:xfrm>
            <a:off x="2129849" y="4130733"/>
            <a:ext cx="63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(c)</a:t>
            </a:r>
            <a:endParaRPr lang="en-ZW" dirty="0">
              <a:latin typeface="Gill Sans MT" panose="020B05020201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F7B821-EBBC-3F5A-7D6A-510E6B2FD4BF}"/>
              </a:ext>
            </a:extLst>
          </p:cNvPr>
          <p:cNvSpPr txBox="1"/>
          <p:nvPr/>
        </p:nvSpPr>
        <p:spPr>
          <a:xfrm>
            <a:off x="1970931" y="6508317"/>
            <a:ext cx="63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(e)</a:t>
            </a:r>
            <a:endParaRPr lang="en-ZW" dirty="0">
              <a:latin typeface="Gill Sans MT" panose="020B05020201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0B7051-6CFC-12B9-9CA9-94E415DFC935}"/>
              </a:ext>
            </a:extLst>
          </p:cNvPr>
          <p:cNvSpPr txBox="1"/>
          <p:nvPr/>
        </p:nvSpPr>
        <p:spPr>
          <a:xfrm>
            <a:off x="4668862" y="6630565"/>
            <a:ext cx="63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(f)</a:t>
            </a:r>
            <a:endParaRPr lang="en-ZW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62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E5C9EBA9-2CD4-3429-92F0-9471E99B40EA}"/>
              </a:ext>
            </a:extLst>
          </p:cNvPr>
          <p:cNvGrpSpPr/>
          <p:nvPr/>
        </p:nvGrpSpPr>
        <p:grpSpPr>
          <a:xfrm>
            <a:off x="327243" y="762601"/>
            <a:ext cx="6308991" cy="7778834"/>
            <a:chOff x="327243" y="762601"/>
            <a:chExt cx="6308991" cy="777883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517BEEC-3E71-2EFE-88AA-AFEA8CEA3261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2"/>
            <a:srcRect r="22162"/>
            <a:stretch/>
          </p:blipFill>
          <p:spPr>
            <a:xfrm>
              <a:off x="432723" y="1131933"/>
              <a:ext cx="2890800" cy="20412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AAF70B4-587A-6F7F-1F5C-866FFDB67492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r="20382"/>
            <a:stretch/>
          </p:blipFill>
          <p:spPr>
            <a:xfrm>
              <a:off x="3534477" y="1227775"/>
              <a:ext cx="2890800" cy="20412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E262C3C-4E7B-F2F6-9843-8964EF7357A0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4"/>
            <a:srcRect r="22236"/>
            <a:stretch/>
          </p:blipFill>
          <p:spPr>
            <a:xfrm>
              <a:off x="327243" y="3713906"/>
              <a:ext cx="2890800" cy="217646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3C7C375-EFBD-CF82-429C-7C6DF03A70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2852"/>
            <a:stretch/>
          </p:blipFill>
          <p:spPr>
            <a:xfrm>
              <a:off x="3536427" y="3713907"/>
              <a:ext cx="2888849" cy="217646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C9EED2D-315B-2D8A-D076-70968DA5D4BE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6"/>
            <a:srcRect r="21474"/>
            <a:stretch/>
          </p:blipFill>
          <p:spPr>
            <a:xfrm>
              <a:off x="327243" y="6459535"/>
              <a:ext cx="2890800" cy="20412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F8B0515-10A1-FC2F-B4A8-CCCBDA040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34477" y="6500235"/>
              <a:ext cx="3101757" cy="20412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77F2539-1780-BC9E-FCD3-D492BA1B88A0}"/>
                </a:ext>
              </a:extLst>
            </p:cNvPr>
            <p:cNvSpPr txBox="1"/>
            <p:nvPr/>
          </p:nvSpPr>
          <p:spPr>
            <a:xfrm>
              <a:off x="1878123" y="762601"/>
              <a:ext cx="550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Gill Sans MT" panose="020B0502020104020203" pitchFamily="34" charset="0"/>
                </a:rPr>
                <a:t>(a)</a:t>
              </a:r>
              <a:endParaRPr lang="en-ZW" dirty="0">
                <a:latin typeface="Gill Sans MT" panose="020B050202010402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8C91FCE-A8CE-81E9-2931-105FA05FEE71}"/>
                </a:ext>
              </a:extLst>
            </p:cNvPr>
            <p:cNvSpPr txBox="1"/>
            <p:nvPr/>
          </p:nvSpPr>
          <p:spPr>
            <a:xfrm>
              <a:off x="4704573" y="767167"/>
              <a:ext cx="550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Gill Sans MT" panose="020B0502020104020203" pitchFamily="34" charset="0"/>
                </a:rPr>
                <a:t>(b)</a:t>
              </a:r>
              <a:endParaRPr lang="en-ZW" dirty="0">
                <a:latin typeface="Gill Sans MT" panose="020B050202010402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ED7947-F950-D507-4E99-D0785117B95A}"/>
                </a:ext>
              </a:extLst>
            </p:cNvPr>
            <p:cNvSpPr txBox="1"/>
            <p:nvPr/>
          </p:nvSpPr>
          <p:spPr>
            <a:xfrm>
              <a:off x="1873045" y="3298088"/>
              <a:ext cx="550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Gill Sans MT" panose="020B0502020104020203" pitchFamily="34" charset="0"/>
                </a:rPr>
                <a:t>(c)</a:t>
              </a:r>
              <a:endParaRPr lang="en-ZW" dirty="0">
                <a:latin typeface="Gill Sans MT" panose="020B0502020104020203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EC277F-EED3-1504-6403-8B8275FE849E}"/>
                </a:ext>
              </a:extLst>
            </p:cNvPr>
            <p:cNvSpPr txBox="1"/>
            <p:nvPr/>
          </p:nvSpPr>
          <p:spPr>
            <a:xfrm>
              <a:off x="4704573" y="3290774"/>
              <a:ext cx="550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Gill Sans MT" panose="020B0502020104020203" pitchFamily="34" charset="0"/>
                </a:rPr>
                <a:t>(d)</a:t>
              </a:r>
              <a:endParaRPr lang="en-ZW" dirty="0">
                <a:latin typeface="Gill Sans MT" panose="020B0502020104020203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C79D2F9-4480-4DC8-C380-506E2254D76B}"/>
                </a:ext>
              </a:extLst>
            </p:cNvPr>
            <p:cNvSpPr txBox="1"/>
            <p:nvPr/>
          </p:nvSpPr>
          <p:spPr>
            <a:xfrm>
              <a:off x="1597741" y="5990285"/>
              <a:ext cx="550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Gill Sans MT" panose="020B0502020104020203" pitchFamily="34" charset="0"/>
                </a:rPr>
                <a:t>(e)</a:t>
              </a:r>
              <a:endParaRPr lang="en-ZW" dirty="0">
                <a:latin typeface="Gill Sans MT" panose="020B0502020104020203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CAFA090-EE11-0B49-68AF-A7C89C1073EB}"/>
                </a:ext>
              </a:extLst>
            </p:cNvPr>
            <p:cNvSpPr txBox="1"/>
            <p:nvPr/>
          </p:nvSpPr>
          <p:spPr>
            <a:xfrm>
              <a:off x="4704573" y="6010635"/>
              <a:ext cx="550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Gill Sans MT" panose="020B0502020104020203" pitchFamily="34" charset="0"/>
                </a:rPr>
                <a:t>(f)</a:t>
              </a:r>
              <a:endParaRPr lang="en-ZW" dirty="0">
                <a:latin typeface="Gill Sans MT" panose="020B05020201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9064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52ED866-1389-747A-86C5-A8BE03FB6770}"/>
              </a:ext>
            </a:extLst>
          </p:cNvPr>
          <p:cNvGrpSpPr/>
          <p:nvPr/>
        </p:nvGrpSpPr>
        <p:grpSpPr>
          <a:xfrm>
            <a:off x="289108" y="485600"/>
            <a:ext cx="6540355" cy="9025698"/>
            <a:chOff x="289108" y="485600"/>
            <a:chExt cx="6540355" cy="902569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B21DA2F-3389-1D6C-312A-0039699A40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1668"/>
            <a:stretch/>
          </p:blipFill>
          <p:spPr>
            <a:xfrm>
              <a:off x="308697" y="956181"/>
              <a:ext cx="3051777" cy="251177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4644E50-694E-6E32-8073-245AED09EA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1541"/>
            <a:stretch/>
          </p:blipFill>
          <p:spPr>
            <a:xfrm>
              <a:off x="3572321" y="935955"/>
              <a:ext cx="3124425" cy="251177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8173175-11D9-701D-3353-5146AB5E2F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2047"/>
            <a:stretch/>
          </p:blipFill>
          <p:spPr>
            <a:xfrm>
              <a:off x="289108" y="3873807"/>
              <a:ext cx="3069203" cy="251177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BCB9411-66F9-598F-C4C7-FBDAEBCABD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2255"/>
            <a:stretch/>
          </p:blipFill>
          <p:spPr>
            <a:xfrm>
              <a:off x="3625529" y="3903559"/>
              <a:ext cx="2943363" cy="257883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8179A42-6242-9750-D95A-6B12550412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21624"/>
            <a:stretch/>
          </p:blipFill>
          <p:spPr>
            <a:xfrm>
              <a:off x="308697" y="6999527"/>
              <a:ext cx="2943363" cy="249255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726003E-8044-70BD-E7ED-BD6E6C8D3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67810" y="6999527"/>
              <a:ext cx="3361653" cy="251177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56F2EF2-47D3-5635-1445-53214124D060}"/>
                </a:ext>
              </a:extLst>
            </p:cNvPr>
            <p:cNvSpPr txBox="1"/>
            <p:nvPr/>
          </p:nvSpPr>
          <p:spPr>
            <a:xfrm>
              <a:off x="2095017" y="566623"/>
              <a:ext cx="520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Gill Sans MT" panose="020B0502020104020203" pitchFamily="34" charset="0"/>
                </a:rPr>
                <a:t>(a)</a:t>
              </a:r>
              <a:endParaRPr lang="en-ZW" dirty="0">
                <a:latin typeface="Gill Sans MT" panose="020B050202010402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001DFD-E003-DDE8-1C2A-52795C1CE2DD}"/>
                </a:ext>
              </a:extLst>
            </p:cNvPr>
            <p:cNvSpPr txBox="1"/>
            <p:nvPr/>
          </p:nvSpPr>
          <p:spPr>
            <a:xfrm>
              <a:off x="4656312" y="485600"/>
              <a:ext cx="520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Gill Sans MT" panose="020B0502020104020203" pitchFamily="34" charset="0"/>
                </a:rPr>
                <a:t>(b)</a:t>
              </a:r>
              <a:endParaRPr lang="en-ZW" dirty="0">
                <a:latin typeface="Gill Sans MT" panose="020B0502020104020203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E3AAAF-6C0F-B510-3CAF-C6AAD61E1E57}"/>
                </a:ext>
              </a:extLst>
            </p:cNvPr>
            <p:cNvSpPr txBox="1"/>
            <p:nvPr/>
          </p:nvSpPr>
          <p:spPr>
            <a:xfrm>
              <a:off x="2083441" y="3508533"/>
              <a:ext cx="520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Gill Sans MT" panose="020B0502020104020203" pitchFamily="34" charset="0"/>
                </a:rPr>
                <a:t>(c)</a:t>
              </a:r>
              <a:endParaRPr lang="en-ZW" dirty="0">
                <a:latin typeface="Gill Sans MT" panose="020B0502020104020203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067F263-DD0A-34CC-AE99-4C75BB842AF9}"/>
                </a:ext>
              </a:extLst>
            </p:cNvPr>
            <p:cNvSpPr txBox="1"/>
            <p:nvPr/>
          </p:nvSpPr>
          <p:spPr>
            <a:xfrm>
              <a:off x="4656312" y="3534227"/>
              <a:ext cx="520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Gill Sans MT" panose="020B0502020104020203" pitchFamily="34" charset="0"/>
                </a:rPr>
                <a:t>(d)</a:t>
              </a:r>
              <a:endParaRPr lang="en-ZW" dirty="0">
                <a:latin typeface="Gill Sans MT" panose="020B0502020104020203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342681-46A8-2D57-DC1E-20C333D71C4B}"/>
                </a:ext>
              </a:extLst>
            </p:cNvPr>
            <p:cNvSpPr txBox="1"/>
            <p:nvPr/>
          </p:nvSpPr>
          <p:spPr>
            <a:xfrm>
              <a:off x="1834586" y="6603337"/>
              <a:ext cx="520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Gill Sans MT" panose="020B0502020104020203" pitchFamily="34" charset="0"/>
                </a:rPr>
                <a:t>(e)</a:t>
              </a:r>
              <a:endParaRPr lang="en-ZW" dirty="0">
                <a:latin typeface="Gill Sans MT" panose="020B0502020104020203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10895E5-4100-BE7B-13D3-4319E1D8963D}"/>
                </a:ext>
              </a:extLst>
            </p:cNvPr>
            <p:cNvSpPr txBox="1"/>
            <p:nvPr/>
          </p:nvSpPr>
          <p:spPr>
            <a:xfrm>
              <a:off x="4613672" y="6563134"/>
              <a:ext cx="520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Gill Sans MT" panose="020B0502020104020203" pitchFamily="34" charset="0"/>
                </a:rPr>
                <a:t>(f)</a:t>
              </a:r>
              <a:endParaRPr lang="en-ZW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51159EB-B490-E4CB-9DCA-D19716F910E3}"/>
              </a:ext>
            </a:extLst>
          </p:cNvPr>
          <p:cNvSpPr txBox="1"/>
          <p:nvPr/>
        </p:nvSpPr>
        <p:spPr>
          <a:xfrm>
            <a:off x="-1683834" y="2107580"/>
            <a:ext cx="124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revenue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3162777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DF0670-2CE1-DBDB-1571-155CDED2EF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438"/>
          <a:stretch/>
        </p:blipFill>
        <p:spPr>
          <a:xfrm>
            <a:off x="181660" y="751710"/>
            <a:ext cx="3247340" cy="26154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F18A12-C854-14C9-11D8-9A6D5C99A3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553"/>
          <a:stretch/>
        </p:blipFill>
        <p:spPr>
          <a:xfrm>
            <a:off x="3429000" y="751710"/>
            <a:ext cx="3247341" cy="26154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56F100-99D3-73E8-7321-317134CA6A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502"/>
          <a:stretch/>
        </p:blipFill>
        <p:spPr>
          <a:xfrm>
            <a:off x="181660" y="3806064"/>
            <a:ext cx="3036102" cy="24781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931F1C-B8B2-1B74-B02E-F55435E6F1A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1438"/>
          <a:stretch/>
        </p:blipFill>
        <p:spPr>
          <a:xfrm>
            <a:off x="181660" y="6873651"/>
            <a:ext cx="3036102" cy="24781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535C6E-3F35-F067-64B3-62E947E7CC6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1904"/>
          <a:stretch/>
        </p:blipFill>
        <p:spPr>
          <a:xfrm>
            <a:off x="3499332" y="3905452"/>
            <a:ext cx="2931930" cy="25712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38EA13-6CDF-F576-6BF1-65ECB376F9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8785" y="6829530"/>
            <a:ext cx="3333024" cy="26154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C9D5DA-22CA-8098-5E23-5B02D9D5F268}"/>
              </a:ext>
            </a:extLst>
          </p:cNvPr>
          <p:cNvSpPr txBox="1"/>
          <p:nvPr/>
        </p:nvSpPr>
        <p:spPr>
          <a:xfrm>
            <a:off x="1805330" y="426863"/>
            <a:ext cx="56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(a)</a:t>
            </a:r>
            <a:endParaRPr lang="en-ZW" dirty="0">
              <a:latin typeface="Gill Sans MT" panose="020B05020201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1D0580-5652-6184-E30C-3C6341B717E8}"/>
              </a:ext>
            </a:extLst>
          </p:cNvPr>
          <p:cNvSpPr txBox="1"/>
          <p:nvPr/>
        </p:nvSpPr>
        <p:spPr>
          <a:xfrm>
            <a:off x="4771101" y="426863"/>
            <a:ext cx="56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(b)</a:t>
            </a:r>
            <a:endParaRPr lang="en-ZW" dirty="0">
              <a:latin typeface="Gill Sans MT" panose="020B05020201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FD7B8A-D754-6125-62C1-D8BA6C409C59}"/>
              </a:ext>
            </a:extLst>
          </p:cNvPr>
          <p:cNvSpPr txBox="1"/>
          <p:nvPr/>
        </p:nvSpPr>
        <p:spPr>
          <a:xfrm>
            <a:off x="1647626" y="3445928"/>
            <a:ext cx="56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(c)</a:t>
            </a:r>
            <a:endParaRPr lang="en-ZW" dirty="0">
              <a:latin typeface="Gill Sans MT" panose="020B05020201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F03AE1-E067-CD06-60DF-0BE55096B3AB}"/>
              </a:ext>
            </a:extLst>
          </p:cNvPr>
          <p:cNvSpPr txBox="1"/>
          <p:nvPr/>
        </p:nvSpPr>
        <p:spPr>
          <a:xfrm>
            <a:off x="4771100" y="3401926"/>
            <a:ext cx="56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(d)</a:t>
            </a:r>
            <a:endParaRPr lang="en-ZW" dirty="0">
              <a:latin typeface="Gill Sans MT" panose="020B05020201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F264E1-76C1-0560-11B1-F20F7D024CE6}"/>
              </a:ext>
            </a:extLst>
          </p:cNvPr>
          <p:cNvSpPr txBox="1"/>
          <p:nvPr/>
        </p:nvSpPr>
        <p:spPr>
          <a:xfrm>
            <a:off x="1523760" y="6394278"/>
            <a:ext cx="56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(e)</a:t>
            </a:r>
            <a:endParaRPr lang="en-ZW" dirty="0">
              <a:latin typeface="Gill Sans MT" panose="020B05020201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CBD370-76DC-22D9-1E81-366E7073D856}"/>
              </a:ext>
            </a:extLst>
          </p:cNvPr>
          <p:cNvSpPr txBox="1"/>
          <p:nvPr/>
        </p:nvSpPr>
        <p:spPr>
          <a:xfrm>
            <a:off x="4489530" y="6372920"/>
            <a:ext cx="56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(f)</a:t>
            </a:r>
            <a:endParaRPr lang="en-ZW" dirty="0">
              <a:latin typeface="Gill Sans MT" panose="020B05020201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46D5B0-50C1-C34A-2B7C-9A2EABFDFB52}"/>
              </a:ext>
            </a:extLst>
          </p:cNvPr>
          <p:cNvSpPr txBox="1"/>
          <p:nvPr/>
        </p:nvSpPr>
        <p:spPr>
          <a:xfrm>
            <a:off x="-1683834" y="2107580"/>
            <a:ext cx="124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profit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4187478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1C40340-B58B-A7EB-05C2-712AC88F84DB}"/>
              </a:ext>
            </a:extLst>
          </p:cNvPr>
          <p:cNvGrpSpPr/>
          <p:nvPr/>
        </p:nvGrpSpPr>
        <p:grpSpPr>
          <a:xfrm>
            <a:off x="423745" y="278781"/>
            <a:ext cx="5990065" cy="8820614"/>
            <a:chOff x="423745" y="334537"/>
            <a:chExt cx="5990065" cy="88206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B7D38B0-C0B7-A1A9-7BD0-28789AE811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177" b="7796"/>
            <a:stretch/>
          </p:blipFill>
          <p:spPr>
            <a:xfrm>
              <a:off x="490653" y="519203"/>
              <a:ext cx="5876694" cy="392648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62674B0-4A9A-DB33-3E45-8F5E9330B8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488" b="8972"/>
            <a:stretch/>
          </p:blipFill>
          <p:spPr>
            <a:xfrm>
              <a:off x="423745" y="4861930"/>
              <a:ext cx="5990065" cy="429322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130125D-9925-74AD-49BF-0E666AD84ACB}"/>
                </a:ext>
              </a:extLst>
            </p:cNvPr>
            <p:cNvSpPr txBox="1"/>
            <p:nvPr/>
          </p:nvSpPr>
          <p:spPr>
            <a:xfrm>
              <a:off x="423746" y="334537"/>
              <a:ext cx="791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(a)</a:t>
              </a:r>
              <a:endParaRPr lang="en-ZW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86F6498-5CF7-3252-10D1-1D4A2E150847}"/>
                </a:ext>
              </a:extLst>
            </p:cNvPr>
            <p:cNvSpPr txBox="1"/>
            <p:nvPr/>
          </p:nvSpPr>
          <p:spPr>
            <a:xfrm>
              <a:off x="423746" y="4677265"/>
              <a:ext cx="791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(b)</a:t>
              </a:r>
              <a:endParaRPr lang="en-ZW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98568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1114</TotalTime>
  <Words>80</Words>
  <Application>Microsoft Office PowerPoint</Application>
  <PresentationFormat>A4 Paper (210x297 mm)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MKONDIWA, Maxwell (CIMMYT-India)</dc:creator>
  <cp:lastModifiedBy>MKONDIWA, Maxwell (CIMMYT-India)</cp:lastModifiedBy>
  <cp:revision>1</cp:revision>
  <dcterms:created xsi:type="dcterms:W3CDTF">2023-08-12T16:51:10Z</dcterms:created>
  <dcterms:modified xsi:type="dcterms:W3CDTF">2023-10-08T13:21:31Z</dcterms:modified>
</cp:coreProperties>
</file>