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411" r:id="rId4"/>
    <p:sldId id="415" r:id="rId5"/>
    <p:sldId id="274" r:id="rId6"/>
    <p:sldId id="416" r:id="rId7"/>
    <p:sldId id="401" r:id="rId8"/>
    <p:sldId id="271" r:id="rId9"/>
    <p:sldId id="260" r:id="rId10"/>
    <p:sldId id="403" r:id="rId11"/>
    <p:sldId id="258" r:id="rId12"/>
    <p:sldId id="407" r:id="rId13"/>
    <p:sldId id="281" r:id="rId14"/>
    <p:sldId id="266" r:id="rId15"/>
    <p:sldId id="404" r:id="rId16"/>
    <p:sldId id="408" r:id="rId17"/>
    <p:sldId id="413" r:id="rId18"/>
    <p:sldId id="268" r:id="rId19"/>
    <p:sldId id="41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19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17F3F-A9E1-4CB6-AE23-77212FC715F0}" v="23" dt="2023-07-26T09:38:57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ONDIWA, Maxwell (CIMMYT-India)" userId="861bee07-b612-4cf7-beae-414489ecebf8" providerId="ADAL" clId="{E8D17F3F-A9E1-4CB6-AE23-77212FC715F0}"/>
    <pc:docChg chg="undo custSel delSld modSld">
      <pc:chgData name="MKONDIWA, Maxwell (CIMMYT-India)" userId="861bee07-b612-4cf7-beae-414489ecebf8" providerId="ADAL" clId="{E8D17F3F-A9E1-4CB6-AE23-77212FC715F0}" dt="2023-07-26T09:39:15.471" v="187" actId="47"/>
      <pc:docMkLst>
        <pc:docMk/>
      </pc:docMkLst>
      <pc:sldChg chg="modSp mod">
        <pc:chgData name="MKONDIWA, Maxwell (CIMMYT-India)" userId="861bee07-b612-4cf7-beae-414489ecebf8" providerId="ADAL" clId="{E8D17F3F-A9E1-4CB6-AE23-77212FC715F0}" dt="2023-07-21T01:45:46.108" v="22" actId="14100"/>
        <pc:sldMkLst>
          <pc:docMk/>
          <pc:sldMk cId="1168277330" sldId="256"/>
        </pc:sldMkLst>
        <pc:spChg chg="mod">
          <ac:chgData name="MKONDIWA, Maxwell (CIMMYT-India)" userId="861bee07-b612-4cf7-beae-414489ecebf8" providerId="ADAL" clId="{E8D17F3F-A9E1-4CB6-AE23-77212FC715F0}" dt="2023-07-21T01:45:46.108" v="22" actId="14100"/>
          <ac:spMkLst>
            <pc:docMk/>
            <pc:sldMk cId="1168277330" sldId="256"/>
            <ac:spMk id="2" creationId="{02F9A324-86B6-E2C3-FD3E-E4046665EEBA}"/>
          </ac:spMkLst>
        </pc:spChg>
      </pc:sldChg>
      <pc:sldChg chg="addSp delSp modSp del mod">
        <pc:chgData name="MKONDIWA, Maxwell (CIMMYT-India)" userId="861bee07-b612-4cf7-beae-414489ecebf8" providerId="ADAL" clId="{E8D17F3F-A9E1-4CB6-AE23-77212FC715F0}" dt="2023-07-26T09:39:15.471" v="187" actId="47"/>
        <pc:sldMkLst>
          <pc:docMk/>
          <pc:sldMk cId="1246444081" sldId="406"/>
        </pc:sldMkLst>
        <pc:grpChg chg="del mod">
          <ac:chgData name="MKONDIWA, Maxwell (CIMMYT-India)" userId="861bee07-b612-4cf7-beae-414489ecebf8" providerId="ADAL" clId="{E8D17F3F-A9E1-4CB6-AE23-77212FC715F0}" dt="2023-07-21T03:19:57.916" v="33" actId="478"/>
          <ac:grpSpMkLst>
            <pc:docMk/>
            <pc:sldMk cId="1246444081" sldId="406"/>
            <ac:grpSpMk id="9" creationId="{E85601EE-98D5-D9C2-F5A9-6BA5F5FA0E85}"/>
          </ac:grpSpMkLst>
        </pc:grpChg>
        <pc:picChg chg="add del mod">
          <ac:chgData name="MKONDIWA, Maxwell (CIMMYT-India)" userId="861bee07-b612-4cf7-beae-414489ecebf8" providerId="ADAL" clId="{E8D17F3F-A9E1-4CB6-AE23-77212FC715F0}" dt="2023-07-26T06:46:45.271" v="77" actId="478"/>
          <ac:picMkLst>
            <pc:docMk/>
            <pc:sldMk cId="1246444081" sldId="406"/>
            <ac:picMk id="2" creationId="{D4AA7EE4-BE62-2970-18D1-1313CF14E587}"/>
          </ac:picMkLst>
        </pc:picChg>
        <pc:picChg chg="add del mod">
          <ac:chgData name="MKONDIWA, Maxwell (CIMMYT-India)" userId="861bee07-b612-4cf7-beae-414489ecebf8" providerId="ADAL" clId="{E8D17F3F-A9E1-4CB6-AE23-77212FC715F0}" dt="2023-07-26T09:38:54.546" v="182" actId="21"/>
          <ac:picMkLst>
            <pc:docMk/>
            <pc:sldMk cId="1246444081" sldId="406"/>
            <ac:picMk id="3" creationId="{9D0DF52D-1984-36A2-7396-C08FB3543452}"/>
          </ac:picMkLst>
        </pc:picChg>
        <pc:picChg chg="add del mod">
          <ac:chgData name="MKONDIWA, Maxwell (CIMMYT-India)" userId="861bee07-b612-4cf7-beae-414489ecebf8" providerId="ADAL" clId="{E8D17F3F-A9E1-4CB6-AE23-77212FC715F0}" dt="2023-07-26T09:38:54.546" v="182" actId="21"/>
          <ac:picMkLst>
            <pc:docMk/>
            <pc:sldMk cId="1246444081" sldId="406"/>
            <ac:picMk id="4" creationId="{4EA3100A-E5B0-CF8F-FD38-98494EF26D1D}"/>
          </ac:picMkLst>
        </pc:picChg>
      </pc:sldChg>
      <pc:sldChg chg="addSp delSp modSp mod setBg">
        <pc:chgData name="MKONDIWA, Maxwell (CIMMYT-India)" userId="861bee07-b612-4cf7-beae-414489ecebf8" providerId="ADAL" clId="{E8D17F3F-A9E1-4CB6-AE23-77212FC715F0}" dt="2023-07-26T09:19:59.936" v="181" actId="164"/>
        <pc:sldMkLst>
          <pc:docMk/>
          <pc:sldMk cId="578307128" sldId="408"/>
        </pc:sldMkLst>
        <pc:spChg chg="add del mod">
          <ac:chgData name="MKONDIWA, Maxwell (CIMMYT-India)" userId="861bee07-b612-4cf7-beae-414489ecebf8" providerId="ADAL" clId="{E8D17F3F-A9E1-4CB6-AE23-77212FC715F0}" dt="2023-07-21T08:04:41.838" v="38" actId="767"/>
          <ac:spMkLst>
            <pc:docMk/>
            <pc:sldMk cId="578307128" sldId="408"/>
            <ac:spMk id="4" creationId="{88302B1F-FF94-ADA4-9955-F8A47879C18E}"/>
          </ac:spMkLst>
        </pc:spChg>
        <pc:spChg chg="add mod">
          <ac:chgData name="MKONDIWA, Maxwell (CIMMYT-India)" userId="861bee07-b612-4cf7-beae-414489ecebf8" providerId="ADAL" clId="{E8D17F3F-A9E1-4CB6-AE23-77212FC715F0}" dt="2023-07-26T09:19:59.936" v="181" actId="164"/>
          <ac:spMkLst>
            <pc:docMk/>
            <pc:sldMk cId="578307128" sldId="408"/>
            <ac:spMk id="13" creationId="{7C71A0E8-4C64-F8B9-CC32-AFFF05D36CDA}"/>
          </ac:spMkLst>
        </pc:spChg>
        <pc:spChg chg="add mod">
          <ac:chgData name="MKONDIWA, Maxwell (CIMMYT-India)" userId="861bee07-b612-4cf7-beae-414489ecebf8" providerId="ADAL" clId="{E8D17F3F-A9E1-4CB6-AE23-77212FC715F0}" dt="2023-07-26T09:19:59.936" v="181" actId="164"/>
          <ac:spMkLst>
            <pc:docMk/>
            <pc:sldMk cId="578307128" sldId="408"/>
            <ac:spMk id="14" creationId="{B9EF3BD4-675F-4B44-B492-8C6A67370D4F}"/>
          </ac:spMkLst>
        </pc:spChg>
        <pc:spChg chg="add mod">
          <ac:chgData name="MKONDIWA, Maxwell (CIMMYT-India)" userId="861bee07-b612-4cf7-beae-414489ecebf8" providerId="ADAL" clId="{E8D17F3F-A9E1-4CB6-AE23-77212FC715F0}" dt="2023-07-26T09:19:59.936" v="181" actId="164"/>
          <ac:spMkLst>
            <pc:docMk/>
            <pc:sldMk cId="578307128" sldId="408"/>
            <ac:spMk id="15" creationId="{5D614319-2B1C-AA5B-4A4A-A772CE5BE7D8}"/>
          </ac:spMkLst>
        </pc:spChg>
        <pc:spChg chg="add mod">
          <ac:chgData name="MKONDIWA, Maxwell (CIMMYT-India)" userId="861bee07-b612-4cf7-beae-414489ecebf8" providerId="ADAL" clId="{E8D17F3F-A9E1-4CB6-AE23-77212FC715F0}" dt="2023-07-26T09:19:59.936" v="181" actId="164"/>
          <ac:spMkLst>
            <pc:docMk/>
            <pc:sldMk cId="578307128" sldId="408"/>
            <ac:spMk id="16" creationId="{A887BB9D-72E6-C18F-1950-5E44F13AA226}"/>
          </ac:spMkLst>
        </pc:spChg>
        <pc:spChg chg="add del">
          <ac:chgData name="MKONDIWA, Maxwell (CIMMYT-India)" userId="861bee07-b612-4cf7-beae-414489ecebf8" providerId="ADAL" clId="{E8D17F3F-A9E1-4CB6-AE23-77212FC715F0}" dt="2023-07-26T09:06:57.289" v="129" actId="26606"/>
          <ac:spMkLst>
            <pc:docMk/>
            <pc:sldMk cId="578307128" sldId="408"/>
            <ac:spMk id="17" creationId="{E3B4FF89-C45F-4E24-B963-61E855708F2A}"/>
          </ac:spMkLst>
        </pc:spChg>
        <pc:spChg chg="add mod">
          <ac:chgData name="MKONDIWA, Maxwell (CIMMYT-India)" userId="861bee07-b612-4cf7-beae-414489ecebf8" providerId="ADAL" clId="{E8D17F3F-A9E1-4CB6-AE23-77212FC715F0}" dt="2023-07-26T09:19:59.936" v="181" actId="164"/>
          <ac:spMkLst>
            <pc:docMk/>
            <pc:sldMk cId="578307128" sldId="408"/>
            <ac:spMk id="18" creationId="{93A7AA0F-475D-EA0C-5BC6-4E753389D944}"/>
          </ac:spMkLst>
        </pc:spChg>
        <pc:spChg chg="add del">
          <ac:chgData name="MKONDIWA, Maxwell (CIMMYT-India)" userId="861bee07-b612-4cf7-beae-414489ecebf8" providerId="ADAL" clId="{E8D17F3F-A9E1-4CB6-AE23-77212FC715F0}" dt="2023-07-26T09:06:57.289" v="129" actId="26606"/>
          <ac:spMkLst>
            <pc:docMk/>
            <pc:sldMk cId="578307128" sldId="408"/>
            <ac:spMk id="19" creationId="{14F25C03-EF67-4344-8AEA-7B3FA0DED024}"/>
          </ac:spMkLst>
        </pc:spChg>
        <pc:spChg chg="add mod">
          <ac:chgData name="MKONDIWA, Maxwell (CIMMYT-India)" userId="861bee07-b612-4cf7-beae-414489ecebf8" providerId="ADAL" clId="{E8D17F3F-A9E1-4CB6-AE23-77212FC715F0}" dt="2023-07-26T09:19:59.936" v="181" actId="164"/>
          <ac:spMkLst>
            <pc:docMk/>
            <pc:sldMk cId="578307128" sldId="408"/>
            <ac:spMk id="20" creationId="{D74C1104-F026-EF49-D907-94366D33DAC3}"/>
          </ac:spMkLst>
        </pc:spChg>
        <pc:spChg chg="add del">
          <ac:chgData name="MKONDIWA, Maxwell (CIMMYT-India)" userId="861bee07-b612-4cf7-beae-414489ecebf8" providerId="ADAL" clId="{E8D17F3F-A9E1-4CB6-AE23-77212FC715F0}" dt="2023-07-26T09:06:57.289" v="129" actId="26606"/>
          <ac:spMkLst>
            <pc:docMk/>
            <pc:sldMk cId="578307128" sldId="408"/>
            <ac:spMk id="21" creationId="{F74793DE-3651-410B-B243-8F0B1468E6A4}"/>
          </ac:spMkLst>
        </pc:spChg>
        <pc:grpChg chg="add mod">
          <ac:chgData name="MKONDIWA, Maxwell (CIMMYT-India)" userId="861bee07-b612-4cf7-beae-414489ecebf8" providerId="ADAL" clId="{E8D17F3F-A9E1-4CB6-AE23-77212FC715F0}" dt="2023-07-26T09:19:59.936" v="181" actId="164"/>
          <ac:grpSpMkLst>
            <pc:docMk/>
            <pc:sldMk cId="578307128" sldId="408"/>
            <ac:grpSpMk id="22" creationId="{1F5EE152-27C7-5DBC-F3FF-5EDE0A442428}"/>
          </ac:grpSpMkLst>
        </pc:grpChg>
        <pc:picChg chg="add del mod modCrop">
          <ac:chgData name="MKONDIWA, Maxwell (CIMMYT-India)" userId="861bee07-b612-4cf7-beae-414489ecebf8" providerId="ADAL" clId="{E8D17F3F-A9E1-4CB6-AE23-77212FC715F0}" dt="2023-07-21T08:05:31.452" v="44" actId="478"/>
          <ac:picMkLst>
            <pc:docMk/>
            <pc:sldMk cId="578307128" sldId="408"/>
            <ac:picMk id="2" creationId="{3F976B13-2122-B40E-3B32-C9497106E293}"/>
          </ac:picMkLst>
        </pc:picChg>
        <pc:picChg chg="add mod">
          <ac:chgData name="MKONDIWA, Maxwell (CIMMYT-India)" userId="861bee07-b612-4cf7-beae-414489ecebf8" providerId="ADAL" clId="{E8D17F3F-A9E1-4CB6-AE23-77212FC715F0}" dt="2023-07-26T09:19:59.936" v="181" actId="164"/>
          <ac:picMkLst>
            <pc:docMk/>
            <pc:sldMk cId="578307128" sldId="408"/>
            <ac:picMk id="2" creationId="{DCA046DA-3511-6FA9-EEEE-D549D08B1470}"/>
          </ac:picMkLst>
        </pc:picChg>
        <pc:picChg chg="del">
          <ac:chgData name="MKONDIWA, Maxwell (CIMMYT-India)" userId="861bee07-b612-4cf7-beae-414489ecebf8" providerId="ADAL" clId="{E8D17F3F-A9E1-4CB6-AE23-77212FC715F0}" dt="2023-07-21T03:20:01.211" v="34" actId="478"/>
          <ac:picMkLst>
            <pc:docMk/>
            <pc:sldMk cId="578307128" sldId="408"/>
            <ac:picMk id="3" creationId="{5A2A6134-3F86-4594-2BBB-AE32AFC8B591}"/>
          </ac:picMkLst>
        </pc:picChg>
        <pc:picChg chg="add mod">
          <ac:chgData name="MKONDIWA, Maxwell (CIMMYT-India)" userId="861bee07-b612-4cf7-beae-414489ecebf8" providerId="ADAL" clId="{E8D17F3F-A9E1-4CB6-AE23-77212FC715F0}" dt="2023-07-26T09:19:59.936" v="181" actId="164"/>
          <ac:picMkLst>
            <pc:docMk/>
            <pc:sldMk cId="578307128" sldId="408"/>
            <ac:picMk id="4" creationId="{756CB2C1-F78A-57EE-CB6B-505D30792C43}"/>
          </ac:picMkLst>
        </pc:picChg>
        <pc:picChg chg="add del mod">
          <ac:chgData name="MKONDIWA, Maxwell (CIMMYT-India)" userId="861bee07-b612-4cf7-beae-414489ecebf8" providerId="ADAL" clId="{E8D17F3F-A9E1-4CB6-AE23-77212FC715F0}" dt="2023-07-21T08:05:29.742" v="43" actId="478"/>
          <ac:picMkLst>
            <pc:docMk/>
            <pc:sldMk cId="578307128" sldId="408"/>
            <ac:picMk id="5" creationId="{B197BFC2-04B7-4546-B25B-3C795543B156}"/>
          </ac:picMkLst>
        </pc:picChg>
        <pc:picChg chg="add mod ord">
          <ac:chgData name="MKONDIWA, Maxwell (CIMMYT-India)" userId="861bee07-b612-4cf7-beae-414489ecebf8" providerId="ADAL" clId="{E8D17F3F-A9E1-4CB6-AE23-77212FC715F0}" dt="2023-07-26T09:19:59.936" v="181" actId="164"/>
          <ac:picMkLst>
            <pc:docMk/>
            <pc:sldMk cId="578307128" sldId="408"/>
            <ac:picMk id="6" creationId="{18D37C3F-D6B5-40DE-818B-4179E3D9A88E}"/>
          </ac:picMkLst>
        </pc:picChg>
        <pc:picChg chg="add mod ord">
          <ac:chgData name="MKONDIWA, Maxwell (CIMMYT-India)" userId="861bee07-b612-4cf7-beae-414489ecebf8" providerId="ADAL" clId="{E8D17F3F-A9E1-4CB6-AE23-77212FC715F0}" dt="2023-07-26T09:19:59.936" v="181" actId="164"/>
          <ac:picMkLst>
            <pc:docMk/>
            <pc:sldMk cId="578307128" sldId="408"/>
            <ac:picMk id="8" creationId="{1D122038-C160-616D-36D7-47FB47C9CD50}"/>
          </ac:picMkLst>
        </pc:picChg>
        <pc:picChg chg="add mod">
          <ac:chgData name="MKONDIWA, Maxwell (CIMMYT-India)" userId="861bee07-b612-4cf7-beae-414489ecebf8" providerId="ADAL" clId="{E8D17F3F-A9E1-4CB6-AE23-77212FC715F0}" dt="2023-07-26T09:19:59.936" v="181" actId="164"/>
          <ac:picMkLst>
            <pc:docMk/>
            <pc:sldMk cId="578307128" sldId="408"/>
            <ac:picMk id="10" creationId="{3C1314D8-3328-F2DF-F9AC-C7D5A9A0931E}"/>
          </ac:picMkLst>
        </pc:picChg>
        <pc:picChg chg="add mod ord">
          <ac:chgData name="MKONDIWA, Maxwell (CIMMYT-India)" userId="861bee07-b612-4cf7-beae-414489ecebf8" providerId="ADAL" clId="{E8D17F3F-A9E1-4CB6-AE23-77212FC715F0}" dt="2023-07-26T09:19:59.936" v="181" actId="164"/>
          <ac:picMkLst>
            <pc:docMk/>
            <pc:sldMk cId="578307128" sldId="408"/>
            <ac:picMk id="12" creationId="{AD5CD7EB-8235-8E94-604D-CD44315F3004}"/>
          </ac:picMkLst>
        </pc:picChg>
      </pc:sldChg>
      <pc:sldChg chg="addSp delSp modSp mod">
        <pc:chgData name="MKONDIWA, Maxwell (CIMMYT-India)" userId="861bee07-b612-4cf7-beae-414489ecebf8" providerId="ADAL" clId="{E8D17F3F-A9E1-4CB6-AE23-77212FC715F0}" dt="2023-07-26T09:39:05.753" v="186" actId="1076"/>
        <pc:sldMkLst>
          <pc:docMk/>
          <pc:sldMk cId="1260023922" sldId="413"/>
        </pc:sldMkLst>
        <pc:spChg chg="add del mod">
          <ac:chgData name="MKONDIWA, Maxwell (CIMMYT-India)" userId="861bee07-b612-4cf7-beae-414489ecebf8" providerId="ADAL" clId="{E8D17F3F-A9E1-4CB6-AE23-77212FC715F0}" dt="2023-07-21T03:19:50.118" v="29" actId="478"/>
          <ac:spMkLst>
            <pc:docMk/>
            <pc:sldMk cId="1260023922" sldId="413"/>
            <ac:spMk id="4" creationId="{9A539EAD-F358-A49E-5B8E-B59E12951E97}"/>
          </ac:spMkLst>
        </pc:spChg>
        <pc:picChg chg="add mod">
          <ac:chgData name="MKONDIWA, Maxwell (CIMMYT-India)" userId="861bee07-b612-4cf7-beae-414489ecebf8" providerId="ADAL" clId="{E8D17F3F-A9E1-4CB6-AE23-77212FC715F0}" dt="2023-07-26T09:39:05.753" v="186" actId="1076"/>
          <ac:picMkLst>
            <pc:docMk/>
            <pc:sldMk cId="1260023922" sldId="413"/>
            <ac:picMk id="3" creationId="{5A4A9904-4DF7-EAB3-9DAF-34E1FE80B761}"/>
          </ac:picMkLst>
        </pc:picChg>
        <pc:picChg chg="add mod">
          <ac:chgData name="MKONDIWA, Maxwell (CIMMYT-India)" userId="861bee07-b612-4cf7-beae-414489ecebf8" providerId="ADAL" clId="{E8D17F3F-A9E1-4CB6-AE23-77212FC715F0}" dt="2023-07-26T09:39:00.276" v="185" actId="1076"/>
          <ac:picMkLst>
            <pc:docMk/>
            <pc:sldMk cId="1260023922" sldId="413"/>
            <ac:picMk id="4" creationId="{5F501816-2944-BC2E-3DFA-CF05E78DACD3}"/>
          </ac:picMkLst>
        </pc:picChg>
        <pc:picChg chg="del">
          <ac:chgData name="MKONDIWA, Maxwell (CIMMYT-India)" userId="861bee07-b612-4cf7-beae-414489ecebf8" providerId="ADAL" clId="{E8D17F3F-A9E1-4CB6-AE23-77212FC715F0}" dt="2023-07-21T03:19:52.543" v="31" actId="478"/>
          <ac:picMkLst>
            <pc:docMk/>
            <pc:sldMk cId="1260023922" sldId="413"/>
            <ac:picMk id="8" creationId="{098500C4-A9DD-6F42-B7C6-7C94CD58C369}"/>
          </ac:picMkLst>
        </pc:picChg>
        <pc:picChg chg="del">
          <ac:chgData name="MKONDIWA, Maxwell (CIMMYT-India)" userId="861bee07-b612-4cf7-beae-414489ecebf8" providerId="ADAL" clId="{E8D17F3F-A9E1-4CB6-AE23-77212FC715F0}" dt="2023-07-21T03:19:38.032" v="27" actId="478"/>
          <ac:picMkLst>
            <pc:docMk/>
            <pc:sldMk cId="1260023922" sldId="413"/>
            <ac:picMk id="11" creationId="{A9D96D1D-643C-729A-4182-3AB7405C44AD}"/>
          </ac:picMkLst>
        </pc:picChg>
        <pc:picChg chg="del">
          <ac:chgData name="MKONDIWA, Maxwell (CIMMYT-India)" userId="861bee07-b612-4cf7-beae-414489ecebf8" providerId="ADAL" clId="{E8D17F3F-A9E1-4CB6-AE23-77212FC715F0}" dt="2023-07-21T03:19:51.444" v="30" actId="478"/>
          <ac:picMkLst>
            <pc:docMk/>
            <pc:sldMk cId="1260023922" sldId="413"/>
            <ac:picMk id="12" creationId="{E8F07FCF-7AE9-9370-39A3-741B57E97CD4}"/>
          </ac:picMkLst>
        </pc:picChg>
      </pc:sldChg>
      <pc:sldChg chg="modSp mod">
        <pc:chgData name="MKONDIWA, Maxwell (CIMMYT-India)" userId="861bee07-b612-4cf7-beae-414489ecebf8" providerId="ADAL" clId="{E8D17F3F-A9E1-4CB6-AE23-77212FC715F0}" dt="2023-07-21T03:18:43.349" v="26" actId="5793"/>
        <pc:sldMkLst>
          <pc:docMk/>
          <pc:sldMk cId="2358037700" sldId="416"/>
        </pc:sldMkLst>
        <pc:spChg chg="mod">
          <ac:chgData name="MKONDIWA, Maxwell (CIMMYT-India)" userId="861bee07-b612-4cf7-beae-414489ecebf8" providerId="ADAL" clId="{E8D17F3F-A9E1-4CB6-AE23-77212FC715F0}" dt="2023-07-21T03:18:43.349" v="26" actId="5793"/>
          <ac:spMkLst>
            <pc:docMk/>
            <pc:sldMk cId="2358037700" sldId="416"/>
            <ac:spMk id="3" creationId="{6EB2E6AA-1165-0429-6F8D-E25C534040E3}"/>
          </ac:spMkLst>
        </pc:spChg>
      </pc:sldChg>
    </pc:docChg>
  </pc:docChgLst>
  <pc:docChgLst>
    <pc:chgData name="MKONDIWA, Maxwell (CIMMYT-India)" userId="861bee07-b612-4cf7-beae-414489ecebf8" providerId="ADAL" clId="{885DF8D2-9C6C-4D84-8052-3AB531354F28}"/>
    <pc:docChg chg="custSel delSld modSld">
      <pc:chgData name="MKONDIWA, Maxwell (CIMMYT-India)" userId="861bee07-b612-4cf7-beae-414489ecebf8" providerId="ADAL" clId="{885DF8D2-9C6C-4D84-8052-3AB531354F28}" dt="2023-05-30T09:13:41.602" v="20" actId="14100"/>
      <pc:docMkLst>
        <pc:docMk/>
      </pc:docMkLst>
      <pc:sldChg chg="addSp delSp modSp mod">
        <pc:chgData name="MKONDIWA, Maxwell (CIMMYT-India)" userId="861bee07-b612-4cf7-beae-414489ecebf8" providerId="ADAL" clId="{885DF8D2-9C6C-4D84-8052-3AB531354F28}" dt="2023-05-30T09:13:41.602" v="20" actId="14100"/>
        <pc:sldMkLst>
          <pc:docMk/>
          <pc:sldMk cId="3465761932" sldId="404"/>
        </pc:sldMkLst>
        <pc:picChg chg="del mod">
          <ac:chgData name="MKONDIWA, Maxwell (CIMMYT-India)" userId="861bee07-b612-4cf7-beae-414489ecebf8" providerId="ADAL" clId="{885DF8D2-9C6C-4D84-8052-3AB531354F28}" dt="2023-05-30T09:07:29.493" v="4" actId="478"/>
          <ac:picMkLst>
            <pc:docMk/>
            <pc:sldMk cId="3465761932" sldId="404"/>
            <ac:picMk id="2" creationId="{DAF9EB1F-FB9A-5D12-820B-9566918576A4}"/>
          </ac:picMkLst>
        </pc:picChg>
        <pc:picChg chg="del">
          <ac:chgData name="MKONDIWA, Maxwell (CIMMYT-India)" userId="861bee07-b612-4cf7-beae-414489ecebf8" providerId="ADAL" clId="{885DF8D2-9C6C-4D84-8052-3AB531354F28}" dt="2023-05-30T09:07:18.308" v="0" actId="478"/>
          <ac:picMkLst>
            <pc:docMk/>
            <pc:sldMk cId="3465761932" sldId="404"/>
            <ac:picMk id="3" creationId="{506FB010-1172-BB88-0F0D-FA8E355A0ED5}"/>
          </ac:picMkLst>
        </pc:picChg>
        <pc:picChg chg="add del">
          <ac:chgData name="MKONDIWA, Maxwell (CIMMYT-India)" userId="861bee07-b612-4cf7-beae-414489ecebf8" providerId="ADAL" clId="{885DF8D2-9C6C-4D84-8052-3AB531354F28}" dt="2023-05-30T09:07:24.695" v="2" actId="478"/>
          <ac:picMkLst>
            <pc:docMk/>
            <pc:sldMk cId="3465761932" sldId="404"/>
            <ac:picMk id="5" creationId="{B82A2AE3-C83B-58D3-45D1-A8D4CC25DE9C}"/>
          </ac:picMkLst>
        </pc:picChg>
        <pc:picChg chg="add mod">
          <ac:chgData name="MKONDIWA, Maxwell (CIMMYT-India)" userId="861bee07-b612-4cf7-beae-414489ecebf8" providerId="ADAL" clId="{885DF8D2-9C6C-4D84-8052-3AB531354F28}" dt="2023-05-30T09:13:41.602" v="20" actId="14100"/>
          <ac:picMkLst>
            <pc:docMk/>
            <pc:sldMk cId="3465761932" sldId="404"/>
            <ac:picMk id="6" creationId="{D6294CA1-5C7E-99E4-D829-0AEB8522A6D2}"/>
          </ac:picMkLst>
        </pc:picChg>
        <pc:picChg chg="add mod">
          <ac:chgData name="MKONDIWA, Maxwell (CIMMYT-India)" userId="861bee07-b612-4cf7-beae-414489ecebf8" providerId="ADAL" clId="{885DF8D2-9C6C-4D84-8052-3AB531354F28}" dt="2023-05-30T09:13:37.310" v="19" actId="14100"/>
          <ac:picMkLst>
            <pc:docMk/>
            <pc:sldMk cId="3465761932" sldId="404"/>
            <ac:picMk id="7" creationId="{5EB9FB07-7261-775B-7CAD-ECDB54C83F9E}"/>
          </ac:picMkLst>
        </pc:picChg>
      </pc:sldChg>
      <pc:sldChg chg="delSp del mod">
        <pc:chgData name="MKONDIWA, Maxwell (CIMMYT-India)" userId="861bee07-b612-4cf7-beae-414489ecebf8" providerId="ADAL" clId="{885DF8D2-9C6C-4D84-8052-3AB531354F28}" dt="2023-05-30T09:08:34.806" v="11" actId="47"/>
        <pc:sldMkLst>
          <pc:docMk/>
          <pc:sldMk cId="870741121" sldId="405"/>
        </pc:sldMkLst>
        <pc:picChg chg="del">
          <ac:chgData name="MKONDIWA, Maxwell (CIMMYT-India)" userId="861bee07-b612-4cf7-beae-414489ecebf8" providerId="ADAL" clId="{885DF8D2-9C6C-4D84-8052-3AB531354F28}" dt="2023-05-30T09:08:31.318" v="10" actId="478"/>
          <ac:picMkLst>
            <pc:docMk/>
            <pc:sldMk cId="870741121" sldId="405"/>
            <ac:picMk id="4" creationId="{533FE52B-B5E4-5526-DEA6-1A18B7E50FDE}"/>
          </ac:picMkLst>
        </pc:picChg>
      </pc:sldChg>
    </pc:docChg>
  </pc:docChgLst>
  <pc:docChgLst>
    <pc:chgData name="MKONDIWA, Maxwell (CIMMYT-India)" userId="2583b33a-ac5f-4640-9c8d-12230e6847d1" providerId="ADAL" clId="{FE6CFFD4-2463-4344-9DB3-AF68CB17649B}"/>
    <pc:docChg chg="undo custSel addSld delSld modSld sldOrd">
      <pc:chgData name="MKONDIWA, Maxwell (CIMMYT-India)" userId="2583b33a-ac5f-4640-9c8d-12230e6847d1" providerId="ADAL" clId="{FE6CFFD4-2463-4344-9DB3-AF68CB17649B}" dt="2023-02-17T11:45:33.802" v="2925" actId="20577"/>
      <pc:docMkLst>
        <pc:docMk/>
      </pc:docMkLst>
      <pc:sldChg chg="modSp mod">
        <pc:chgData name="MKONDIWA, Maxwell (CIMMYT-India)" userId="2583b33a-ac5f-4640-9c8d-12230e6847d1" providerId="ADAL" clId="{FE6CFFD4-2463-4344-9DB3-AF68CB17649B}" dt="2023-02-17T05:53:19.689" v="1147" actId="1076"/>
        <pc:sldMkLst>
          <pc:docMk/>
          <pc:sldMk cId="1168277330" sldId="256"/>
        </pc:sldMkLst>
        <pc:spChg chg="mod">
          <ac:chgData name="MKONDIWA, Maxwell (CIMMYT-India)" userId="2583b33a-ac5f-4640-9c8d-12230e6847d1" providerId="ADAL" clId="{FE6CFFD4-2463-4344-9DB3-AF68CB17649B}" dt="2023-02-17T05:53:16.616" v="1146" actId="14100"/>
          <ac:spMkLst>
            <pc:docMk/>
            <pc:sldMk cId="1168277330" sldId="256"/>
            <ac:spMk id="2" creationId="{02F9A324-86B6-E2C3-FD3E-E4046665EEBA}"/>
          </ac:spMkLst>
        </pc:spChg>
        <pc:spChg chg="mod">
          <ac:chgData name="MKONDIWA, Maxwell (CIMMYT-India)" userId="2583b33a-ac5f-4640-9c8d-12230e6847d1" providerId="ADAL" clId="{FE6CFFD4-2463-4344-9DB3-AF68CB17649B}" dt="2023-02-17T05:53:19.689" v="1147" actId="1076"/>
          <ac:spMkLst>
            <pc:docMk/>
            <pc:sldMk cId="1168277330" sldId="256"/>
            <ac:spMk id="3" creationId="{5207B56F-277B-B356-CF43-621D3BED0555}"/>
          </ac:spMkLst>
        </pc:spChg>
      </pc:sldChg>
      <pc:sldChg chg="modSp mod">
        <pc:chgData name="MKONDIWA, Maxwell (CIMMYT-India)" userId="2583b33a-ac5f-4640-9c8d-12230e6847d1" providerId="ADAL" clId="{FE6CFFD4-2463-4344-9DB3-AF68CB17649B}" dt="2023-02-17T05:54:21.299" v="1154" actId="2711"/>
        <pc:sldMkLst>
          <pc:docMk/>
          <pc:sldMk cId="1543117436" sldId="257"/>
        </pc:sldMkLst>
        <pc:spChg chg="mod">
          <ac:chgData name="MKONDIWA, Maxwell (CIMMYT-India)" userId="2583b33a-ac5f-4640-9c8d-12230e6847d1" providerId="ADAL" clId="{FE6CFFD4-2463-4344-9DB3-AF68CB17649B}" dt="2023-02-17T05:52:07.923" v="1130" actId="1076"/>
          <ac:spMkLst>
            <pc:docMk/>
            <pc:sldMk cId="1543117436" sldId="257"/>
            <ac:spMk id="2" creationId="{76625CCD-933C-9765-F48B-72A828692DB1}"/>
          </ac:spMkLst>
        </pc:spChg>
        <pc:spChg chg="mod">
          <ac:chgData name="MKONDIWA, Maxwell (CIMMYT-India)" userId="2583b33a-ac5f-4640-9c8d-12230e6847d1" providerId="ADAL" clId="{FE6CFFD4-2463-4344-9DB3-AF68CB17649B}" dt="2023-02-17T05:54:21.299" v="1154" actId="2711"/>
          <ac:spMkLst>
            <pc:docMk/>
            <pc:sldMk cId="1543117436" sldId="257"/>
            <ac:spMk id="3" creationId="{F74DDAF1-BBF4-2C0D-9312-59759B33286B}"/>
          </ac:spMkLst>
        </pc:spChg>
      </pc:sldChg>
      <pc:sldChg chg="ord">
        <pc:chgData name="MKONDIWA, Maxwell (CIMMYT-India)" userId="2583b33a-ac5f-4640-9c8d-12230e6847d1" providerId="ADAL" clId="{FE6CFFD4-2463-4344-9DB3-AF68CB17649B}" dt="2023-02-17T05:30:24.297" v="175"/>
        <pc:sldMkLst>
          <pc:docMk/>
          <pc:sldMk cId="632333329" sldId="258"/>
        </pc:sldMkLst>
      </pc:sldChg>
      <pc:sldChg chg="modSp mod">
        <pc:chgData name="MKONDIWA, Maxwell (CIMMYT-India)" userId="2583b33a-ac5f-4640-9c8d-12230e6847d1" providerId="ADAL" clId="{FE6CFFD4-2463-4344-9DB3-AF68CB17649B}" dt="2023-02-17T05:54:32.168" v="1155" actId="2711"/>
        <pc:sldMkLst>
          <pc:docMk/>
          <pc:sldMk cId="871965772" sldId="260"/>
        </pc:sldMkLst>
        <pc:spChg chg="mod">
          <ac:chgData name="MKONDIWA, Maxwell (CIMMYT-India)" userId="2583b33a-ac5f-4640-9c8d-12230e6847d1" providerId="ADAL" clId="{FE6CFFD4-2463-4344-9DB3-AF68CB17649B}" dt="2023-02-17T05:54:32.168" v="1155" actId="2711"/>
          <ac:spMkLst>
            <pc:docMk/>
            <pc:sldMk cId="871965772" sldId="260"/>
            <ac:spMk id="2" creationId="{789E4C8C-6639-6D3B-37A4-E5ED1BC4BB14}"/>
          </ac:spMkLst>
        </pc:spChg>
        <pc:graphicFrameChg chg="mod modGraphic">
          <ac:chgData name="MKONDIWA, Maxwell (CIMMYT-India)" userId="2583b33a-ac5f-4640-9c8d-12230e6847d1" providerId="ADAL" clId="{FE6CFFD4-2463-4344-9DB3-AF68CB17649B}" dt="2023-02-17T05:53:00.449" v="1144" actId="14100"/>
          <ac:graphicFrameMkLst>
            <pc:docMk/>
            <pc:sldMk cId="871965772" sldId="260"/>
            <ac:graphicFrameMk id="4" creationId="{CBE72160-9B3E-3451-FA63-672E501D7DB1}"/>
          </ac:graphicFrameMkLst>
        </pc:graphicFrameChg>
      </pc:sldChg>
      <pc:sldChg chg="modSp mod">
        <pc:chgData name="MKONDIWA, Maxwell (CIMMYT-India)" userId="2583b33a-ac5f-4640-9c8d-12230e6847d1" providerId="ADAL" clId="{FE6CFFD4-2463-4344-9DB3-AF68CB17649B}" dt="2023-02-17T11:35:33.199" v="2673" actId="27636"/>
        <pc:sldMkLst>
          <pc:docMk/>
          <pc:sldMk cId="3239193764" sldId="268"/>
        </pc:sldMkLst>
        <pc:spChg chg="mod">
          <ac:chgData name="MKONDIWA, Maxwell (CIMMYT-India)" userId="2583b33a-ac5f-4640-9c8d-12230e6847d1" providerId="ADAL" clId="{FE6CFFD4-2463-4344-9DB3-AF68CB17649B}" dt="2023-02-17T11:35:33.199" v="2673" actId="27636"/>
          <ac:spMkLst>
            <pc:docMk/>
            <pc:sldMk cId="3239193764" sldId="268"/>
            <ac:spMk id="3" creationId="{25F63106-D496-A614-59B9-8512CAC5E639}"/>
          </ac:spMkLst>
        </pc:spChg>
      </pc:sldChg>
      <pc:sldChg chg="addSp modSp mod">
        <pc:chgData name="MKONDIWA, Maxwell (CIMMYT-India)" userId="2583b33a-ac5f-4640-9c8d-12230e6847d1" providerId="ADAL" clId="{FE6CFFD4-2463-4344-9DB3-AF68CB17649B}" dt="2023-02-17T05:56:23.034" v="1163" actId="14100"/>
        <pc:sldMkLst>
          <pc:docMk/>
          <pc:sldMk cId="2192085616" sldId="271"/>
        </pc:sldMkLst>
        <pc:graphicFrameChg chg="add mod modGraphic">
          <ac:chgData name="MKONDIWA, Maxwell (CIMMYT-India)" userId="2583b33a-ac5f-4640-9c8d-12230e6847d1" providerId="ADAL" clId="{FE6CFFD4-2463-4344-9DB3-AF68CB17649B}" dt="2023-02-17T05:56:13.408" v="1161" actId="2711"/>
          <ac:graphicFrameMkLst>
            <pc:docMk/>
            <pc:sldMk cId="2192085616" sldId="271"/>
            <ac:graphicFrameMk id="3" creationId="{B3216D11-DB45-A27D-4069-A672A2770288}"/>
          </ac:graphicFrameMkLst>
        </pc:graphicFrameChg>
        <pc:graphicFrameChg chg="mod modGraphic">
          <ac:chgData name="MKONDIWA, Maxwell (CIMMYT-India)" userId="2583b33a-ac5f-4640-9c8d-12230e6847d1" providerId="ADAL" clId="{FE6CFFD4-2463-4344-9DB3-AF68CB17649B}" dt="2023-02-17T05:56:19.556" v="1162" actId="2711"/>
          <ac:graphicFrameMkLst>
            <pc:docMk/>
            <pc:sldMk cId="2192085616" sldId="271"/>
            <ac:graphicFrameMk id="4" creationId="{55DF422D-E2DA-F67E-0187-F834432B9E5F}"/>
          </ac:graphicFrameMkLst>
        </pc:graphicFrameChg>
        <pc:picChg chg="mod">
          <ac:chgData name="MKONDIWA, Maxwell (CIMMYT-India)" userId="2583b33a-ac5f-4640-9c8d-12230e6847d1" providerId="ADAL" clId="{FE6CFFD4-2463-4344-9DB3-AF68CB17649B}" dt="2023-02-17T05:56:23.034" v="1163" actId="14100"/>
          <ac:picMkLst>
            <pc:docMk/>
            <pc:sldMk cId="2192085616" sldId="271"/>
            <ac:picMk id="5" creationId="{377A61E4-B20B-FE44-80E3-3C4638816EC7}"/>
          </ac:picMkLst>
        </pc:picChg>
      </pc:sldChg>
      <pc:sldChg chg="modSp mod">
        <pc:chgData name="MKONDIWA, Maxwell (CIMMYT-India)" userId="2583b33a-ac5f-4640-9c8d-12230e6847d1" providerId="ADAL" clId="{FE6CFFD4-2463-4344-9DB3-AF68CB17649B}" dt="2023-02-17T11:45:33.802" v="2925" actId="20577"/>
        <pc:sldMkLst>
          <pc:docMk/>
          <pc:sldMk cId="177913579" sldId="274"/>
        </pc:sldMkLst>
        <pc:spChg chg="mod">
          <ac:chgData name="MKONDIWA, Maxwell (CIMMYT-India)" userId="2583b33a-ac5f-4640-9c8d-12230e6847d1" providerId="ADAL" clId="{FE6CFFD4-2463-4344-9DB3-AF68CB17649B}" dt="2023-02-17T11:45:33.802" v="2925" actId="20577"/>
          <ac:spMkLst>
            <pc:docMk/>
            <pc:sldMk cId="177913579" sldId="274"/>
            <ac:spMk id="3" creationId="{A740BE53-1EB3-A4C1-0C4A-83BCD53878C7}"/>
          </ac:spMkLst>
        </pc:spChg>
      </pc:sldChg>
      <pc:sldChg chg="addSp delSp modSp mod">
        <pc:chgData name="MKONDIWA, Maxwell (CIMMYT-India)" userId="2583b33a-ac5f-4640-9c8d-12230e6847d1" providerId="ADAL" clId="{FE6CFFD4-2463-4344-9DB3-AF68CB17649B}" dt="2023-02-17T05:54:54.195" v="1156" actId="2711"/>
        <pc:sldMkLst>
          <pc:docMk/>
          <pc:sldMk cId="2980081293" sldId="401"/>
        </pc:sldMkLst>
        <pc:spChg chg="mod">
          <ac:chgData name="MKONDIWA, Maxwell (CIMMYT-India)" userId="2583b33a-ac5f-4640-9c8d-12230e6847d1" providerId="ADAL" clId="{FE6CFFD4-2463-4344-9DB3-AF68CB17649B}" dt="2023-02-17T04:58:29.393" v="62" actId="20577"/>
          <ac:spMkLst>
            <pc:docMk/>
            <pc:sldMk cId="2980081293" sldId="401"/>
            <ac:spMk id="3" creationId="{95C3B9D2-4FDD-5A5C-C1C0-344E8297EBE1}"/>
          </ac:spMkLst>
        </pc:spChg>
        <pc:spChg chg="del">
          <ac:chgData name="MKONDIWA, Maxwell (CIMMYT-India)" userId="2583b33a-ac5f-4640-9c8d-12230e6847d1" providerId="ADAL" clId="{FE6CFFD4-2463-4344-9DB3-AF68CB17649B}" dt="2023-02-17T04:57:19.746" v="34" actId="478"/>
          <ac:spMkLst>
            <pc:docMk/>
            <pc:sldMk cId="2980081293" sldId="401"/>
            <ac:spMk id="4" creationId="{2C107E3A-5009-C659-CB1F-46D4D64378C2}"/>
          </ac:spMkLst>
        </pc:spChg>
        <pc:graphicFrameChg chg="add mod modGraphic">
          <ac:chgData name="MKONDIWA, Maxwell (CIMMYT-India)" userId="2583b33a-ac5f-4640-9c8d-12230e6847d1" providerId="ADAL" clId="{FE6CFFD4-2463-4344-9DB3-AF68CB17649B}" dt="2023-02-17T05:54:54.195" v="1156" actId="2711"/>
          <ac:graphicFrameMkLst>
            <pc:docMk/>
            <pc:sldMk cId="2980081293" sldId="401"/>
            <ac:graphicFrameMk id="7" creationId="{74963D9F-2A69-922B-03B2-A71BE697386E}"/>
          </ac:graphicFrameMkLst>
        </pc:graphicFrameChg>
        <pc:picChg chg="mod">
          <ac:chgData name="MKONDIWA, Maxwell (CIMMYT-India)" userId="2583b33a-ac5f-4640-9c8d-12230e6847d1" providerId="ADAL" clId="{FE6CFFD4-2463-4344-9DB3-AF68CB17649B}" dt="2023-02-17T04:57:34.747" v="38" actId="14100"/>
          <ac:picMkLst>
            <pc:docMk/>
            <pc:sldMk cId="2980081293" sldId="401"/>
            <ac:picMk id="5" creationId="{914DC38C-2F8E-A230-B24E-D092A71D31BF}"/>
          </ac:picMkLst>
        </pc:picChg>
      </pc:sldChg>
      <pc:sldChg chg="ord">
        <pc:chgData name="MKONDIWA, Maxwell (CIMMYT-India)" userId="2583b33a-ac5f-4640-9c8d-12230e6847d1" providerId="ADAL" clId="{FE6CFFD4-2463-4344-9DB3-AF68CB17649B}" dt="2023-02-17T05:30:20.784" v="173"/>
        <pc:sldMkLst>
          <pc:docMk/>
          <pc:sldMk cId="1879476646" sldId="403"/>
        </pc:sldMkLst>
      </pc:sldChg>
      <pc:sldChg chg="modSp mod">
        <pc:chgData name="MKONDIWA, Maxwell (CIMMYT-India)" userId="2583b33a-ac5f-4640-9c8d-12230e6847d1" providerId="ADAL" clId="{FE6CFFD4-2463-4344-9DB3-AF68CB17649B}" dt="2023-02-17T11:45:15.654" v="2915" actId="20577"/>
        <pc:sldMkLst>
          <pc:docMk/>
          <pc:sldMk cId="2926160936" sldId="411"/>
        </pc:sldMkLst>
        <pc:spChg chg="mod">
          <ac:chgData name="MKONDIWA, Maxwell (CIMMYT-India)" userId="2583b33a-ac5f-4640-9c8d-12230e6847d1" providerId="ADAL" clId="{FE6CFFD4-2463-4344-9DB3-AF68CB17649B}" dt="2023-02-17T05:52:33.965" v="1139" actId="27636"/>
          <ac:spMkLst>
            <pc:docMk/>
            <pc:sldMk cId="2926160936" sldId="411"/>
            <ac:spMk id="2" creationId="{E156A211-CE78-B2E3-3418-75F31866948F}"/>
          </ac:spMkLst>
        </pc:spChg>
        <pc:spChg chg="mod">
          <ac:chgData name="MKONDIWA, Maxwell (CIMMYT-India)" userId="2583b33a-ac5f-4640-9c8d-12230e6847d1" providerId="ADAL" clId="{FE6CFFD4-2463-4344-9DB3-AF68CB17649B}" dt="2023-02-17T11:45:15.654" v="2915" actId="20577"/>
          <ac:spMkLst>
            <pc:docMk/>
            <pc:sldMk cId="2926160936" sldId="411"/>
            <ac:spMk id="3" creationId="{37194A35-8751-E738-3097-2AF7C8464814}"/>
          </ac:spMkLst>
        </pc:spChg>
      </pc:sldChg>
      <pc:sldChg chg="new del">
        <pc:chgData name="MKONDIWA, Maxwell (CIMMYT-India)" userId="2583b33a-ac5f-4640-9c8d-12230e6847d1" providerId="ADAL" clId="{FE6CFFD4-2463-4344-9DB3-AF68CB17649B}" dt="2023-02-17T05:30:33.794" v="178" actId="47"/>
        <pc:sldMkLst>
          <pc:docMk/>
          <pc:sldMk cId="2465192667" sldId="412"/>
        </pc:sldMkLst>
      </pc:sldChg>
      <pc:sldChg chg="addSp delSp modSp add mod">
        <pc:chgData name="MKONDIWA, Maxwell (CIMMYT-India)" userId="2583b33a-ac5f-4640-9c8d-12230e6847d1" providerId="ADAL" clId="{FE6CFFD4-2463-4344-9DB3-AF68CB17649B}" dt="2023-02-17T09:47:45.002" v="1593" actId="1076"/>
        <pc:sldMkLst>
          <pc:docMk/>
          <pc:sldMk cId="1260023922" sldId="413"/>
        </pc:sldMkLst>
        <pc:spChg chg="del">
          <ac:chgData name="MKONDIWA, Maxwell (CIMMYT-India)" userId="2583b33a-ac5f-4640-9c8d-12230e6847d1" providerId="ADAL" clId="{FE6CFFD4-2463-4344-9DB3-AF68CB17649B}" dt="2023-02-17T09:26:22.376" v="1549"/>
          <ac:spMkLst>
            <pc:docMk/>
            <pc:sldMk cId="1260023922" sldId="413"/>
            <ac:spMk id="3" creationId="{8FB4A0E4-847C-2E13-86F3-53A81A6B59FF}"/>
          </ac:spMkLst>
        </pc:spChg>
        <pc:spChg chg="add del mod">
          <ac:chgData name="MKONDIWA, Maxwell (CIMMYT-India)" userId="2583b33a-ac5f-4640-9c8d-12230e6847d1" providerId="ADAL" clId="{FE6CFFD4-2463-4344-9DB3-AF68CB17649B}" dt="2023-02-17T09:41:07.463" v="1553"/>
          <ac:spMkLst>
            <pc:docMk/>
            <pc:sldMk cId="1260023922" sldId="413"/>
            <ac:spMk id="6" creationId="{4534E064-088A-EAC8-98F9-1E8C0747A447}"/>
          </ac:spMkLst>
        </pc:spChg>
        <pc:spChg chg="add del mod">
          <ac:chgData name="MKONDIWA, Maxwell (CIMMYT-India)" userId="2583b33a-ac5f-4640-9c8d-12230e6847d1" providerId="ADAL" clId="{FE6CFFD4-2463-4344-9DB3-AF68CB17649B}" dt="2023-02-17T09:44:43.083" v="1566"/>
          <ac:spMkLst>
            <pc:docMk/>
            <pc:sldMk cId="1260023922" sldId="413"/>
            <ac:spMk id="10" creationId="{4A0CFD17-8DE7-262D-1B8A-22594C193899}"/>
          </ac:spMkLst>
        </pc:spChg>
        <pc:picChg chg="add del mod">
          <ac:chgData name="MKONDIWA, Maxwell (CIMMYT-India)" userId="2583b33a-ac5f-4640-9c8d-12230e6847d1" providerId="ADAL" clId="{FE6CFFD4-2463-4344-9DB3-AF68CB17649B}" dt="2023-02-17T09:32:30.061" v="1552" actId="478"/>
          <ac:picMkLst>
            <pc:docMk/>
            <pc:sldMk cId="1260023922" sldId="413"/>
            <ac:picMk id="4" creationId="{1C519F18-BEC4-CD6F-32AC-06F63724A30B}"/>
          </ac:picMkLst>
        </pc:picChg>
        <pc:picChg chg="add del mod">
          <ac:chgData name="MKONDIWA, Maxwell (CIMMYT-India)" userId="2583b33a-ac5f-4640-9c8d-12230e6847d1" providerId="ADAL" clId="{FE6CFFD4-2463-4344-9DB3-AF68CB17649B}" dt="2023-02-17T09:44:02.828" v="1565" actId="478"/>
          <ac:picMkLst>
            <pc:docMk/>
            <pc:sldMk cId="1260023922" sldId="413"/>
            <ac:picMk id="7" creationId="{9FFE2DA2-8F4C-5C20-B925-3D4E55AB4BAD}"/>
          </ac:picMkLst>
        </pc:picChg>
        <pc:picChg chg="add mod modCrop">
          <ac:chgData name="MKONDIWA, Maxwell (CIMMYT-India)" userId="2583b33a-ac5f-4640-9c8d-12230e6847d1" providerId="ADAL" clId="{FE6CFFD4-2463-4344-9DB3-AF68CB17649B}" dt="2023-02-17T09:47:03.015" v="1592" actId="14100"/>
          <ac:picMkLst>
            <pc:docMk/>
            <pc:sldMk cId="1260023922" sldId="413"/>
            <ac:picMk id="8" creationId="{098500C4-A9DD-6F42-B7C6-7C94CD58C369}"/>
          </ac:picMkLst>
        </pc:picChg>
        <pc:picChg chg="add mod modCrop">
          <ac:chgData name="MKONDIWA, Maxwell (CIMMYT-India)" userId="2583b33a-ac5f-4640-9c8d-12230e6847d1" providerId="ADAL" clId="{FE6CFFD4-2463-4344-9DB3-AF68CB17649B}" dt="2023-02-17T09:46:34.943" v="1591" actId="1076"/>
          <ac:picMkLst>
            <pc:docMk/>
            <pc:sldMk cId="1260023922" sldId="413"/>
            <ac:picMk id="11" creationId="{A9D96D1D-643C-729A-4182-3AB7405C44AD}"/>
          </ac:picMkLst>
        </pc:picChg>
        <pc:picChg chg="add mod">
          <ac:chgData name="MKONDIWA, Maxwell (CIMMYT-India)" userId="2583b33a-ac5f-4640-9c8d-12230e6847d1" providerId="ADAL" clId="{FE6CFFD4-2463-4344-9DB3-AF68CB17649B}" dt="2023-02-17T09:47:45.002" v="1593" actId="1076"/>
          <ac:picMkLst>
            <pc:docMk/>
            <pc:sldMk cId="1260023922" sldId="413"/>
            <ac:picMk id="12" creationId="{E8F07FCF-7AE9-9370-39A3-741B57E97CD4}"/>
          </ac:picMkLst>
        </pc:picChg>
      </pc:sldChg>
      <pc:sldChg chg="modSp new del mod">
        <pc:chgData name="MKONDIWA, Maxwell (CIMMYT-India)" userId="2583b33a-ac5f-4640-9c8d-12230e6847d1" providerId="ADAL" clId="{FE6CFFD4-2463-4344-9DB3-AF68CB17649B}" dt="2023-02-17T09:17:50.191" v="1545" actId="2696"/>
        <pc:sldMkLst>
          <pc:docMk/>
          <pc:sldMk cId="2971300998" sldId="413"/>
        </pc:sldMkLst>
        <pc:spChg chg="mod">
          <ac:chgData name="MKONDIWA, Maxwell (CIMMYT-India)" userId="2583b33a-ac5f-4640-9c8d-12230e6847d1" providerId="ADAL" clId="{FE6CFFD4-2463-4344-9DB3-AF68CB17649B}" dt="2023-02-17T05:55:28.809" v="1160" actId="14100"/>
          <ac:spMkLst>
            <pc:docMk/>
            <pc:sldMk cId="2971300998" sldId="413"/>
            <ac:spMk id="2" creationId="{F45937E6-5FCE-9A5F-880D-4A5E840391AA}"/>
          </ac:spMkLst>
        </pc:spChg>
      </pc:sldChg>
      <pc:sldChg chg="modSp new mod">
        <pc:chgData name="MKONDIWA, Maxwell (CIMMYT-India)" userId="2583b33a-ac5f-4640-9c8d-12230e6847d1" providerId="ADAL" clId="{FE6CFFD4-2463-4344-9DB3-AF68CB17649B}" dt="2023-02-17T11:44:52.870" v="2911" actId="5793"/>
        <pc:sldMkLst>
          <pc:docMk/>
          <pc:sldMk cId="3031076343" sldId="414"/>
        </pc:sldMkLst>
        <pc:spChg chg="mod">
          <ac:chgData name="MKONDIWA, Maxwell (CIMMYT-India)" userId="2583b33a-ac5f-4640-9c8d-12230e6847d1" providerId="ADAL" clId="{FE6CFFD4-2463-4344-9DB3-AF68CB17649B}" dt="2023-02-17T11:35:45.814" v="2681" actId="20577"/>
          <ac:spMkLst>
            <pc:docMk/>
            <pc:sldMk cId="3031076343" sldId="414"/>
            <ac:spMk id="2" creationId="{5868A918-B95E-E07E-0266-F68C60763844}"/>
          </ac:spMkLst>
        </pc:spChg>
        <pc:spChg chg="mod">
          <ac:chgData name="MKONDIWA, Maxwell (CIMMYT-India)" userId="2583b33a-ac5f-4640-9c8d-12230e6847d1" providerId="ADAL" clId="{FE6CFFD4-2463-4344-9DB3-AF68CB17649B}" dt="2023-02-17T11:44:52.870" v="2911" actId="5793"/>
          <ac:spMkLst>
            <pc:docMk/>
            <pc:sldMk cId="3031076343" sldId="414"/>
            <ac:spMk id="3" creationId="{373D8668-A4D5-7A86-3A59-93FE4D3BDF1A}"/>
          </ac:spMkLst>
        </pc:spChg>
      </pc:sldChg>
      <pc:sldChg chg="new del">
        <pc:chgData name="MKONDIWA, Maxwell (CIMMYT-India)" userId="2583b33a-ac5f-4640-9c8d-12230e6847d1" providerId="ADAL" clId="{FE6CFFD4-2463-4344-9DB3-AF68CB17649B}" dt="2023-02-17T09:15:02.414" v="1544" actId="47"/>
        <pc:sldMkLst>
          <pc:docMk/>
          <pc:sldMk cId="735563603" sldId="415"/>
        </pc:sldMkLst>
      </pc:sldChg>
      <pc:sldChg chg="new del">
        <pc:chgData name="MKONDIWA, Maxwell (CIMMYT-India)" userId="2583b33a-ac5f-4640-9c8d-12230e6847d1" providerId="ADAL" clId="{FE6CFFD4-2463-4344-9DB3-AF68CB17649B}" dt="2023-02-17T09:18:01.102" v="1548" actId="47"/>
        <pc:sldMkLst>
          <pc:docMk/>
          <pc:sldMk cId="3805058010" sldId="415"/>
        </pc:sldMkLst>
      </pc:sldChg>
    </pc:docChg>
  </pc:docChgLst>
  <pc:docChgLst>
    <pc:chgData name="MKONDIWA, Maxwell (CIMMYT-India)" userId="861bee07-b612-4cf7-beae-414489ecebf8" providerId="ADAL" clId="{C044B9AE-9855-4AC6-B11B-DCC8E66CD093}"/>
    <pc:docChg chg="delSld modSld">
      <pc:chgData name="MKONDIWA, Maxwell (CIMMYT-India)" userId="861bee07-b612-4cf7-beae-414489ecebf8" providerId="ADAL" clId="{C044B9AE-9855-4AC6-B11B-DCC8E66CD093}" dt="2023-03-21T01:52:20.729" v="110" actId="207"/>
      <pc:docMkLst>
        <pc:docMk/>
      </pc:docMkLst>
      <pc:sldChg chg="addSp modSp mod">
        <pc:chgData name="MKONDIWA, Maxwell (CIMMYT-India)" userId="861bee07-b612-4cf7-beae-414489ecebf8" providerId="ADAL" clId="{C044B9AE-9855-4AC6-B11B-DCC8E66CD093}" dt="2023-03-21T01:31:29.431" v="12" actId="20577"/>
        <pc:sldMkLst>
          <pc:docMk/>
          <pc:sldMk cId="632333329" sldId="258"/>
        </pc:sldMkLst>
        <pc:spChg chg="add mod">
          <ac:chgData name="MKONDIWA, Maxwell (CIMMYT-India)" userId="861bee07-b612-4cf7-beae-414489ecebf8" providerId="ADAL" clId="{C044B9AE-9855-4AC6-B11B-DCC8E66CD093}" dt="2023-03-21T01:31:29.431" v="12" actId="20577"/>
          <ac:spMkLst>
            <pc:docMk/>
            <pc:sldMk cId="632333329" sldId="258"/>
            <ac:spMk id="2" creationId="{F1C9E5EF-8284-051C-E9BD-2AD7597239C0}"/>
          </ac:spMkLst>
        </pc:spChg>
      </pc:sldChg>
      <pc:sldChg chg="modSp mod">
        <pc:chgData name="MKONDIWA, Maxwell (CIMMYT-India)" userId="861bee07-b612-4cf7-beae-414489ecebf8" providerId="ADAL" clId="{C044B9AE-9855-4AC6-B11B-DCC8E66CD093}" dt="2023-03-21T01:52:20.729" v="110" actId="207"/>
        <pc:sldMkLst>
          <pc:docMk/>
          <pc:sldMk cId="733357506" sldId="266"/>
        </pc:sldMkLst>
        <pc:spChg chg="mod">
          <ac:chgData name="MKONDIWA, Maxwell (CIMMYT-India)" userId="861bee07-b612-4cf7-beae-414489ecebf8" providerId="ADAL" clId="{C044B9AE-9855-4AC6-B11B-DCC8E66CD093}" dt="2023-03-21T01:52:20.729" v="110" actId="207"/>
          <ac:spMkLst>
            <pc:docMk/>
            <pc:sldMk cId="733357506" sldId="266"/>
            <ac:spMk id="3" creationId="{EEBF1414-0AC9-F25D-B06D-190A239E0165}"/>
          </ac:spMkLst>
        </pc:spChg>
      </pc:sldChg>
      <pc:sldChg chg="addSp modSp mod">
        <pc:chgData name="MKONDIWA, Maxwell (CIMMYT-India)" userId="861bee07-b612-4cf7-beae-414489ecebf8" providerId="ADAL" clId="{C044B9AE-9855-4AC6-B11B-DCC8E66CD093}" dt="2023-03-21T01:31:13.709" v="4" actId="20577"/>
        <pc:sldMkLst>
          <pc:docMk/>
          <pc:sldMk cId="1879476646" sldId="403"/>
        </pc:sldMkLst>
        <pc:spChg chg="add mod">
          <ac:chgData name="MKONDIWA, Maxwell (CIMMYT-India)" userId="861bee07-b612-4cf7-beae-414489ecebf8" providerId="ADAL" clId="{C044B9AE-9855-4AC6-B11B-DCC8E66CD093}" dt="2023-03-21T01:31:13.709" v="4" actId="20577"/>
          <ac:spMkLst>
            <pc:docMk/>
            <pc:sldMk cId="1879476646" sldId="403"/>
            <ac:spMk id="2" creationId="{B885268E-C6EB-FB7D-D297-0B55C8986E0C}"/>
          </ac:spMkLst>
        </pc:spChg>
      </pc:sldChg>
      <pc:sldChg chg="del">
        <pc:chgData name="MKONDIWA, Maxwell (CIMMYT-India)" userId="861bee07-b612-4cf7-beae-414489ecebf8" providerId="ADAL" clId="{C044B9AE-9855-4AC6-B11B-DCC8E66CD093}" dt="2023-03-21T01:31:19.481" v="6" actId="47"/>
        <pc:sldMkLst>
          <pc:docMk/>
          <pc:sldMk cId="3017227599" sldId="409"/>
        </pc:sldMkLst>
      </pc:sldChg>
      <pc:sldChg chg="del">
        <pc:chgData name="MKONDIWA, Maxwell (CIMMYT-India)" userId="861bee07-b612-4cf7-beae-414489ecebf8" providerId="ADAL" clId="{C044B9AE-9855-4AC6-B11B-DCC8E66CD093}" dt="2023-03-21T01:31:16.747" v="5" actId="47"/>
        <pc:sldMkLst>
          <pc:docMk/>
          <pc:sldMk cId="3572292246" sldId="410"/>
        </pc:sldMkLst>
      </pc:sldChg>
    </pc:docChg>
  </pc:docChgLst>
  <pc:docChgLst>
    <pc:chgData name="MKONDIWA, Maxwell (CIMMYT-India)" userId="861bee07-b612-4cf7-beae-414489ecebf8" providerId="ADAL" clId="{17018130-B3BC-4CE4-9700-1C04E6DFD060}"/>
    <pc:docChg chg="undo custSel addSld modSld sldOrd">
      <pc:chgData name="MKONDIWA, Maxwell (CIMMYT-India)" userId="861bee07-b612-4cf7-beae-414489ecebf8" providerId="ADAL" clId="{17018130-B3BC-4CE4-9700-1C04E6DFD060}" dt="2023-03-01T10:31:05.574" v="2168"/>
      <pc:docMkLst>
        <pc:docMk/>
      </pc:docMkLst>
      <pc:sldChg chg="addSp delSp modSp mod">
        <pc:chgData name="MKONDIWA, Maxwell (CIMMYT-India)" userId="861bee07-b612-4cf7-beae-414489ecebf8" providerId="ADAL" clId="{17018130-B3BC-4CE4-9700-1C04E6DFD060}" dt="2023-02-26T12:24:03.043" v="132" actId="14100"/>
        <pc:sldMkLst>
          <pc:docMk/>
          <pc:sldMk cId="632333329" sldId="258"/>
        </pc:sldMkLst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3" creationId="{109F0835-01B6-9AF7-6FE6-BF351E46E248}"/>
          </ac:spMkLst>
        </pc:spChg>
        <pc:grpChg chg="del">
          <ac:chgData name="MKONDIWA, Maxwell (CIMMYT-India)" userId="861bee07-b612-4cf7-beae-414489ecebf8" providerId="ADAL" clId="{17018130-B3BC-4CE4-9700-1C04E6DFD060}" dt="2023-02-26T12:19:02.039" v="90" actId="165"/>
          <ac:grpSpMkLst>
            <pc:docMk/>
            <pc:sldMk cId="632333329" sldId="258"/>
            <ac:grpSpMk id="4" creationId="{DFF1DFEC-75AD-0774-E98F-F5FE940C5526}"/>
          </ac:grpSpMkLst>
        </pc:grpChg>
        <pc:picChg chg="del mod topLvl">
          <ac:chgData name="MKONDIWA, Maxwell (CIMMYT-India)" userId="861bee07-b612-4cf7-beae-414489ecebf8" providerId="ADAL" clId="{17018130-B3BC-4CE4-9700-1C04E6DFD060}" dt="2023-02-26T12:19:06.758" v="91" actId="478"/>
          <ac:picMkLst>
            <pc:docMk/>
            <pc:sldMk cId="632333329" sldId="258"/>
            <ac:picMk id="2" creationId="{60B988BF-4DEC-5C2F-7EB1-6828C0806762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0:14.480" v="99" actId="478"/>
          <ac:picMkLst>
            <pc:docMk/>
            <pc:sldMk cId="632333329" sldId="258"/>
            <ac:picMk id="3" creationId="{5A35FAAB-513B-3423-E4A0-568109543F08}"/>
          </ac:picMkLst>
        </pc:picChg>
        <pc:picChg chg="add del mod topLvl">
          <ac:chgData name="MKONDIWA, Maxwell (CIMMYT-India)" userId="861bee07-b612-4cf7-beae-414489ecebf8" providerId="ADAL" clId="{17018130-B3BC-4CE4-9700-1C04E6DFD060}" dt="2023-02-26T12:20:56.946" v="107" actId="478"/>
          <ac:picMkLst>
            <pc:docMk/>
            <pc:sldMk cId="632333329" sldId="258"/>
            <ac:picMk id="5" creationId="{FFC3461A-EFB7-E46D-741B-6BF1A716AC2F}"/>
          </ac:picMkLst>
        </pc:picChg>
        <pc:picChg chg="add mod">
          <ac:chgData name="MKONDIWA, Maxwell (CIMMYT-India)" userId="861bee07-b612-4cf7-beae-414489ecebf8" providerId="ADAL" clId="{17018130-B3BC-4CE4-9700-1C04E6DFD060}" dt="2023-02-26T12:19:51.897" v="98" actId="1076"/>
          <ac:picMkLst>
            <pc:docMk/>
            <pc:sldMk cId="632333329" sldId="258"/>
            <ac:picMk id="6" creationId="{2BAB40DA-B099-FFAB-B04A-942A1F7D6092}"/>
          </ac:picMkLst>
        </pc:picChg>
        <pc:picChg chg="add mod">
          <ac:chgData name="MKONDIWA, Maxwell (CIMMYT-India)" userId="861bee07-b612-4cf7-beae-414489ecebf8" providerId="ADAL" clId="{17018130-B3BC-4CE4-9700-1C04E6DFD060}" dt="2023-02-26T12:20:29.800" v="104" actId="1076"/>
          <ac:picMkLst>
            <pc:docMk/>
            <pc:sldMk cId="632333329" sldId="258"/>
            <ac:picMk id="7" creationId="{4F5BCE74-F3BC-FB34-A669-70C4B494FC0A}"/>
          </ac:picMkLst>
        </pc:picChg>
        <pc:picChg chg="add mod">
          <ac:chgData name="MKONDIWA, Maxwell (CIMMYT-India)" userId="861bee07-b612-4cf7-beae-414489ecebf8" providerId="ADAL" clId="{17018130-B3BC-4CE4-9700-1C04E6DFD060}" dt="2023-02-26T12:21:09.358" v="112" actId="1076"/>
          <ac:picMkLst>
            <pc:docMk/>
            <pc:sldMk cId="632333329" sldId="258"/>
            <ac:picMk id="8" creationId="{98B1C4D5-0B96-8DB4-B43E-7432629512B8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1:34.423" v="113" actId="478"/>
          <ac:picMkLst>
            <pc:docMk/>
            <pc:sldMk cId="632333329" sldId="258"/>
            <ac:picMk id="9" creationId="{C2B94D48-8867-9E12-076A-D050FFA85EF2}"/>
          </ac:picMkLst>
        </pc:picChg>
        <pc:picChg chg="add mod">
          <ac:chgData name="MKONDIWA, Maxwell (CIMMYT-India)" userId="861bee07-b612-4cf7-beae-414489ecebf8" providerId="ADAL" clId="{17018130-B3BC-4CE4-9700-1C04E6DFD060}" dt="2023-02-26T12:22:19.154" v="117" actId="14100"/>
          <ac:picMkLst>
            <pc:docMk/>
            <pc:sldMk cId="632333329" sldId="258"/>
            <ac:picMk id="10" creationId="{AE1DF9EF-9410-31FF-FAD9-A2313CB49E20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2:43.757" v="118" actId="478"/>
          <ac:picMkLst>
            <pc:docMk/>
            <pc:sldMk cId="632333329" sldId="258"/>
            <ac:picMk id="11" creationId="{C84D55DC-5E9C-11DC-ACE0-DB7EDD9D131C}"/>
          </ac:picMkLst>
        </pc:picChg>
        <pc:picChg chg="add mod">
          <ac:chgData name="MKONDIWA, Maxwell (CIMMYT-India)" userId="861bee07-b612-4cf7-beae-414489ecebf8" providerId="ADAL" clId="{17018130-B3BC-4CE4-9700-1C04E6DFD060}" dt="2023-02-26T12:24:03.043" v="132" actId="14100"/>
          <ac:picMkLst>
            <pc:docMk/>
            <pc:sldMk cId="632333329" sldId="258"/>
            <ac:picMk id="12" creationId="{F0225FE0-499C-ACC2-44E3-6ACFCC9A4C29}"/>
          </ac:picMkLst>
        </pc:picChg>
        <pc:picChg chg="add mod">
          <ac:chgData name="MKONDIWA, Maxwell (CIMMYT-India)" userId="861bee07-b612-4cf7-beae-414489ecebf8" providerId="ADAL" clId="{17018130-B3BC-4CE4-9700-1C04E6DFD060}" dt="2023-02-26T12:23:55.026" v="131" actId="1076"/>
          <ac:picMkLst>
            <pc:docMk/>
            <pc:sldMk cId="632333329" sldId="258"/>
            <ac:picMk id="13" creationId="{9745DC00-6E9A-FCE2-56D5-414C63A3A96D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3:20.107" v="124" actId="478"/>
          <ac:picMkLst>
            <pc:docMk/>
            <pc:sldMk cId="632333329" sldId="258"/>
            <ac:picMk id="15" creationId="{B942120B-2227-85D1-D0A3-2D19DE9809BD}"/>
          </ac:picMkLst>
        </pc:picChg>
      </pc:sldChg>
      <pc:sldChg chg="ord">
        <pc:chgData name="MKONDIWA, Maxwell (CIMMYT-India)" userId="861bee07-b612-4cf7-beae-414489ecebf8" providerId="ADAL" clId="{17018130-B3BC-4CE4-9700-1C04E6DFD060}" dt="2023-03-01T10:31:05.574" v="2168"/>
        <pc:sldMkLst>
          <pc:docMk/>
          <pc:sldMk cId="871965772" sldId="260"/>
        </pc:sldMkLst>
      </pc:sldChg>
      <pc:sldChg chg="modSp mod">
        <pc:chgData name="MKONDIWA, Maxwell (CIMMYT-India)" userId="861bee07-b612-4cf7-beae-414489ecebf8" providerId="ADAL" clId="{17018130-B3BC-4CE4-9700-1C04E6DFD060}" dt="2023-03-01T10:26:42.729" v="1864" actId="14100"/>
        <pc:sldMkLst>
          <pc:docMk/>
          <pc:sldMk cId="177913579" sldId="274"/>
        </pc:sldMkLst>
        <pc:spChg chg="mod">
          <ac:chgData name="MKONDIWA, Maxwell (CIMMYT-India)" userId="861bee07-b612-4cf7-beae-414489ecebf8" providerId="ADAL" clId="{17018130-B3BC-4CE4-9700-1C04E6DFD060}" dt="2023-03-01T10:00:46.031" v="1054" actId="1076"/>
          <ac:spMkLst>
            <pc:docMk/>
            <pc:sldMk cId="177913579" sldId="274"/>
            <ac:spMk id="2" creationId="{931F15AD-760A-218A-B677-DC791A9DA76C}"/>
          </ac:spMkLst>
        </pc:spChg>
        <pc:spChg chg="mod">
          <ac:chgData name="MKONDIWA, Maxwell (CIMMYT-India)" userId="861bee07-b612-4cf7-beae-414489ecebf8" providerId="ADAL" clId="{17018130-B3BC-4CE4-9700-1C04E6DFD060}" dt="2023-03-01T10:26:42.729" v="1864" actId="14100"/>
          <ac:spMkLst>
            <pc:docMk/>
            <pc:sldMk cId="177913579" sldId="274"/>
            <ac:spMk id="3" creationId="{A740BE53-1EB3-A4C1-0C4A-83BCD53878C7}"/>
          </ac:spMkLst>
        </pc:spChg>
      </pc:sldChg>
      <pc:sldChg chg="addSp delSp modSp mod">
        <pc:chgData name="MKONDIWA, Maxwell (CIMMYT-India)" userId="861bee07-b612-4cf7-beae-414489ecebf8" providerId="ADAL" clId="{17018130-B3BC-4CE4-9700-1C04E6DFD060}" dt="2023-02-26T11:43:02.818" v="89" actId="1076"/>
        <pc:sldMkLst>
          <pc:docMk/>
          <pc:sldMk cId="1879476646" sldId="403"/>
        </pc:sldMkLst>
        <pc:spChg chg="mod topLvl">
          <ac:chgData name="MKONDIWA, Maxwell (CIMMYT-India)" userId="861bee07-b612-4cf7-beae-414489ecebf8" providerId="ADAL" clId="{17018130-B3BC-4CE4-9700-1C04E6DFD060}" dt="2023-02-26T11:39:27.743" v="74" actId="1076"/>
          <ac:spMkLst>
            <pc:docMk/>
            <pc:sldMk cId="1879476646" sldId="403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17018130-B3BC-4CE4-9700-1C04E6DFD060}" dt="2023-02-26T11:39:23.709" v="73" actId="1076"/>
          <ac:spMkLst>
            <pc:docMk/>
            <pc:sldMk cId="1879476646" sldId="403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3" creationId="{109F0835-01B6-9AF7-6FE6-BF351E46E248}"/>
          </ac:spMkLst>
        </pc:spChg>
        <pc:grpChg chg="del mod">
          <ac:chgData name="MKONDIWA, Maxwell (CIMMYT-India)" userId="861bee07-b612-4cf7-beae-414489ecebf8" providerId="ADAL" clId="{17018130-B3BC-4CE4-9700-1C04E6DFD060}" dt="2023-02-26T04:57:06.179" v="2" actId="165"/>
          <ac:grpSpMkLst>
            <pc:docMk/>
            <pc:sldMk cId="1879476646" sldId="403"/>
            <ac:grpSpMk id="3" creationId="{790F1606-7A28-B979-C9C3-39DFC933BFB7}"/>
          </ac:grpSpMkLst>
        </pc:grpChg>
        <pc:grpChg chg="del mod topLvl">
          <ac:chgData name="MKONDIWA, Maxwell (CIMMYT-India)" userId="861bee07-b612-4cf7-beae-414489ecebf8" providerId="ADAL" clId="{17018130-B3BC-4CE4-9700-1C04E6DFD060}" dt="2023-02-26T05:27:17.575" v="49" actId="165"/>
          <ac:grpSpMkLst>
            <pc:docMk/>
            <pc:sldMk cId="1879476646" sldId="403"/>
            <ac:grpSpMk id="34" creationId="{FECF0796-BB1F-7AD2-EF5D-9CBFF63C1635}"/>
          </ac:grpSpMkLst>
        </pc:grpChg>
        <pc:picChg chg="add del mod topLvl">
          <ac:chgData name="MKONDIWA, Maxwell (CIMMYT-India)" userId="861bee07-b612-4cf7-beae-414489ecebf8" providerId="ADAL" clId="{17018130-B3BC-4CE4-9700-1C04E6DFD060}" dt="2023-02-26T04:59:57.430" v="27" actId="478"/>
          <ac:picMkLst>
            <pc:docMk/>
            <pc:sldMk cId="1879476646" sldId="403"/>
            <ac:picMk id="2" creationId="{81E5A818-3BC4-0EB6-2B87-A90CC472A906}"/>
          </ac:picMkLst>
        </pc:picChg>
        <pc:picChg chg="add del mod">
          <ac:chgData name="MKONDIWA, Maxwell (CIMMYT-India)" userId="861bee07-b612-4cf7-beae-414489ecebf8" providerId="ADAL" clId="{17018130-B3BC-4CE4-9700-1C04E6DFD060}" dt="2023-02-26T04:58:07.856" v="19"/>
          <ac:picMkLst>
            <pc:docMk/>
            <pc:sldMk cId="1879476646" sldId="403"/>
            <ac:picMk id="4" creationId="{0832EB1D-AC98-AF2E-7661-DEEFA9A3234F}"/>
          </ac:picMkLst>
        </pc:picChg>
        <pc:picChg chg="add mod">
          <ac:chgData name="MKONDIWA, Maxwell (CIMMYT-India)" userId="861bee07-b612-4cf7-beae-414489ecebf8" providerId="ADAL" clId="{17018130-B3BC-4CE4-9700-1C04E6DFD060}" dt="2023-02-26T11:39:48.607" v="75" actId="1076"/>
          <ac:picMkLst>
            <pc:docMk/>
            <pc:sldMk cId="1879476646" sldId="403"/>
            <ac:picMk id="5" creationId="{6037F929-731F-43B9-6448-1C850FC2C308}"/>
          </ac:picMkLst>
        </pc:picChg>
        <pc:picChg chg="add mod">
          <ac:chgData name="MKONDIWA, Maxwell (CIMMYT-India)" userId="861bee07-b612-4cf7-beae-414489ecebf8" providerId="ADAL" clId="{17018130-B3BC-4CE4-9700-1C04E6DFD060}" dt="2023-02-26T05:27:05.380" v="47" actId="1076"/>
          <ac:picMkLst>
            <pc:docMk/>
            <pc:sldMk cId="1879476646" sldId="403"/>
            <ac:picMk id="6" creationId="{F1D0CF8A-3C12-516A-1964-51F1FE0F9B87}"/>
          </ac:picMkLst>
        </pc:picChg>
        <pc:picChg chg="add mod">
          <ac:chgData name="MKONDIWA, Maxwell (CIMMYT-India)" userId="861bee07-b612-4cf7-beae-414489ecebf8" providerId="ADAL" clId="{17018130-B3BC-4CE4-9700-1C04E6DFD060}" dt="2023-02-26T05:28:46.288" v="62" actId="1076"/>
          <ac:picMkLst>
            <pc:docMk/>
            <pc:sldMk cId="1879476646" sldId="403"/>
            <ac:picMk id="7" creationId="{2F15AEF4-8170-995A-52B5-C42B14A1C0CB}"/>
          </ac:picMkLst>
        </pc:picChg>
        <pc:picChg chg="add mod">
          <ac:chgData name="MKONDIWA, Maxwell (CIMMYT-India)" userId="861bee07-b612-4cf7-beae-414489ecebf8" providerId="ADAL" clId="{17018130-B3BC-4CE4-9700-1C04E6DFD060}" dt="2023-02-26T11:39:03.708" v="68" actId="1076"/>
          <ac:picMkLst>
            <pc:docMk/>
            <pc:sldMk cId="1879476646" sldId="403"/>
            <ac:picMk id="8" creationId="{3515F14A-73DD-6F81-711F-BB1845B454D7}"/>
          </ac:picMkLst>
        </pc:picChg>
        <pc:picChg chg="add mod">
          <ac:chgData name="MKONDIWA, Maxwell (CIMMYT-India)" userId="861bee07-b612-4cf7-beae-414489ecebf8" providerId="ADAL" clId="{17018130-B3BC-4CE4-9700-1C04E6DFD060}" dt="2023-02-26T11:41:13.739" v="83" actId="14100"/>
          <ac:picMkLst>
            <pc:docMk/>
            <pc:sldMk cId="1879476646" sldId="403"/>
            <ac:picMk id="9" creationId="{35E4A1C1-BEDF-3C43-AECA-6AF279861091}"/>
          </ac:picMkLst>
        </pc:picChg>
        <pc:picChg chg="add mod">
          <ac:chgData name="MKONDIWA, Maxwell (CIMMYT-India)" userId="861bee07-b612-4cf7-beae-414489ecebf8" providerId="ADAL" clId="{17018130-B3BC-4CE4-9700-1C04E6DFD060}" dt="2023-02-26T11:43:02.818" v="89" actId="1076"/>
          <ac:picMkLst>
            <pc:docMk/>
            <pc:sldMk cId="1879476646" sldId="403"/>
            <ac:picMk id="10" creationId="{55C29D4D-87BA-D5ED-80F5-79B9908A7150}"/>
          </ac:picMkLst>
        </pc:picChg>
        <pc:picChg chg="del mod">
          <ac:chgData name="MKONDIWA, Maxwell (CIMMYT-India)" userId="861bee07-b612-4cf7-beae-414489ecebf8" providerId="ADAL" clId="{17018130-B3BC-4CE4-9700-1C04E6DFD060}" dt="2023-02-26T05:19:46.585" v="36" actId="478"/>
          <ac:picMkLst>
            <pc:docMk/>
            <pc:sldMk cId="1879476646" sldId="403"/>
            <ac:picMk id="19" creationId="{8DED7BB8-9315-E270-DB8E-981CF86F4F3E}"/>
          </ac:picMkLst>
        </pc:picChg>
        <pc:picChg chg="del mod topLvl">
          <ac:chgData name="MKONDIWA, Maxwell (CIMMYT-India)" userId="861bee07-b612-4cf7-beae-414489ecebf8" providerId="ADAL" clId="{17018130-B3BC-4CE4-9700-1C04E6DFD060}" dt="2023-02-26T05:27:48.966" v="54" actId="478"/>
          <ac:picMkLst>
            <pc:docMk/>
            <pc:sldMk cId="1879476646" sldId="403"/>
            <ac:picMk id="21" creationId="{5E575EEE-16DD-660E-E7CD-EC033964E300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38:36.457" v="64" actId="478"/>
          <ac:picMkLst>
            <pc:docMk/>
            <pc:sldMk cId="1879476646" sldId="403"/>
            <ac:picMk id="23" creationId="{CD086DB9-1D20-635B-42E2-599C35FE6F8E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40:57.186" v="76" actId="478"/>
          <ac:picMkLst>
            <pc:docMk/>
            <pc:sldMk cId="1879476646" sldId="403"/>
            <ac:picMk id="25" creationId="{21334060-5FCE-2B0D-B7C0-196DA708A9E5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42:46.602" v="84" actId="478"/>
          <ac:picMkLst>
            <pc:docMk/>
            <pc:sldMk cId="1879476646" sldId="403"/>
            <ac:picMk id="27" creationId="{86A6BF43-23C9-71DC-2A24-E3F467F2E27D}"/>
          </ac:picMkLst>
        </pc:picChg>
      </pc:sldChg>
      <pc:sldChg chg="delSp mod">
        <pc:chgData name="MKONDIWA, Maxwell (CIMMYT-India)" userId="861bee07-b612-4cf7-beae-414489ecebf8" providerId="ADAL" clId="{17018130-B3BC-4CE4-9700-1C04E6DFD060}" dt="2023-02-26T05:29:06.554" v="63" actId="478"/>
        <pc:sldMkLst>
          <pc:docMk/>
          <pc:sldMk cId="3017227599" sldId="409"/>
        </pc:sldMkLst>
        <pc:picChg chg="del">
          <ac:chgData name="MKONDIWA, Maxwell (CIMMYT-India)" userId="861bee07-b612-4cf7-beae-414489ecebf8" providerId="ADAL" clId="{17018130-B3BC-4CE4-9700-1C04E6DFD060}" dt="2023-02-26T05:29:06.554" v="63" actId="478"/>
          <ac:picMkLst>
            <pc:docMk/>
            <pc:sldMk cId="3017227599" sldId="409"/>
            <ac:picMk id="2" creationId="{CC551EB5-18D2-DB13-72D3-C3CB9BC85510}"/>
          </ac:picMkLst>
        </pc:picChg>
      </pc:sldChg>
      <pc:sldChg chg="delSp mod">
        <pc:chgData name="MKONDIWA, Maxwell (CIMMYT-India)" userId="861bee07-b612-4cf7-beae-414489ecebf8" providerId="ADAL" clId="{17018130-B3BC-4CE4-9700-1C04E6DFD060}" dt="2023-02-26T04:56:41.987" v="0" actId="478"/>
        <pc:sldMkLst>
          <pc:docMk/>
          <pc:sldMk cId="3572292246" sldId="410"/>
        </pc:sldMkLst>
        <pc:picChg chg="del">
          <ac:chgData name="MKONDIWA, Maxwell (CIMMYT-India)" userId="861bee07-b612-4cf7-beae-414489ecebf8" providerId="ADAL" clId="{17018130-B3BC-4CE4-9700-1C04E6DFD060}" dt="2023-02-26T04:56:41.987" v="0" actId="478"/>
          <ac:picMkLst>
            <pc:docMk/>
            <pc:sldMk cId="3572292246" sldId="410"/>
            <ac:picMk id="2" creationId="{4C4DA183-F603-03AF-DAE9-8726100A9FEC}"/>
          </ac:picMkLst>
        </pc:picChg>
      </pc:sldChg>
      <pc:sldChg chg="modSp new mod">
        <pc:chgData name="MKONDIWA, Maxwell (CIMMYT-India)" userId="861bee07-b612-4cf7-beae-414489ecebf8" providerId="ADAL" clId="{17018130-B3BC-4CE4-9700-1C04E6DFD060}" dt="2023-03-01T10:02:18.564" v="1059" actId="27636"/>
        <pc:sldMkLst>
          <pc:docMk/>
          <pc:sldMk cId="2298464544" sldId="415"/>
        </pc:sldMkLst>
        <pc:spChg chg="mod">
          <ac:chgData name="MKONDIWA, Maxwell (CIMMYT-India)" userId="861bee07-b612-4cf7-beae-414489ecebf8" providerId="ADAL" clId="{17018130-B3BC-4CE4-9700-1C04E6DFD060}" dt="2023-03-01T09:55:37.523" v="829" actId="1076"/>
          <ac:spMkLst>
            <pc:docMk/>
            <pc:sldMk cId="2298464544" sldId="415"/>
            <ac:spMk id="2" creationId="{D6177CDD-9ED4-FFF5-7395-D767FCDC79C5}"/>
          </ac:spMkLst>
        </pc:spChg>
        <pc:spChg chg="mod">
          <ac:chgData name="MKONDIWA, Maxwell (CIMMYT-India)" userId="861bee07-b612-4cf7-beae-414489ecebf8" providerId="ADAL" clId="{17018130-B3BC-4CE4-9700-1C04E6DFD060}" dt="2023-03-01T10:02:18.564" v="1059" actId="27636"/>
          <ac:spMkLst>
            <pc:docMk/>
            <pc:sldMk cId="2298464544" sldId="415"/>
            <ac:spMk id="3" creationId="{34940206-D813-73F3-602F-A640C56A8F0A}"/>
          </ac:spMkLst>
        </pc:spChg>
      </pc:sldChg>
      <pc:sldChg chg="modSp new mod">
        <pc:chgData name="MKONDIWA, Maxwell (CIMMYT-India)" userId="861bee07-b612-4cf7-beae-414489ecebf8" providerId="ADAL" clId="{17018130-B3BC-4CE4-9700-1C04E6DFD060}" dt="2023-03-01T10:30:19.842" v="2166" actId="1076"/>
        <pc:sldMkLst>
          <pc:docMk/>
          <pc:sldMk cId="2358037700" sldId="416"/>
        </pc:sldMkLst>
        <pc:spChg chg="mod">
          <ac:chgData name="MKONDIWA, Maxwell (CIMMYT-India)" userId="861bee07-b612-4cf7-beae-414489ecebf8" providerId="ADAL" clId="{17018130-B3BC-4CE4-9700-1C04E6DFD060}" dt="2023-03-01T10:29:24.016" v="2093" actId="14100"/>
          <ac:spMkLst>
            <pc:docMk/>
            <pc:sldMk cId="2358037700" sldId="416"/>
            <ac:spMk id="2" creationId="{0AD0EBB2-9CDB-2F29-32C5-CE0576D9B0FD}"/>
          </ac:spMkLst>
        </pc:spChg>
        <pc:spChg chg="mod">
          <ac:chgData name="MKONDIWA, Maxwell (CIMMYT-India)" userId="861bee07-b612-4cf7-beae-414489ecebf8" providerId="ADAL" clId="{17018130-B3BC-4CE4-9700-1C04E6DFD060}" dt="2023-03-01T10:30:19.842" v="2166" actId="1076"/>
          <ac:spMkLst>
            <pc:docMk/>
            <pc:sldMk cId="2358037700" sldId="416"/>
            <ac:spMk id="3" creationId="{6EB2E6AA-1165-0429-6F8D-E25C534040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FBAB8-4B41-4FD5-8C11-54A6B116D430}" type="datetimeFigureOut">
              <a:rPr lang="en-ZW" smtClean="0"/>
              <a:t>25/7/2023</a:t>
            </a:fld>
            <a:endParaRPr lang="en-Z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A72C2-EF48-47D4-B62A-B85F294FCAA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071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A72C2-EF48-47D4-B62A-B85F294FCAA6}" type="slidenum">
              <a:rPr lang="en-ZW" smtClean="0"/>
              <a:t>10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6571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A72C2-EF48-47D4-B62A-B85F294FCAA6}" type="slidenum">
              <a:rPr lang="en-ZW" smtClean="0"/>
              <a:t>15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3162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A72C2-EF48-47D4-B62A-B85F294FCAA6}" type="slidenum">
              <a:rPr lang="en-ZW" smtClean="0"/>
              <a:t>16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33335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614-87B8-5BE0-133B-22047298E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63472-E1EA-518D-5A44-F31947C14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3010-BF1D-3FAC-9324-64290A5C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25/7/2023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51ED-E1DF-C80E-F5BB-1309C1B1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7465-6B34-F010-C64C-E0662474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278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EC0A-82B3-ED78-2C54-41926123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36520-582A-18F4-81AA-E42BED7A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21EE-EBEA-EA8C-BCDF-061E801F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25/7/2023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7356-1F5A-7FF2-0C17-8A8E03EA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E182-5384-823C-A731-BA0C575C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793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A8D2F-1236-5D76-DF44-485A2066F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EF9AE-CE1B-300B-3912-EFB83B892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F3A3-8BF5-1C54-8DC2-995B6C6F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25/7/2023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7CE4-60BF-84BB-E780-77577909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C867-1A99-9A73-F533-B94F89C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4273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57D7-587A-7DD3-3F13-BF178A78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5A2B-0E60-B01F-25D9-8583C942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424B-0EEB-5901-3D96-606F97DB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25/7/2023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6C25-A537-A3D3-CC7F-5AB5CCBA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C409-2436-DBAF-22A0-6E8B603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3274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2C33-2E9C-D60B-9F74-0EB5B7B9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DD6E0-59C2-F231-0F60-A2237983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C67D-5BB5-78C0-A536-33258C88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25/7/2023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174-B466-2DDA-3F17-2C8EAFA5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347D-9FC7-120A-9EB4-6A0A4D0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057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D18C-CA84-A4D1-931D-832F4AAF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B917-3DDF-DC2E-2EA7-23D4AD432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56840-1C91-AD53-3813-CC6823096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D8229-9A50-D7E6-5506-7BAFAF20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25/7/2023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6CD2-A3F8-DB98-25CE-906DEF99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5850-0BB0-9EA2-7793-FEBFCB8A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6055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AFE9-9E7A-C492-296C-ACDB83F9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9E8C-EB06-4358-9915-C593E3D78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5200-9FF6-57C3-DC05-73B9E5EC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11E76-22DF-E904-5D9C-6ED305495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38D5D-1C5B-0123-E131-C9CA3DCE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88404-7EE8-CE0D-B150-223497FA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25/7/2023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DC79C-1E0D-A725-661C-745AC50C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31DE8-03AB-03DE-44E4-045DB880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169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1E6D-3085-1E17-A93D-83670314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1BCEE-A438-0B24-DB8B-9481B95C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25/7/2023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3149-A1F3-A12B-50E9-C176A168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EB2F7-6C0B-5D15-3D24-5862A278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424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62FF8-2FBA-7F0C-7413-12223505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25/7/2023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5384F-473A-CCF1-3713-E5DA569F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79C9F-423B-7B2C-2F06-3A4E4069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853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2315-9899-4D10-761D-96721892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1CFE-CF50-6B1A-EFFA-9DE83CE8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E622C-047B-2147-0177-5185EBF6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F2EF-BECC-9BC7-4804-C8D9AD74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25/7/2023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832F-20CE-1492-2E22-D466063E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3CEB5-C451-D861-0D25-40CDF761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3166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286D-F0C6-B607-D265-E5BB110E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F88C8-528A-F0F8-0D7E-30996F07B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DC5A-BAE8-FD77-FC42-AFB5F245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22A43-EC51-CBC3-2168-66BC6482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25/7/2023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ABA9C-DE3B-ECF2-AF2B-792AF2CF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2BF84-1A0E-DDD6-40F9-B5E77C3C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524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2A39A-FA2B-29A6-CDDF-A42BBE3D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A078-B456-57F2-E1B6-CED15567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F16D-B6BB-D318-E8A2-04B4438CB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6653-BEC4-4200-85FD-0B10B1D3D944}" type="datetimeFigureOut">
              <a:rPr lang="en-ZW" smtClean="0"/>
              <a:t>25/7/2023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85F5-8EEE-0D0A-A1C3-5B3708A0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9A2B-1B69-D074-C009-FC8A8DD44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711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atmos14010040" TargetMode="External"/><Relationship Id="rId2" Type="http://schemas.openxmlformats.org/officeDocument/2006/relationships/hyperlink" Target="https://www.jstor.org/stable/419605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A324-86B6-E2C3-FD3E-E4046665E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37751"/>
            <a:ext cx="11301274" cy="227364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r>
              <a:rPr lang="en-US" sz="3600" b="1" dirty="0">
                <a:latin typeface="Goudy Old Style" panose="02020502050305020303" pitchFamily="18" charset="0"/>
              </a:rPr>
              <a:t> </a:t>
            </a:r>
            <a:br>
              <a:rPr lang="en-ZW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ZW" sz="3600" b="1" dirty="0">
                <a:latin typeface="Goudy Old Style" panose="02020502050305020303" pitchFamily="18" charset="0"/>
              </a:rPr>
              <a:t>Spatially explicit yield and economic risks of rice planting date strategies for Indo-Gangetic Plains</a:t>
            </a:r>
            <a:r>
              <a:rPr lang="en-US" sz="3600" b="1" dirty="0">
                <a:latin typeface="Goudy Old Style" panose="02020502050305020303" pitchFamily="18" charset="0"/>
              </a:rPr>
              <a:t> </a:t>
            </a:r>
            <a:r>
              <a:rPr lang="en-ZW" sz="3600" b="1" dirty="0">
                <a:latin typeface="Goudy Old Style" panose="02020502050305020303" pitchFamily="18" charset="0"/>
              </a:rPr>
              <a:t>: </a:t>
            </a:r>
            <a:br>
              <a:rPr lang="en-ZW" sz="3600" b="1" dirty="0">
                <a:latin typeface="Goudy Old Style" panose="02020502050305020303" pitchFamily="18" charset="0"/>
              </a:rPr>
            </a:br>
            <a:r>
              <a:rPr lang="en-ZW" sz="3600" b="1" dirty="0">
                <a:latin typeface="Goudy Old Style" panose="02020502050305020303" pitchFamily="18" charset="0"/>
              </a:rPr>
              <a:t>A computational risk modelling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7B56F-277B-B356-CF43-621D3BED0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2442"/>
            <a:ext cx="9144000" cy="1655762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Maxwell Mkondiwa </a:t>
            </a:r>
          </a:p>
          <a:p>
            <a:r>
              <a:rPr lang="en-ZW" dirty="0">
                <a:latin typeface="Goudy Old Style" panose="02020502050305020303" pitchFamily="18" charset="0"/>
              </a:rPr>
              <a:t>Anton </a:t>
            </a:r>
            <a:r>
              <a:rPr lang="en-ZW" dirty="0" err="1">
                <a:latin typeface="Goudy Old Style" panose="02020502050305020303" pitchFamily="18" charset="0"/>
              </a:rPr>
              <a:t>Urfels</a:t>
            </a:r>
            <a:endParaRPr lang="en-ZW" dirty="0">
              <a:latin typeface="Goudy Old Style" panose="02020502050305020303" pitchFamily="18" charset="0"/>
            </a:endParaRPr>
          </a:p>
          <a:p>
            <a:r>
              <a:rPr lang="en-ZW" dirty="0">
                <a:latin typeface="Goudy Old Style" panose="02020502050305020303" pitchFamily="18" charset="0"/>
              </a:rPr>
              <a:t>Others </a:t>
            </a:r>
          </a:p>
        </p:txBody>
      </p:sp>
    </p:spTree>
    <p:extLst>
      <p:ext uri="{BB962C8B-B14F-4D97-AF65-F5344CB8AC3E}">
        <p14:creationId xmlns:p14="http://schemas.microsoft.com/office/powerpoint/2010/main" val="116827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92B29CD-616E-76C9-9B48-DC939FFC7310}"/>
              </a:ext>
            </a:extLst>
          </p:cNvPr>
          <p:cNvSpPr txBox="1"/>
          <p:nvPr/>
        </p:nvSpPr>
        <p:spPr>
          <a:xfrm>
            <a:off x="256658" y="45910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862FD-170B-7667-ED5D-A5CE8B062D84}"/>
              </a:ext>
            </a:extLst>
          </p:cNvPr>
          <p:cNvSpPr txBox="1"/>
          <p:nvPr/>
        </p:nvSpPr>
        <p:spPr>
          <a:xfrm>
            <a:off x="3764873" y="88278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36C8D-51CF-5056-EBBC-54F84449CECE}"/>
              </a:ext>
            </a:extLst>
          </p:cNvPr>
          <p:cNvSpPr txBox="1"/>
          <p:nvPr/>
        </p:nvSpPr>
        <p:spPr>
          <a:xfrm>
            <a:off x="7806541" y="-37334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41386-2C2F-CC50-081A-A7EA40BA9A7F}"/>
              </a:ext>
            </a:extLst>
          </p:cNvPr>
          <p:cNvSpPr txBox="1"/>
          <p:nvPr/>
        </p:nvSpPr>
        <p:spPr>
          <a:xfrm>
            <a:off x="256658" y="2759296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A0938B-A3CB-0E2C-4694-C3D3125D1EEA}"/>
              </a:ext>
            </a:extLst>
          </p:cNvPr>
          <p:cNvSpPr txBox="1"/>
          <p:nvPr/>
        </p:nvSpPr>
        <p:spPr>
          <a:xfrm>
            <a:off x="3828878" y="2840007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9F0835-01B6-9AF7-6FE6-BF351E46E248}"/>
              </a:ext>
            </a:extLst>
          </p:cNvPr>
          <p:cNvSpPr txBox="1"/>
          <p:nvPr/>
        </p:nvSpPr>
        <p:spPr>
          <a:xfrm>
            <a:off x="7637072" y="3001298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F929-731F-43B9-6448-1C850FC2C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5" y="561902"/>
            <a:ext cx="3478239" cy="2362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D0CF8A-3C12-516A-1964-51F1FE0F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680" y="620228"/>
            <a:ext cx="3810799" cy="2304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5AEF4-8170-995A-52B5-C42B14A1C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525" y="581795"/>
            <a:ext cx="3937923" cy="2381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15F14A-73DD-6F81-711F-BB1845B45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75" y="3309075"/>
            <a:ext cx="3776515" cy="2283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4A1C1-BEDF-3C43-AECA-6AF2798610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599" y="3428999"/>
            <a:ext cx="3605473" cy="2326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C29D4D-87BA-D5ED-80F5-79B9908A71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525" y="3548926"/>
            <a:ext cx="3804745" cy="2300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85268E-C6EB-FB7D-D297-0B55C8986E0C}"/>
              </a:ext>
            </a:extLst>
          </p:cNvPr>
          <p:cNvSpPr txBox="1"/>
          <p:nvPr/>
        </p:nvSpPr>
        <p:spPr>
          <a:xfrm>
            <a:off x="5041557" y="45910"/>
            <a:ext cx="22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187947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92B29CD-616E-76C9-9B48-DC939FFC7310}"/>
              </a:ext>
            </a:extLst>
          </p:cNvPr>
          <p:cNvSpPr txBox="1"/>
          <p:nvPr/>
        </p:nvSpPr>
        <p:spPr>
          <a:xfrm>
            <a:off x="339067" y="194521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862FD-170B-7667-ED5D-A5CE8B062D84}"/>
              </a:ext>
            </a:extLst>
          </p:cNvPr>
          <p:cNvSpPr txBox="1"/>
          <p:nvPr/>
        </p:nvSpPr>
        <p:spPr>
          <a:xfrm>
            <a:off x="3911286" y="194521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36C8D-51CF-5056-EBBC-54F84449CECE}"/>
              </a:ext>
            </a:extLst>
          </p:cNvPr>
          <p:cNvSpPr txBox="1"/>
          <p:nvPr/>
        </p:nvSpPr>
        <p:spPr>
          <a:xfrm>
            <a:off x="7888949" y="285906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41386-2C2F-CC50-081A-A7EA40BA9A7F}"/>
              </a:ext>
            </a:extLst>
          </p:cNvPr>
          <p:cNvSpPr txBox="1"/>
          <p:nvPr/>
        </p:nvSpPr>
        <p:spPr>
          <a:xfrm>
            <a:off x="339066" y="3243892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A0938B-A3CB-0E2C-4694-C3D3125D1EEA}"/>
              </a:ext>
            </a:extLst>
          </p:cNvPr>
          <p:cNvSpPr txBox="1"/>
          <p:nvPr/>
        </p:nvSpPr>
        <p:spPr>
          <a:xfrm>
            <a:off x="3911286" y="3163247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9F0835-01B6-9AF7-6FE6-BF351E46E248}"/>
              </a:ext>
            </a:extLst>
          </p:cNvPr>
          <p:cNvSpPr txBox="1"/>
          <p:nvPr/>
        </p:nvSpPr>
        <p:spPr>
          <a:xfrm>
            <a:off x="7719480" y="3324538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B40DA-B099-FFAB-B04A-942A1F7D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6" y="582944"/>
            <a:ext cx="3600010" cy="217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BCE74-F3BC-FB34-A669-70C4B494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012" y="593683"/>
            <a:ext cx="3446758" cy="2311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1C4D5-0B96-8DB4-B43E-743262951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57" y="627891"/>
            <a:ext cx="4262757" cy="2577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1DF9EF-9410-31FF-FAD9-A2313CB49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86" y="3698259"/>
            <a:ext cx="3600010" cy="217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225FE0-499C-ACC2-44E3-6ACFCC9A4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463" y="3630729"/>
            <a:ext cx="3823376" cy="2311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45DC00-6E9A-FCE2-56D5-414C63A3A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6206" y="3576358"/>
            <a:ext cx="4003221" cy="24205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C9E5EF-8284-051C-E9BD-2AD7597239C0}"/>
              </a:ext>
            </a:extLst>
          </p:cNvPr>
          <p:cNvSpPr txBox="1"/>
          <p:nvPr/>
        </p:nvSpPr>
        <p:spPr>
          <a:xfrm>
            <a:off x="4794422" y="98854"/>
            <a:ext cx="29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WHEAT</a:t>
            </a:r>
          </a:p>
        </p:txBody>
      </p:sp>
    </p:spTree>
    <p:extLst>
      <p:ext uri="{BB962C8B-B14F-4D97-AF65-F5344CB8AC3E}">
        <p14:creationId xmlns:p14="http://schemas.microsoft.com/office/powerpoint/2010/main" val="63233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01-7617-D8C8-915B-F6F38089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Economic assessment for each crop separately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B672D-AF85-499C-3FC6-9C605888B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6281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EC09093C-9058-2BF9-61CA-1951F34C9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W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822E52C-24FF-C63B-6C3D-F8EE62F1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82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W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EF6168-203B-71EC-7FDD-377FD95EB19E}"/>
              </a:ext>
            </a:extLst>
          </p:cNvPr>
          <p:cNvGrpSpPr/>
          <p:nvPr/>
        </p:nvGrpSpPr>
        <p:grpSpPr>
          <a:xfrm>
            <a:off x="420129" y="313038"/>
            <a:ext cx="11584517" cy="6096151"/>
            <a:chOff x="420129" y="313038"/>
            <a:chExt cx="11584517" cy="6096151"/>
          </a:xfrm>
        </p:grpSpPr>
        <p:pic>
          <p:nvPicPr>
            <p:cNvPr id="3" name="Content Placeholder 4">
              <a:extLst>
                <a:ext uri="{FF2B5EF4-FFF2-40B4-BE49-F238E27FC236}">
                  <a16:creationId xmlns:a16="http://schemas.microsoft.com/office/drawing/2014/main" id="{C9DACA8F-1919-04ED-C570-F54E55CF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02" y="1182067"/>
              <a:ext cx="5749418" cy="234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D1F445-980E-6AD7-54E0-1D601876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642" y="3840655"/>
              <a:ext cx="6163719" cy="256853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02A213-8D2C-8081-C9FB-BB219342A2C8}"/>
                </a:ext>
              </a:extLst>
            </p:cNvPr>
            <p:cNvSpPr txBox="1"/>
            <p:nvPr/>
          </p:nvSpPr>
          <p:spPr>
            <a:xfrm>
              <a:off x="420129" y="313038"/>
              <a:ext cx="5214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a. Without zero yield entries [fixed long as reference]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BF0092-0BBB-2AE3-F349-D7045DEDD008}"/>
                </a:ext>
              </a:extLst>
            </p:cNvPr>
            <p:cNvSpPr txBox="1"/>
            <p:nvPr/>
          </p:nvSpPr>
          <p:spPr>
            <a:xfrm>
              <a:off x="723642" y="760692"/>
              <a:ext cx="741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Rice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49C42-3AEE-B69D-9DA5-0B1C6DCE53BA}"/>
                </a:ext>
              </a:extLst>
            </p:cNvPr>
            <p:cNvSpPr txBox="1"/>
            <p:nvPr/>
          </p:nvSpPr>
          <p:spPr>
            <a:xfrm>
              <a:off x="807903" y="3455279"/>
              <a:ext cx="138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Wheat</a:t>
              </a:r>
            </a:p>
          </p:txBody>
        </p:sp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D3E99428-4DEE-69E9-D4B8-57F65CFD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859" y="1038067"/>
              <a:ext cx="5214551" cy="2484000"/>
            </a:xfrm>
            <a:prstGeom prst="rect">
              <a:avLst/>
            </a:prstGeom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DF04B6C2-6F31-C8A2-66FA-C16BF3292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860" y="3754579"/>
              <a:ext cx="5220786" cy="265461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79984F-44D4-E9FC-F08E-9C2A053CF906}"/>
                </a:ext>
              </a:extLst>
            </p:cNvPr>
            <p:cNvSpPr txBox="1"/>
            <p:nvPr/>
          </p:nvSpPr>
          <p:spPr>
            <a:xfrm>
              <a:off x="6557320" y="355295"/>
              <a:ext cx="5214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b. With zero yield entries [fixed long as reference]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452AE9-5156-195B-F049-B93B203635B4}"/>
                </a:ext>
              </a:extLst>
            </p:cNvPr>
            <p:cNvSpPr txBox="1"/>
            <p:nvPr/>
          </p:nvSpPr>
          <p:spPr>
            <a:xfrm>
              <a:off x="6783859" y="727639"/>
              <a:ext cx="741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Rice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6F5AA-58B0-EB76-B594-B1AB7A7B25A3}"/>
                </a:ext>
              </a:extLst>
            </p:cNvPr>
            <p:cNvSpPr txBox="1"/>
            <p:nvPr/>
          </p:nvSpPr>
          <p:spPr>
            <a:xfrm>
              <a:off x="6818396" y="3401148"/>
              <a:ext cx="138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Wheat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66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79B7-F6F7-C6C7-4C06-00190E06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Economic and risk assessment of cropping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F1414-0AC9-F25D-B06D-190A239E0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>
                <a:solidFill>
                  <a:srgbClr val="FF0000"/>
                </a:solidFill>
              </a:rPr>
              <a:t>Using gridded prices for irrigation and interpolated prices for rice and wheat output</a:t>
            </a:r>
          </a:p>
        </p:txBody>
      </p:sp>
    </p:spTree>
    <p:extLst>
      <p:ext uri="{BB962C8B-B14F-4D97-AF65-F5344CB8AC3E}">
        <p14:creationId xmlns:p14="http://schemas.microsoft.com/office/powerpoint/2010/main" val="73335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9317-4E3E-0292-7E32-59DE6400D3EF}"/>
              </a:ext>
            </a:extLst>
          </p:cNvPr>
          <p:cNvSpPr txBox="1"/>
          <p:nvPr/>
        </p:nvSpPr>
        <p:spPr>
          <a:xfrm>
            <a:off x="379328" y="321276"/>
            <a:ext cx="603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b="1" dirty="0">
                <a:latin typeface="Gill Sans MT" panose="020B0502020104020203" pitchFamily="34" charset="0"/>
              </a:rPr>
              <a:t>Interpolated rice and wheat prices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94CA1-5C7E-99E4-D829-0AEB8522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3" y="1787609"/>
            <a:ext cx="5647637" cy="4102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9FB07-7261-775B-7CAD-ECDB54C83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692396"/>
            <a:ext cx="5647637" cy="41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F5EE152-27C7-5DBC-F3FF-5EDE0A442428}"/>
              </a:ext>
            </a:extLst>
          </p:cNvPr>
          <p:cNvGrpSpPr/>
          <p:nvPr/>
        </p:nvGrpSpPr>
        <p:grpSpPr>
          <a:xfrm>
            <a:off x="194302" y="173951"/>
            <a:ext cx="11803396" cy="6009443"/>
            <a:chOff x="194302" y="173951"/>
            <a:chExt cx="11803396" cy="600944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CA046DA-3511-6FA9-EEEE-D549D08B1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02" y="434633"/>
              <a:ext cx="3753443" cy="2511642"/>
            </a:xfrm>
            <a:prstGeom prst="rect">
              <a:avLst/>
            </a:prstGeom>
          </p:spPr>
        </p:pic>
        <p:pic>
          <p:nvPicPr>
            <p:cNvPr id="4" name="Picture 3" descr="A map of different colors&#10;&#10;Description automatically generated">
              <a:extLst>
                <a:ext uri="{FF2B5EF4-FFF2-40B4-BE49-F238E27FC236}">
                  <a16:creationId xmlns:a16="http://schemas.microsoft.com/office/drawing/2014/main" id="{756CB2C1-F78A-57EE-CB6B-505D30792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744" y="526966"/>
              <a:ext cx="3753443" cy="25116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D37C3F-D6B5-40DE-818B-4179E3D9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839" y="434633"/>
              <a:ext cx="4173859" cy="2663674"/>
            </a:xfrm>
            <a:prstGeom prst="rect">
              <a:avLst/>
            </a:prstGeom>
          </p:spPr>
        </p:pic>
        <p:pic>
          <p:nvPicPr>
            <p:cNvPr id="8" name="Picture 7" descr="A map of different colors&#10;&#10;Description automatically generated">
              <a:extLst>
                <a:ext uri="{FF2B5EF4-FFF2-40B4-BE49-F238E27FC236}">
                  <a16:creationId xmlns:a16="http://schemas.microsoft.com/office/drawing/2014/main" id="{1D122038-C160-616D-36D7-47FB47C9C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2" y="3522011"/>
              <a:ext cx="3753443" cy="2542111"/>
            </a:xfrm>
            <a:prstGeom prst="rect">
              <a:avLst/>
            </a:prstGeom>
          </p:spPr>
        </p:pic>
        <p:pic>
          <p:nvPicPr>
            <p:cNvPr id="10" name="Picture 9" descr="A map of different colors&#10;&#10;Description automatically generated">
              <a:extLst>
                <a:ext uri="{FF2B5EF4-FFF2-40B4-BE49-F238E27FC236}">
                  <a16:creationId xmlns:a16="http://schemas.microsoft.com/office/drawing/2014/main" id="{3C1314D8-3328-F2DF-F9AC-C7D5A9A09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114" y="3602928"/>
              <a:ext cx="3786580" cy="25804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5CD7EB-8235-8E94-604D-CD44315F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169" y="3421915"/>
              <a:ext cx="4033420" cy="274230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71A0E8-4C64-F8B9-CC32-AFFF05D36CDA}"/>
                </a:ext>
              </a:extLst>
            </p:cNvPr>
            <p:cNvSpPr txBox="1"/>
            <p:nvPr/>
          </p:nvSpPr>
          <p:spPr>
            <a:xfrm>
              <a:off x="194302" y="173951"/>
              <a:ext cx="222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ZW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EF3BD4-675F-4B44-B492-8C6A67370D4F}"/>
                </a:ext>
              </a:extLst>
            </p:cNvPr>
            <p:cNvSpPr txBox="1"/>
            <p:nvPr/>
          </p:nvSpPr>
          <p:spPr>
            <a:xfrm>
              <a:off x="3750763" y="249967"/>
              <a:ext cx="222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ZW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614319-2B1C-AA5B-4A4A-A772CE5BE7D8}"/>
                </a:ext>
              </a:extLst>
            </p:cNvPr>
            <p:cNvSpPr txBox="1"/>
            <p:nvPr/>
          </p:nvSpPr>
          <p:spPr>
            <a:xfrm>
              <a:off x="7675220" y="249967"/>
              <a:ext cx="222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ZW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87BB9D-72E6-C18F-1950-5E44F13AA226}"/>
                </a:ext>
              </a:extLst>
            </p:cNvPr>
            <p:cNvSpPr txBox="1"/>
            <p:nvPr/>
          </p:nvSpPr>
          <p:spPr>
            <a:xfrm>
              <a:off x="194302" y="3071761"/>
              <a:ext cx="222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en-ZW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A7AA0F-475D-EA0C-5BC6-4E753389D944}"/>
                </a:ext>
              </a:extLst>
            </p:cNvPr>
            <p:cNvSpPr txBox="1"/>
            <p:nvPr/>
          </p:nvSpPr>
          <p:spPr>
            <a:xfrm>
              <a:off x="3724796" y="3066531"/>
              <a:ext cx="222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ZW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4C1104-F026-EF49-D907-94366D33DAC3}"/>
                </a:ext>
              </a:extLst>
            </p:cNvPr>
            <p:cNvSpPr txBox="1"/>
            <p:nvPr/>
          </p:nvSpPr>
          <p:spPr>
            <a:xfrm>
              <a:off x="7563746" y="3102506"/>
              <a:ext cx="222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endParaRPr lang="en-ZW" dirty="0"/>
            </a:p>
          </p:txBody>
        </p:sp>
      </p:grpSp>
    </p:spTree>
    <p:extLst>
      <p:ext uri="{BB962C8B-B14F-4D97-AF65-F5344CB8AC3E}">
        <p14:creationId xmlns:p14="http://schemas.microsoft.com/office/powerpoint/2010/main" val="57830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37E6-5FCE-9A5F-880D-4A5E8403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365125"/>
            <a:ext cx="11585359" cy="1325563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Understanding heterogeneity of WTP Bounds: Using onset-long duration as a case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A9904-4DF7-EAB3-9DAF-34E1FE80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944" y="1866720"/>
            <a:ext cx="5920279" cy="42355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501816-2944-BC2E-3DFA-CF05E78DA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5" y="2140647"/>
            <a:ext cx="5537393" cy="39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2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8244-028E-FEBB-69B0-5D5D2D1A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3106-D496-A614-59B9-8512CAC5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20"/>
          </a:xfrm>
        </p:spPr>
        <p:txBody>
          <a:bodyPr>
            <a:normAutofit lnSpcReduction="10000"/>
          </a:bodyPr>
          <a:lstStyle/>
          <a:p>
            <a:r>
              <a:rPr lang="en-ZW" dirty="0"/>
              <a:t>Planting date adjustments are proposed based on average yield benefits and stability (through standard deviation or absolute deviation from the mean) of the yield benefits.</a:t>
            </a:r>
          </a:p>
          <a:p>
            <a:r>
              <a:rPr lang="en-ZW" dirty="0"/>
              <a:t>This may be a suboptimal decision framework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does not optimize on the mean-variability </a:t>
            </a:r>
            <a:r>
              <a:rPr lang="en-ZW" dirty="0" err="1"/>
              <a:t>tradeoff</a:t>
            </a:r>
            <a:endParaRPr lang="en-ZW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neglects input and output prices in multi-input, multi-output cropping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considers a limited number of moments (mean and variance) yet higher moments may be important</a:t>
            </a:r>
          </a:p>
          <a:p>
            <a:r>
              <a:rPr lang="en-ZW" dirty="0"/>
              <a:t>We have used second order stochastic dominance and using computational tools (in Octave) computed the willingness to pay bounds for a risk averse farmer to find the suggested rice planting strategy profitable.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239193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A918-B95E-E07E-0266-F68C6076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Key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8668-A4D5-7A86-3A59-93FE4D3B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374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Mean-variance portfolio theory approach</a:t>
            </a:r>
          </a:p>
          <a:p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Nalley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L.L., and Barkley, A.P. 2010. “Using Portfolio Theory to Enhance Wheat Yield Stability in Low-Income Nations: An Application in the Yaqui Valley of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Northwestern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Mexico.”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Agricultural and Resource Economics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35(2): 334-347. Url: </a:t>
            </a:r>
            <a:r>
              <a:rPr lang="en-ZW" sz="1800" u="none" strike="noStrike" dirty="0">
                <a:solidFill>
                  <a:srgbClr val="0563C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https://www.jstor.org/stable/41960521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ZW" sz="1800" spc="-25" dirty="0">
                <a:solidFill>
                  <a:srgbClr val="34333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ZW" sz="18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order stochastic dominance approach</a:t>
            </a:r>
          </a:p>
          <a:p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Hurley, T., Koo, J., and Tesfaye, K. 2018. “Weather risk: how does it change the yield benefits of nitrogen fertilizer and improved maize varieties in sub-Saharan Africa?”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Agricultural Economics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49: 711-723. Doi: 10.1111/agec.12454. </a:t>
            </a:r>
          </a:p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 simulation results and stability analyses</a:t>
            </a:r>
          </a:p>
          <a:p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Montes, C.,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Urfels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Han, E., and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Balwinder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-Singh. 2022. “Planting rice at monsoon onset could mitigate the impact of temperature stress on rice-wheat systems of Bihar, India.”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Atmosphere 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14(1), 40. Doi:  </a:t>
            </a:r>
            <a:r>
              <a:rPr lang="en-ZW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https://doi.org/10.3390/atmos14010040</a:t>
            </a:r>
            <a:r>
              <a:rPr lang="en-ZW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ZW" dirty="0"/>
          </a:p>
          <a:p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Urfels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Montes, C.,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Balwinder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-Singh,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Halsema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Struik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Krupnik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T., and McDonald, J. 2022. “Climate adaptative rice planting strategies diverge across environmental gradients in the Indo-Gangetic Plains.”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Research Letters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17: 124030. Doi: 10.1088/1748-9326/aca5a2.</a:t>
            </a:r>
            <a:r>
              <a:rPr lang="en-ZW" sz="1800" dirty="0">
                <a:solidFill>
                  <a:srgbClr val="333333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endParaRPr lang="en-ZW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03107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5CCD-933C-9765-F48B-72A8286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178695"/>
            <a:ext cx="10515600" cy="85111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DAF1-BBF4-2C0D-9312-59759B33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127464"/>
            <a:ext cx="11123719" cy="5468645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Indo-Gangetic Plains—the food basket of the world through a rice-wheat cropping system has over the recent past experienced two major climatic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W" dirty="0">
                <a:latin typeface="Goudy Old Style" panose="02020502050305020303" pitchFamily="18" charset="0"/>
              </a:rPr>
              <a:t>Late monsoon onset which pushes farmers to transplant rice late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W" dirty="0">
                <a:latin typeface="Goudy Old Style" panose="02020502050305020303" pitchFamily="18" charset="0"/>
              </a:rPr>
              <a:t>Terminal heat stress which reduces wheat yield</a:t>
            </a:r>
          </a:p>
          <a:p>
            <a:r>
              <a:rPr lang="en-ZW" dirty="0">
                <a:latin typeface="Goudy Old Style" panose="02020502050305020303" pitchFamily="18" charset="0"/>
              </a:rPr>
              <a:t>Early sowing of wheat would allow the wheat crop to escape terminal heat stress</a:t>
            </a:r>
          </a:p>
          <a:p>
            <a:r>
              <a:rPr lang="en-ZW" dirty="0">
                <a:latin typeface="Goudy Old Style" panose="02020502050305020303" pitchFamily="18" charset="0"/>
              </a:rPr>
              <a:t>Late sowing of wheat is however highly associated with delays in the harvesting of rice crop</a:t>
            </a:r>
          </a:p>
          <a:p>
            <a:r>
              <a:rPr lang="en-ZW" dirty="0">
                <a:latin typeface="Goudy Old Style" panose="02020502050305020303" pitchFamily="18" charset="0"/>
              </a:rPr>
              <a:t>Advancing rice sowing date so as to prepare early for wheat sowing has been considered the entry point for rice-wheat system optimization</a:t>
            </a:r>
          </a:p>
          <a:p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54311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4624-EA34-5ECC-5674-DE1B267D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D557-52CF-AA23-A88E-3FCDBBB1A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567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A211-CE78-B2E3-3418-75F31866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Related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4A35-8751-E738-3097-2AF7C846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1216241"/>
            <a:ext cx="11292395" cy="5433134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Stability analyses of agricultural technology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oudy Old Style" panose="02020502050305020303" pitchFamily="18" charset="0"/>
              </a:rPr>
              <a:t>Urfels</a:t>
            </a:r>
            <a:r>
              <a:rPr lang="en-ZW" dirty="0">
                <a:latin typeface="Goudy Old Style" panose="02020502050305020303" pitchFamily="18" charset="0"/>
              </a:rPr>
              <a:t> et al (2022), Montes et al (2022)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oudy Old Style" panose="02020502050305020303" pitchFamily="18" charset="0"/>
              </a:rPr>
              <a:t>Chimonyo</a:t>
            </a:r>
            <a:r>
              <a:rPr lang="en-ZW" dirty="0">
                <a:latin typeface="Goudy Old Style" panose="02020502050305020303" pitchFamily="18" charset="0"/>
              </a:rPr>
              <a:t> et al (2019)</a:t>
            </a:r>
          </a:p>
          <a:p>
            <a:r>
              <a:rPr lang="en-ZW" dirty="0">
                <a:latin typeface="Goudy Old Style" panose="02020502050305020303" pitchFamily="18" charset="0"/>
              </a:rPr>
              <a:t>Spatial risk assessment of technology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Heterogeneity in returns to technology adoption and risk preferences have been proposed to affect lack of adoption of profitable innovations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See Hurley et al 2018, Suri 2011, </a:t>
            </a:r>
            <a:r>
              <a:rPr lang="en-ZW" dirty="0" err="1">
                <a:latin typeface="Goudy Old Style" panose="02020502050305020303" pitchFamily="18" charset="0"/>
              </a:rPr>
              <a:t>Dercon</a:t>
            </a: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Mean-variance analysis (</a:t>
            </a:r>
            <a:r>
              <a:rPr lang="en-ZW" dirty="0" err="1">
                <a:latin typeface="Goudy Old Style" panose="02020502050305020303" pitchFamily="18" charset="0"/>
              </a:rPr>
              <a:t>Sukcharoen</a:t>
            </a:r>
            <a:r>
              <a:rPr lang="en-ZW" dirty="0">
                <a:latin typeface="Goudy Old Style" panose="02020502050305020303" pitchFamily="18" charset="0"/>
              </a:rPr>
              <a:t> and Leatham 2016)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Second order stochastic dominance and risk aversion: Hurley et al (2018)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W" dirty="0">
                <a:latin typeface="Goudy Old Style" panose="02020502050305020303" pitchFamily="18" charset="0"/>
              </a:rPr>
              <a:t>We rely on second order stochastic dominance because it directly relates to risk aversion and does not rely on only two moments of the data as the mean-variance analysis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7CDD-9ED4-FFF5-7395-D767FCDC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" y="72163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Model: Notation and definitions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40206-D813-73F3-602F-A640C56A8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107" y="763480"/>
                <a:ext cx="11327907" cy="60945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Bounded random crop yield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Assume two yield distributions corresponding to old technology (r) and new technology (g)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Yield density function for the old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Yield density function for the new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Cumulative distribution function for the old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Cumulative distribution function for the old technology</a:t>
                </a:r>
              </a:p>
              <a:p>
                <a:r>
                  <a:rPr lang="en-ZW" dirty="0">
                    <a:latin typeface="Gill Sans MT" panose="020B0502020104020203" pitchFamily="34" charset="0"/>
                  </a:rPr>
                  <a:t>Expected utility maximization: Prefer g to r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p>
                        </m:sup>
                        <m:e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Second order stochastic dominance: One can use CDFs to choose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  <m:d>
                          <m:d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nary>
                          <m:nary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  <m:sup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p>
                          </m:sup>
                          <m:e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  ∀</m:t>
                            </m:r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ZW" dirty="0"/>
              </a:p>
              <a:p>
                <a:endParaRPr lang="en-Z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40206-D813-73F3-602F-A640C56A8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107" y="763480"/>
                <a:ext cx="11327907" cy="6094520"/>
              </a:xfrm>
              <a:blipFill>
                <a:blip r:embed="rId2"/>
                <a:stretch>
                  <a:fillRect l="-968" t="-1700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6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15AD-760A-218A-B677-DC791A9D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" y="169818"/>
            <a:ext cx="11060837" cy="81288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Computational Risk Optimization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0BE53-1EB3-A4C1-0C4A-83BCD5387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963" y="982704"/>
                <a:ext cx="11789546" cy="5705478"/>
              </a:xfrm>
            </p:spPr>
            <p:txBody>
              <a:bodyPr>
                <a:normAutofit/>
              </a:bodyPr>
              <a:lstStyle/>
              <a:p>
                <a:r>
                  <a:rPr lang="en-ZW" dirty="0">
                    <a:latin typeface="Goudy Old Style" panose="02020502050305020303" pitchFamily="18" charset="0"/>
                  </a:rPr>
                  <a:t>A farmer will prefer g to r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Z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W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nary>
                                <m:naryPr>
                                  <m:ctrlP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𝑝𝑦</m:t>
                                      </m:r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W" sz="2000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nary>
                              <m:nary>
                                <m:naryPr>
                                  <m:supHide m:val="on"/>
                                  <m:ctrlP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trlP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  <m:e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𝑝𝑦</m:t>
                                              </m:r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ZW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ZW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ZW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𝑑𝑦h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ZW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ZW" sz="2000" dirty="0">
                  <a:latin typeface="Goudy Old Style" panose="02020502050305020303" pitchFamily="18" charset="0"/>
                </a:endParaRPr>
              </a:p>
              <a:p>
                <a:r>
                  <a:rPr lang="en-ZW" b="1" dirty="0">
                    <a:latin typeface="Goudy Old Style" panose="02020502050305020303" pitchFamily="18" charset="0"/>
                  </a:rPr>
                  <a:t>WTP question: </a:t>
                </a:r>
                <a:r>
                  <a:rPr lang="en-ZW" dirty="0">
                    <a:latin typeface="Goudy Old Style" panose="02020502050305020303" pitchFamily="18" charset="0"/>
                  </a:rPr>
                  <a:t>How much crop output would a risk-averse farmer be willing to give up/pay to use the new technology?</a:t>
                </a: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This is given by the w that satisfies the following inequality: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ZW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nary>
                                <m:naryPr>
                                  <m:ctrlP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W" sz="1800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nary>
                              <m:nary>
                                <m:naryPr>
                                  <m:supHide m:val="on"/>
                                  <m:ctrlP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trlP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  <m:e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𝑝𝑦</m:t>
                                              </m:r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ZW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ZW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ZW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𝑑𝑦h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ZW" sz="1800" b="0" i="0" smtClean="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ZW" sz="1800" b="0" dirty="0">
                  <a:latin typeface="Goudy Old Style" panose="02020502050305020303" pitchFamily="18" charset="0"/>
                </a:endParaRP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The lower WTP bound that makes any risk-averse farmer prefer 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1800" b="0" i="1" smtClean="0">
                          <a:latin typeface="Cambria Math" panose="02040503050406030204" pitchFamily="18" charset="0"/>
                        </a:rPr>
                        <m:t>𝑊𝑇</m:t>
                      </m:r>
                      <m:sSup>
                        <m:sSupPr>
                          <m:ctrlPr>
                            <a:rPr lang="en-Z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𝐿𝐵</m:t>
                          </m:r>
                        </m:sup>
                      </m:sSup>
                      <m:r>
                        <a:rPr lang="en-Z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Z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W" sz="1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trlPr>
                                <a:rPr lang="en-Z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sup>
                                <m:e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  ∀ 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func>
                                    <m:func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ZW" sz="18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ZW" sz="1800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The upper WTP bound that makes any risk-averse farmer prefer 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2000" b="0" i="1" smtClean="0">
                          <a:latin typeface="Cambria Math" panose="02040503050406030204" pitchFamily="18" charset="0"/>
                        </a:rPr>
                        <m:t>𝑊𝑇</m:t>
                      </m:r>
                      <m:sSup>
                        <m:sSupPr>
                          <m:ctrlPr>
                            <a:rPr lang="en-Z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ZW" sz="2000" b="0" i="1" smtClean="0">
                              <a:latin typeface="Cambria Math" panose="02040503050406030204" pitchFamily="18" charset="0"/>
                            </a:rPr>
                            <m:t>𝑈𝐵</m:t>
                          </m:r>
                        </m:sup>
                      </m:sSup>
                      <m:r>
                        <a:rPr lang="en-Z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ZW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W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trlPr>
                                <a:rPr lang="en-ZW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sup>
                                <m:e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  ∀ 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func>
                                    <m:func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ZW" sz="20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ZW" sz="2000" dirty="0">
                  <a:latin typeface="Goudy Old Style" panose="02020502050305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0BE53-1EB3-A4C1-0C4A-83BCD5387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963" y="982704"/>
                <a:ext cx="11789546" cy="5705478"/>
              </a:xfrm>
              <a:blipFill>
                <a:blip r:embed="rId2"/>
                <a:stretch>
                  <a:fillRect l="-931" t="-1816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1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EBB2-9CDB-2F29-32C5-CE0576D9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Decision heuristics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6AA-1165-0429-6F8D-E25C53404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791" y="1447062"/>
                <a:ext cx="10995734" cy="4616388"/>
              </a:xfrm>
            </p:spPr>
            <p:txBody>
              <a:bodyPr/>
              <a:lstStyle/>
              <a:p>
                <a:r>
                  <a:rPr lang="en-ZW" dirty="0">
                    <a:latin typeface="Gill Sans MT" panose="020B0502020104020203" pitchFamily="34" charset="0"/>
                  </a:rPr>
                  <a:t>Use Octave software for the computational analysis</a:t>
                </a:r>
              </a:p>
              <a:p>
                <a:pPr marL="0" indent="0">
                  <a:buNone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are positive: A risk averse farmer will find g preferable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are negative: A risk averse farmer will find r preferable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: A risk averse farmer will be indifferent between the two technologies</a:t>
                </a:r>
              </a:p>
              <a:p>
                <a:endParaRPr lang="en-Z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6AA-1165-0429-6F8D-E25C53404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791" y="1447062"/>
                <a:ext cx="10995734" cy="4616388"/>
              </a:xfrm>
              <a:blipFill>
                <a:blip r:embed="rId2"/>
                <a:stretch>
                  <a:fillRect l="-998" t="-2243" r="-610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03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4591-4DB8-C596-295A-19DF85DC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824"/>
          </a:xfrm>
        </p:spPr>
        <p:txBody>
          <a:bodyPr/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and second order stochastic dominance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B9D2-4FDD-5A5C-C1C0-344E8297E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673" y="1520456"/>
            <a:ext cx="3498071" cy="4972419"/>
          </a:xfrm>
        </p:spPr>
        <p:txBody>
          <a:bodyPr>
            <a:normAutofit lnSpcReduction="10000"/>
          </a:bodyPr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order stochastic dominance (FOSD)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FOSD 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FOSD implies SOSD</a:t>
            </a:r>
          </a:p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Second order stochastic dominance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Assuming same mean, agents prefer the technology with less outcome variance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  Based on area of CDFs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SOSD F</a:t>
            </a:r>
          </a:p>
          <a:p>
            <a:pPr marL="457200" lvl="1" indent="0">
              <a:buNone/>
            </a:pPr>
            <a:endParaRPr lang="en-ZW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14DC38C-2F8E-A230-B24E-D092A71D3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92" y="1520456"/>
            <a:ext cx="4110183" cy="48433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F0A3-1E5F-D8D2-136E-590062C0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DA7-CEB8-4644-83E2-B85A10E250DF}" type="slidenum">
              <a:rPr lang="en-ZW" smtClean="0"/>
              <a:t>7</a:t>
            </a:fld>
            <a:endParaRPr lang="en-ZW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963D9F-2A69-922B-03B2-A71BE6973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80988"/>
              </p:ext>
            </p:extLst>
          </p:nvPr>
        </p:nvGraphicFramePr>
        <p:xfrm>
          <a:off x="3808520" y="1656949"/>
          <a:ext cx="3826276" cy="40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967">
                  <a:extLst>
                    <a:ext uri="{9D8B030D-6E8A-4147-A177-3AD203B41FA5}">
                      <a16:colId xmlns:a16="http://schemas.microsoft.com/office/drawing/2014/main" val="3831846546"/>
                    </a:ext>
                  </a:extLst>
                </a:gridCol>
                <a:gridCol w="705368">
                  <a:extLst>
                    <a:ext uri="{9D8B030D-6E8A-4147-A177-3AD203B41FA5}">
                      <a16:colId xmlns:a16="http://schemas.microsoft.com/office/drawing/2014/main" val="463679821"/>
                    </a:ext>
                  </a:extLst>
                </a:gridCol>
                <a:gridCol w="636685">
                  <a:extLst>
                    <a:ext uri="{9D8B030D-6E8A-4147-A177-3AD203B41FA5}">
                      <a16:colId xmlns:a16="http://schemas.microsoft.com/office/drawing/2014/main" val="3489165414"/>
                    </a:ext>
                  </a:extLst>
                </a:gridCol>
                <a:gridCol w="592256">
                  <a:extLst>
                    <a:ext uri="{9D8B030D-6E8A-4147-A177-3AD203B41FA5}">
                      <a16:colId xmlns:a16="http://schemas.microsoft.com/office/drawing/2014/main" val="461929302"/>
                    </a:ext>
                  </a:extLst>
                </a:gridCol>
              </a:tblGrid>
              <a:tr h="122812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Truncated normal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42"/>
                  </a:ext>
                </a:extLst>
              </a:tr>
              <a:tr h="83162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003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936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9087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59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8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2222-4228-5BCB-707A-17637A45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160655"/>
            <a:ext cx="11771453" cy="514551"/>
          </a:xfrm>
        </p:spPr>
        <p:txBody>
          <a:bodyPr>
            <a:normAutofit/>
          </a:bodyPr>
          <a:lstStyle/>
          <a:p>
            <a:r>
              <a:rPr lang="en-ZW" sz="2800" dirty="0">
                <a:latin typeface="Goudy Old Style" panose="02020502050305020303" pitchFamily="18" charset="0"/>
              </a:rPr>
              <a:t>Computational spatial ex-ante economic model under risk aversion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DF422D-E2DA-F67E-0187-F834432B9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519926"/>
              </p:ext>
            </p:extLst>
          </p:nvPr>
        </p:nvGraphicFramePr>
        <p:xfrm>
          <a:off x="1020820" y="3814231"/>
          <a:ext cx="6924695" cy="2841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352">
                  <a:extLst>
                    <a:ext uri="{9D8B030D-6E8A-4147-A177-3AD203B41FA5}">
                      <a16:colId xmlns:a16="http://schemas.microsoft.com/office/drawing/2014/main" val="3691892080"/>
                    </a:ext>
                  </a:extLst>
                </a:gridCol>
                <a:gridCol w="2007831">
                  <a:extLst>
                    <a:ext uri="{9D8B030D-6E8A-4147-A177-3AD203B41FA5}">
                      <a16:colId xmlns:a16="http://schemas.microsoft.com/office/drawing/2014/main" val="842562547"/>
                    </a:ext>
                  </a:extLst>
                </a:gridCol>
                <a:gridCol w="1273259">
                  <a:extLst>
                    <a:ext uri="{9D8B030D-6E8A-4147-A177-3AD203B41FA5}">
                      <a16:colId xmlns:a16="http://schemas.microsoft.com/office/drawing/2014/main" val="308564508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3537060107"/>
                    </a:ext>
                  </a:extLst>
                </a:gridCol>
              </a:tblGrid>
              <a:tr h="65429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Q(base) </a:t>
                      </a:r>
                    </a:p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vs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 vs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vs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89925"/>
                  </a:ext>
                </a:extLst>
              </a:tr>
              <a:tr h="67434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WTP Lower bound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78789"/>
                  </a:ext>
                </a:extLst>
              </a:tr>
              <a:tr h="59871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WTP Upper bound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1.384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37021"/>
                  </a:ext>
                </a:extLst>
              </a:tr>
              <a:tr h="83304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Interpretation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F/SOSD 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Not 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SOSD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427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7A61E4-B20B-FE44-80E3-3C463881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823" y="938856"/>
            <a:ext cx="3928910" cy="571712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216D11-DB45-A27D-4069-A672A2770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0863"/>
              </p:ext>
            </p:extLst>
          </p:nvPr>
        </p:nvGraphicFramePr>
        <p:xfrm>
          <a:off x="1020820" y="675206"/>
          <a:ext cx="6827040" cy="2750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45">
                  <a:extLst>
                    <a:ext uri="{9D8B030D-6E8A-4147-A177-3AD203B41FA5}">
                      <a16:colId xmlns:a16="http://schemas.microsoft.com/office/drawing/2014/main" val="3831846546"/>
                    </a:ext>
                  </a:extLst>
                </a:gridCol>
                <a:gridCol w="1258555">
                  <a:extLst>
                    <a:ext uri="{9D8B030D-6E8A-4147-A177-3AD203B41FA5}">
                      <a16:colId xmlns:a16="http://schemas.microsoft.com/office/drawing/2014/main" val="463679821"/>
                    </a:ext>
                  </a:extLst>
                </a:gridCol>
                <a:gridCol w="1136006">
                  <a:extLst>
                    <a:ext uri="{9D8B030D-6E8A-4147-A177-3AD203B41FA5}">
                      <a16:colId xmlns:a16="http://schemas.microsoft.com/office/drawing/2014/main" val="3489165414"/>
                    </a:ext>
                  </a:extLst>
                </a:gridCol>
                <a:gridCol w="1056734">
                  <a:extLst>
                    <a:ext uri="{9D8B030D-6E8A-4147-A177-3AD203B41FA5}">
                      <a16:colId xmlns:a16="http://schemas.microsoft.com/office/drawing/2014/main" val="461929302"/>
                    </a:ext>
                  </a:extLst>
                </a:gridCol>
              </a:tblGrid>
              <a:tr h="767605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Truncated normal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42"/>
                  </a:ext>
                </a:extLst>
              </a:tr>
              <a:tr h="519784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003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936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9087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59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08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4C8C-6639-6D3B-37A4-E5ED1BC4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Data and crop simulation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E72160-9B3E-3451-FA63-672E501D7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946922"/>
              </p:ext>
            </p:extLst>
          </p:nvPr>
        </p:nvGraphicFramePr>
        <p:xfrm>
          <a:off x="474214" y="1115411"/>
          <a:ext cx="11191042" cy="53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13">
                  <a:extLst>
                    <a:ext uri="{9D8B030D-6E8A-4147-A177-3AD203B41FA5}">
                      <a16:colId xmlns:a16="http://schemas.microsoft.com/office/drawing/2014/main" val="2631810497"/>
                    </a:ext>
                  </a:extLst>
                </a:gridCol>
                <a:gridCol w="2267497">
                  <a:extLst>
                    <a:ext uri="{9D8B030D-6E8A-4147-A177-3AD203B41FA5}">
                      <a16:colId xmlns:a16="http://schemas.microsoft.com/office/drawing/2014/main" val="4166645857"/>
                    </a:ext>
                  </a:extLst>
                </a:gridCol>
                <a:gridCol w="2258049">
                  <a:extLst>
                    <a:ext uri="{9D8B030D-6E8A-4147-A177-3AD203B41FA5}">
                      <a16:colId xmlns:a16="http://schemas.microsoft.com/office/drawing/2014/main" val="1337121407"/>
                    </a:ext>
                  </a:extLst>
                </a:gridCol>
                <a:gridCol w="4864883">
                  <a:extLst>
                    <a:ext uri="{9D8B030D-6E8A-4147-A177-3AD203B41FA5}">
                      <a16:colId xmlns:a16="http://schemas.microsoft.com/office/drawing/2014/main" val="2449998701"/>
                    </a:ext>
                  </a:extLst>
                </a:gridCol>
              </a:tblGrid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 number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Rice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Wheat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0064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Farmers’ practice baseline without nutrient and water limitations to understand current limits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956809"/>
                  </a:ext>
                </a:extLst>
              </a:tr>
              <a:tr h="800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variety at a fixed recommended date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03714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medium duration variety at a fixed recommended date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58795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rice variety at the onset of monsoon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339563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long duration varieties at monsoon onset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312144"/>
                  </a:ext>
                </a:extLst>
              </a:tr>
              <a:tr h="331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35575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medium varieties at monsoon onset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41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96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7946</TotalTime>
  <Words>1207</Words>
  <Application>Microsoft Office PowerPoint</Application>
  <PresentationFormat>Widescreen</PresentationFormat>
  <Paragraphs>213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Gill Sans MT</vt:lpstr>
      <vt:lpstr>Goudy Old Style</vt:lpstr>
      <vt:lpstr>Helvetica</vt:lpstr>
      <vt:lpstr>Times New Roman</vt:lpstr>
      <vt:lpstr>Wingdings</vt:lpstr>
      <vt:lpstr>Office Theme</vt:lpstr>
      <vt:lpstr>        Spatially explicit yield and economic risks of rice planting date strategies for Indo-Gangetic Plains :  A computational risk modelling approach</vt:lpstr>
      <vt:lpstr>Motivation</vt:lpstr>
      <vt:lpstr>Related literature</vt:lpstr>
      <vt:lpstr>Model: Notation and definitions </vt:lpstr>
      <vt:lpstr>Computational Risk Optimization Model</vt:lpstr>
      <vt:lpstr>Decision heuristics </vt:lpstr>
      <vt:lpstr>First and second order stochastic dominance </vt:lpstr>
      <vt:lpstr>Computational spatial ex-ante economic model under risk aversion </vt:lpstr>
      <vt:lpstr>Data and crop simulation models</vt:lpstr>
      <vt:lpstr>PowerPoint Presentation</vt:lpstr>
      <vt:lpstr>PowerPoint Presentation</vt:lpstr>
      <vt:lpstr>Economic assessment for each crop separately</vt:lpstr>
      <vt:lpstr>PowerPoint Presentation</vt:lpstr>
      <vt:lpstr>Economic and risk assessment of cropping system</vt:lpstr>
      <vt:lpstr>PowerPoint Presentation</vt:lpstr>
      <vt:lpstr>PowerPoint Presentation</vt:lpstr>
      <vt:lpstr>Understanding heterogeneity of WTP Bounds: Using onset-long duration as a case </vt:lpstr>
      <vt:lpstr>Conclusion</vt:lpstr>
      <vt:lpstr>Key references</vt:lpstr>
      <vt:lpstr>Appendices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Planting date strategies and risk: Towards greater economic benefits in rice-wheat systems in Bihar</dc:title>
  <dc:creator>Maxwell Mkondiwa</dc:creator>
  <cp:lastModifiedBy>MKONDIWA, Maxwell (CIMMYT-India)</cp:lastModifiedBy>
  <cp:revision>4</cp:revision>
  <dcterms:created xsi:type="dcterms:W3CDTF">2022-10-06T05:31:10Z</dcterms:created>
  <dcterms:modified xsi:type="dcterms:W3CDTF">2023-07-26T09:39:26Z</dcterms:modified>
</cp:coreProperties>
</file>