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1" r:id="rId4"/>
    <p:sldId id="415" r:id="rId5"/>
    <p:sldId id="274" r:id="rId6"/>
    <p:sldId id="420" r:id="rId7"/>
    <p:sldId id="260" r:id="rId8"/>
    <p:sldId id="401" r:id="rId9"/>
    <p:sldId id="271" r:id="rId10"/>
    <p:sldId id="410" r:id="rId11"/>
    <p:sldId id="403" r:id="rId12"/>
    <p:sldId id="409" r:id="rId13"/>
    <p:sldId id="258" r:id="rId14"/>
    <p:sldId id="407" r:id="rId15"/>
    <p:sldId id="281" r:id="rId16"/>
    <p:sldId id="266" r:id="rId17"/>
    <p:sldId id="404" r:id="rId18"/>
    <p:sldId id="408" r:id="rId19"/>
    <p:sldId id="406" r:id="rId20"/>
    <p:sldId id="413" r:id="rId21"/>
    <p:sldId id="416" r:id="rId22"/>
    <p:sldId id="417" r:id="rId23"/>
    <p:sldId id="418" r:id="rId24"/>
    <p:sldId id="422" r:id="rId25"/>
    <p:sldId id="268" r:id="rId26"/>
    <p:sldId id="41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FFD4-2463-4344-9DB3-AF68CB17649B}" v="41" dt="2023-03-01T10:39:24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FE6CFFD4-2463-4344-9DB3-AF68CB17649B}"/>
    <pc:docChg chg="custSel addSld delSld modSld sldOrd">
      <pc:chgData name="MKONDIWA, Maxwell (CIMMYT-India)" userId="861bee07-b612-4cf7-beae-414489ecebf8" providerId="ADAL" clId="{FE6CFFD4-2463-4344-9DB3-AF68CB17649B}" dt="2023-03-03T10:24:49.765" v="519" actId="47"/>
      <pc:docMkLst>
        <pc:docMk/>
      </pc:docMkLst>
      <pc:sldChg chg="ord">
        <pc:chgData name="MKONDIWA, Maxwell (CIMMYT-India)" userId="861bee07-b612-4cf7-beae-414489ecebf8" providerId="ADAL" clId="{FE6CFFD4-2463-4344-9DB3-AF68CB17649B}" dt="2023-03-01T10:32:23.649" v="43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FE6CFFD4-2463-4344-9DB3-AF68CB17649B}" dt="2023-02-28T05:15:20.807" v="434" actId="27636"/>
        <pc:sldMkLst>
          <pc:docMk/>
          <pc:sldMk cId="3239193764" sldId="268"/>
        </pc:sldMkLst>
        <pc:spChg chg="mod">
          <ac:chgData name="MKONDIWA, Maxwell (CIMMYT-India)" userId="861bee07-b612-4cf7-beae-414489ecebf8" providerId="ADAL" clId="{FE6CFFD4-2463-4344-9DB3-AF68CB17649B}" dt="2023-02-28T05:03:28.833" v="108" actId="27636"/>
          <ac:spMkLst>
            <pc:docMk/>
            <pc:sldMk cId="3239193764" sldId="268"/>
            <ac:spMk id="2" creationId="{33A58244-028E-FEBB-69B0-5D5D2D1A7C7A}"/>
          </ac:spMkLst>
        </pc:spChg>
        <pc:spChg chg="mod">
          <ac:chgData name="MKONDIWA, Maxwell (CIMMYT-India)" userId="861bee07-b612-4cf7-beae-414489ecebf8" providerId="ADAL" clId="{FE6CFFD4-2463-4344-9DB3-AF68CB17649B}" dt="2023-02-28T05:15:20.807" v="434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modSp add del mod">
        <pc:chgData name="MKONDIWA, Maxwell (CIMMYT-India)" userId="861bee07-b612-4cf7-beae-414489ecebf8" providerId="ADAL" clId="{FE6CFFD4-2463-4344-9DB3-AF68CB17649B}" dt="2023-03-01T10:34:37.300" v="463" actId="1076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FE6CFFD4-2463-4344-9DB3-AF68CB17649B}" dt="2023-03-01T10:34:37.300" v="463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FE6CFFD4-2463-4344-9DB3-AF68CB17649B}" dt="2023-03-01T10:34:24.460" v="462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modSp mod">
        <pc:chgData name="MKONDIWA, Maxwell (CIMMYT-India)" userId="861bee07-b612-4cf7-beae-414489ecebf8" providerId="ADAL" clId="{FE6CFFD4-2463-4344-9DB3-AF68CB17649B}" dt="2023-02-28T05:00:22.648" v="23" actId="1076"/>
        <pc:sldMkLst>
          <pc:docMk/>
          <pc:sldMk cId="3465761932" sldId="404"/>
        </pc:sldMkLst>
        <pc:picChg chg="mod">
          <ac:chgData name="MKONDIWA, Maxwell (CIMMYT-India)" userId="861bee07-b612-4cf7-beae-414489ecebf8" providerId="ADAL" clId="{FE6CFFD4-2463-4344-9DB3-AF68CB17649B}" dt="2023-02-28T05:00:20.663" v="22" actId="1076"/>
          <ac:picMkLst>
            <pc:docMk/>
            <pc:sldMk cId="3465761932" sldId="404"/>
            <ac:picMk id="2" creationId="{DAF9EB1F-FB9A-5D12-820B-9566918576A4}"/>
          </ac:picMkLst>
        </pc:picChg>
        <pc:picChg chg="mod">
          <ac:chgData name="MKONDIWA, Maxwell (CIMMYT-India)" userId="861bee07-b612-4cf7-beae-414489ecebf8" providerId="ADAL" clId="{FE6CFFD4-2463-4344-9DB3-AF68CB17649B}" dt="2023-02-28T05:00:18.346" v="21" actId="1076"/>
          <ac:picMkLst>
            <pc:docMk/>
            <pc:sldMk cId="3465761932" sldId="404"/>
            <ac:picMk id="3" creationId="{506FB010-1172-BB88-0F0D-FA8E355A0ED5}"/>
          </ac:picMkLst>
        </pc:picChg>
        <pc:picChg chg="add mod modCrop">
          <ac:chgData name="MKONDIWA, Maxwell (CIMMYT-India)" userId="861bee07-b612-4cf7-beae-414489ecebf8" providerId="ADAL" clId="{FE6CFFD4-2463-4344-9DB3-AF68CB17649B}" dt="2023-02-28T05:00:22.648" v="23" actId="1076"/>
          <ac:picMkLst>
            <pc:docMk/>
            <pc:sldMk cId="3465761932" sldId="404"/>
            <ac:picMk id="5" creationId="{9F44A312-6C8E-4C1C-7693-DE8487E9FB02}"/>
          </ac:picMkLst>
        </pc:picChg>
      </pc:sldChg>
      <pc:sldChg chg="delSp del mod">
        <pc:chgData name="MKONDIWA, Maxwell (CIMMYT-India)" userId="861bee07-b612-4cf7-beae-414489ecebf8" providerId="ADAL" clId="{FE6CFFD4-2463-4344-9DB3-AF68CB17649B}" dt="2023-02-28T04:59:31.301" v="11" actId="47"/>
        <pc:sldMkLst>
          <pc:docMk/>
          <pc:sldMk cId="870741121" sldId="405"/>
        </pc:sldMkLst>
        <pc:picChg chg="del">
          <ac:chgData name="MKONDIWA, Maxwell (CIMMYT-India)" userId="861bee07-b612-4cf7-beae-414489ecebf8" providerId="ADAL" clId="{FE6CFFD4-2463-4344-9DB3-AF68CB17649B}" dt="2023-02-28T04:59:19.993" v="7" actId="21"/>
          <ac:picMkLst>
            <pc:docMk/>
            <pc:sldMk cId="870741121" sldId="405"/>
            <ac:picMk id="4" creationId="{533FE52B-B5E4-5526-DEA6-1A18B7E50FDE}"/>
          </ac:picMkLst>
        </pc:picChg>
      </pc:sldChg>
      <pc:sldChg chg="modSp mod">
        <pc:chgData name="MKONDIWA, Maxwell (CIMMYT-India)" userId="861bee07-b612-4cf7-beae-414489ecebf8" providerId="ADAL" clId="{FE6CFFD4-2463-4344-9DB3-AF68CB17649B}" dt="2023-02-28T05:10:56.750" v="429" actId="14100"/>
        <pc:sldMkLst>
          <pc:docMk/>
          <pc:sldMk cId="1260023922" sldId="413"/>
        </pc:sldMkLst>
        <pc:spChg chg="mod">
          <ac:chgData name="MKONDIWA, Maxwell (CIMMYT-India)" userId="861bee07-b612-4cf7-beae-414489ecebf8" providerId="ADAL" clId="{FE6CFFD4-2463-4344-9DB3-AF68CB17649B}" dt="2023-02-28T05:10:56.750" v="429" actId="14100"/>
          <ac:spMkLst>
            <pc:docMk/>
            <pc:sldMk cId="1260023922" sldId="413"/>
            <ac:spMk id="2" creationId="{F45937E6-5FCE-9A5F-880D-4A5E840391AA}"/>
          </ac:spMkLst>
        </pc:spChg>
      </pc:sldChg>
      <pc:sldChg chg="modSp mod">
        <pc:chgData name="MKONDIWA, Maxwell (CIMMYT-India)" userId="861bee07-b612-4cf7-beae-414489ecebf8" providerId="ADAL" clId="{FE6CFFD4-2463-4344-9DB3-AF68CB17649B}" dt="2023-02-28T05:10:08.826" v="426" actId="6549"/>
        <pc:sldMkLst>
          <pc:docMk/>
          <pc:sldMk cId="3031076343" sldId="414"/>
        </pc:sldMkLst>
        <pc:spChg chg="mod">
          <ac:chgData name="MKONDIWA, Maxwell (CIMMYT-India)" userId="861bee07-b612-4cf7-beae-414489ecebf8" providerId="ADAL" clId="{FE6CFFD4-2463-4344-9DB3-AF68CB17649B}" dt="2023-02-28T05:10:08.826" v="426" actId="6549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861bee07-b612-4cf7-beae-414489ecebf8" providerId="ADAL" clId="{FE6CFFD4-2463-4344-9DB3-AF68CB17649B}" dt="2023-02-28T05:01:41.207" v="100" actId="47"/>
        <pc:sldMkLst>
          <pc:docMk/>
          <pc:sldMk cId="1383513619" sldId="415"/>
        </pc:sldMkLst>
      </pc:sldChg>
      <pc:sldChg chg="add">
        <pc:chgData name="MKONDIWA, Maxwell (CIMMYT-India)" userId="861bee07-b612-4cf7-beae-414489ecebf8" providerId="ADAL" clId="{FE6CFFD4-2463-4344-9DB3-AF68CB17649B}" dt="2023-03-01T10:32:20.596" v="436"/>
        <pc:sldMkLst>
          <pc:docMk/>
          <pc:sldMk cId="2298464544" sldId="415"/>
        </pc:sldMkLst>
      </pc:sldChg>
      <pc:sldChg chg="new del">
        <pc:chgData name="MKONDIWA, Maxwell (CIMMYT-India)" userId="861bee07-b612-4cf7-beae-414489ecebf8" providerId="ADAL" clId="{FE6CFFD4-2463-4344-9DB3-AF68CB17649B}" dt="2023-02-28T05:00:48.917" v="25" actId="47"/>
        <pc:sldMkLst>
          <pc:docMk/>
          <pc:sldMk cId="655128338" sldId="416"/>
        </pc:sldMkLst>
      </pc:sldChg>
      <pc:sldChg chg="modSp new mod">
        <pc:chgData name="MKONDIWA, Maxwell (CIMMYT-India)" userId="861bee07-b612-4cf7-beae-414489ecebf8" providerId="ADAL" clId="{FE6CFFD4-2463-4344-9DB3-AF68CB17649B}" dt="2023-02-28T05:03:03.824" v="103" actId="2711"/>
        <pc:sldMkLst>
          <pc:docMk/>
          <pc:sldMk cId="1412108326" sldId="416"/>
        </pc:sldMkLst>
        <pc:spChg chg="mod">
          <ac:chgData name="MKONDIWA, Maxwell (CIMMYT-India)" userId="861bee07-b612-4cf7-beae-414489ecebf8" providerId="ADAL" clId="{FE6CFFD4-2463-4344-9DB3-AF68CB17649B}" dt="2023-02-28T05:02:58.202" v="102" actId="2711"/>
          <ac:spMkLst>
            <pc:docMk/>
            <pc:sldMk cId="1412108326" sldId="416"/>
            <ac:spMk id="2" creationId="{2C3B9B3C-29B6-DE63-9CA7-73992E191AA4}"/>
          </ac:spMkLst>
        </pc:spChg>
        <pc:spChg chg="mod">
          <ac:chgData name="MKONDIWA, Maxwell (CIMMYT-India)" userId="861bee07-b612-4cf7-beae-414489ecebf8" providerId="ADAL" clId="{FE6CFFD4-2463-4344-9DB3-AF68CB17649B}" dt="2023-02-28T05:03:03.824" v="103" actId="2711"/>
          <ac:spMkLst>
            <pc:docMk/>
            <pc:sldMk cId="1412108326" sldId="416"/>
            <ac:spMk id="3" creationId="{F975C54F-4BE6-19D9-CD7C-92137A9B46B0}"/>
          </ac:spMkLst>
        </pc:spChg>
      </pc:sldChg>
      <pc:sldChg chg="addSp delSp modSp new mod">
        <pc:chgData name="MKONDIWA, Maxwell (CIMMYT-India)" userId="861bee07-b612-4cf7-beae-414489ecebf8" providerId="ADAL" clId="{FE6CFFD4-2463-4344-9DB3-AF68CB17649B}" dt="2023-03-03T10:24:28.303" v="518" actId="22"/>
        <pc:sldMkLst>
          <pc:docMk/>
          <pc:sldMk cId="4134382069" sldId="417"/>
        </pc:sldMkLst>
        <pc:spChg chg="mod">
          <ac:chgData name="MKONDIWA, Maxwell (CIMMYT-India)" userId="861bee07-b612-4cf7-beae-414489ecebf8" providerId="ADAL" clId="{FE6CFFD4-2463-4344-9DB3-AF68CB17649B}" dt="2023-03-01T10:35:30.113" v="465" actId="14100"/>
          <ac:spMkLst>
            <pc:docMk/>
            <pc:sldMk cId="4134382069" sldId="417"/>
            <ac:spMk id="2" creationId="{244E831C-DB0B-431D-75D3-F0FCBFD3B846}"/>
          </ac:spMkLst>
        </pc:spChg>
        <pc:spChg chg="del mod">
          <ac:chgData name="MKONDIWA, Maxwell (CIMMYT-India)" userId="861bee07-b612-4cf7-beae-414489ecebf8" providerId="ADAL" clId="{FE6CFFD4-2463-4344-9DB3-AF68CB17649B}" dt="2023-03-03T10:24:28.303" v="518" actId="22"/>
          <ac:spMkLst>
            <pc:docMk/>
            <pc:sldMk cId="4134382069" sldId="417"/>
            <ac:spMk id="3" creationId="{56D57E90-C9C7-57C3-346D-6EF4ABAF0FA3}"/>
          </ac:spMkLst>
        </pc:spChg>
        <pc:picChg chg="add mod ord">
          <ac:chgData name="MKONDIWA, Maxwell (CIMMYT-India)" userId="861bee07-b612-4cf7-beae-414489ecebf8" providerId="ADAL" clId="{FE6CFFD4-2463-4344-9DB3-AF68CB17649B}" dt="2023-03-03T10:24:28.303" v="518" actId="22"/>
          <ac:picMkLst>
            <pc:docMk/>
            <pc:sldMk cId="4134382069" sldId="417"/>
            <ac:picMk id="5" creationId="{06A975D9-0B33-A279-2483-03F9374596A4}"/>
          </ac:picMkLst>
        </pc:picChg>
      </pc:sldChg>
      <pc:sldChg chg="modSp new mod">
        <pc:chgData name="MKONDIWA, Maxwell (CIMMYT-India)" userId="861bee07-b612-4cf7-beae-414489ecebf8" providerId="ADAL" clId="{FE6CFFD4-2463-4344-9DB3-AF68CB17649B}" dt="2023-02-28T05:15:15.105" v="432" actId="2711"/>
        <pc:sldMkLst>
          <pc:docMk/>
          <pc:sldMk cId="1870241943" sldId="418"/>
        </pc:sldMkLst>
        <pc:spChg chg="mod">
          <ac:chgData name="MKONDIWA, Maxwell (CIMMYT-India)" userId="861bee07-b612-4cf7-beae-414489ecebf8" providerId="ADAL" clId="{FE6CFFD4-2463-4344-9DB3-AF68CB17649B}" dt="2023-02-28T05:15:15.105" v="432" actId="2711"/>
          <ac:spMkLst>
            <pc:docMk/>
            <pc:sldMk cId="1870241943" sldId="418"/>
            <ac:spMk id="2" creationId="{225174FE-69DE-5E15-7185-4035B351AEC1}"/>
          </ac:spMkLst>
        </pc:spChg>
      </pc:sldChg>
      <pc:sldChg chg="new del">
        <pc:chgData name="MKONDIWA, Maxwell (CIMMYT-India)" userId="861bee07-b612-4cf7-beae-414489ecebf8" providerId="ADAL" clId="{FE6CFFD4-2463-4344-9DB3-AF68CB17649B}" dt="2023-03-03T10:24:49.765" v="519" actId="47"/>
        <pc:sldMkLst>
          <pc:docMk/>
          <pc:sldMk cId="528723066" sldId="419"/>
        </pc:sldMkLst>
      </pc:sldChg>
      <pc:sldChg chg="add">
        <pc:chgData name="MKONDIWA, Maxwell (CIMMYT-India)" userId="861bee07-b612-4cf7-beae-414489ecebf8" providerId="ADAL" clId="{FE6CFFD4-2463-4344-9DB3-AF68CB17649B}" dt="2023-03-01T10:32:20.596" v="436"/>
        <pc:sldMkLst>
          <pc:docMk/>
          <pc:sldMk cId="2358037700" sldId="420"/>
        </pc:sldMkLst>
      </pc:sldChg>
      <pc:sldChg chg="new del">
        <pc:chgData name="MKONDIWA, Maxwell (CIMMYT-India)" userId="861bee07-b612-4cf7-beae-414489ecebf8" providerId="ADAL" clId="{FE6CFFD4-2463-4344-9DB3-AF68CB17649B}" dt="2023-03-01T10:36:08.607" v="471" actId="47"/>
        <pc:sldMkLst>
          <pc:docMk/>
          <pc:sldMk cId="1809658737" sldId="421"/>
        </pc:sldMkLst>
      </pc:sldChg>
      <pc:sldChg chg="addSp modSp new mod">
        <pc:chgData name="MKONDIWA, Maxwell (CIMMYT-India)" userId="861bee07-b612-4cf7-beae-414489ecebf8" providerId="ADAL" clId="{FE6CFFD4-2463-4344-9DB3-AF68CB17649B}" dt="2023-03-01T10:39:54.412" v="516" actId="14100"/>
        <pc:sldMkLst>
          <pc:docMk/>
          <pc:sldMk cId="2227857649" sldId="422"/>
        </pc:sldMkLst>
        <pc:picChg chg="add mod">
          <ac:chgData name="MKONDIWA, Maxwell (CIMMYT-India)" userId="861bee07-b612-4cf7-beae-414489ecebf8" providerId="ADAL" clId="{FE6CFFD4-2463-4344-9DB3-AF68CB17649B}" dt="2023-03-01T10:37:02.293" v="477" actId="14100"/>
          <ac:picMkLst>
            <pc:docMk/>
            <pc:sldMk cId="2227857649" sldId="422"/>
            <ac:picMk id="2" creationId="{1A7EC0A6-C3B1-9898-D0CF-F9691CFC3B5A}"/>
          </ac:picMkLst>
        </pc:picChg>
        <pc:picChg chg="add mod">
          <ac:chgData name="MKONDIWA, Maxwell (CIMMYT-India)" userId="861bee07-b612-4cf7-beae-414489ecebf8" providerId="ADAL" clId="{FE6CFFD4-2463-4344-9DB3-AF68CB17649B}" dt="2023-03-01T10:37:28.995" v="483" actId="1076"/>
          <ac:picMkLst>
            <pc:docMk/>
            <pc:sldMk cId="2227857649" sldId="422"/>
            <ac:picMk id="3" creationId="{C588CFDE-777B-0323-1511-92A8A86C4B3D}"/>
          </ac:picMkLst>
        </pc:picChg>
        <pc:picChg chg="add mod">
          <ac:chgData name="MKONDIWA, Maxwell (CIMMYT-India)" userId="861bee07-b612-4cf7-beae-414489ecebf8" providerId="ADAL" clId="{FE6CFFD4-2463-4344-9DB3-AF68CB17649B}" dt="2023-03-01T10:38:04.687" v="489" actId="14100"/>
          <ac:picMkLst>
            <pc:docMk/>
            <pc:sldMk cId="2227857649" sldId="422"/>
            <ac:picMk id="4" creationId="{566A7267-F9B6-6C49-71D1-60723170F606}"/>
          </ac:picMkLst>
        </pc:picChg>
        <pc:picChg chg="add mod">
          <ac:chgData name="MKONDIWA, Maxwell (CIMMYT-India)" userId="861bee07-b612-4cf7-beae-414489ecebf8" providerId="ADAL" clId="{FE6CFFD4-2463-4344-9DB3-AF68CB17649B}" dt="2023-03-01T10:39:50.042" v="514" actId="1076"/>
          <ac:picMkLst>
            <pc:docMk/>
            <pc:sldMk cId="2227857649" sldId="422"/>
            <ac:picMk id="5" creationId="{A8B234A2-1FCC-7884-BD62-87F89C9EFFD8}"/>
          </ac:picMkLst>
        </pc:picChg>
        <pc:picChg chg="add mod">
          <ac:chgData name="MKONDIWA, Maxwell (CIMMYT-India)" userId="861bee07-b612-4cf7-beae-414489ecebf8" providerId="ADAL" clId="{FE6CFFD4-2463-4344-9DB3-AF68CB17649B}" dt="2023-03-01T10:39:48.787" v="513" actId="1076"/>
          <ac:picMkLst>
            <pc:docMk/>
            <pc:sldMk cId="2227857649" sldId="422"/>
            <ac:picMk id="6" creationId="{29667423-1CD8-0893-1427-1BCBEBAD84AF}"/>
          </ac:picMkLst>
        </pc:picChg>
        <pc:picChg chg="add mod">
          <ac:chgData name="MKONDIWA, Maxwell (CIMMYT-India)" userId="861bee07-b612-4cf7-beae-414489ecebf8" providerId="ADAL" clId="{FE6CFFD4-2463-4344-9DB3-AF68CB17649B}" dt="2023-03-01T10:39:54.412" v="516" actId="14100"/>
          <ac:picMkLst>
            <pc:docMk/>
            <pc:sldMk cId="2227857649" sldId="422"/>
            <ac:picMk id="7" creationId="{58760955-ADD1-FF1F-4157-EB8113AAEF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3/3/2023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1122363"/>
            <a:ext cx="11301274" cy="1540938"/>
          </a:xfrm>
        </p:spPr>
        <p:txBody>
          <a:bodyPr>
            <a:normAutofit/>
          </a:bodyPr>
          <a:lstStyle/>
          <a:p>
            <a:r>
              <a:rPr lang="en-ZW" sz="3600" b="1" dirty="0">
                <a:latin typeface="Goudy Old Style" panose="02020502050305020303" pitchFamily="18" charset="0"/>
              </a:rPr>
              <a:t>Planting date strategies and risk: Towards greater economic benefits in rice-wheat systems in Bihar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DA183-F603-03AF-DAE9-8726100A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83" y="833377"/>
            <a:ext cx="8461093" cy="5729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B3179-ACB5-ED84-EB9E-8479ABFD7719}"/>
              </a:ext>
            </a:extLst>
          </p:cNvPr>
          <p:cNvSpPr txBox="1"/>
          <p:nvPr/>
        </p:nvSpPr>
        <p:spPr>
          <a:xfrm>
            <a:off x="1516283" y="295154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7229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0F1606-7A28-B979-C9C3-39DFC933BFB7}"/>
              </a:ext>
            </a:extLst>
          </p:cNvPr>
          <p:cNvGrpSpPr/>
          <p:nvPr/>
        </p:nvGrpSpPr>
        <p:grpSpPr>
          <a:xfrm>
            <a:off x="256658" y="145094"/>
            <a:ext cx="11693867" cy="5884674"/>
            <a:chOff x="256658" y="145094"/>
            <a:chExt cx="11693867" cy="58846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CF0796-BB1F-7AD2-EF5D-9CBFF63C1635}"/>
                </a:ext>
              </a:extLst>
            </p:cNvPr>
            <p:cNvGrpSpPr/>
            <p:nvPr/>
          </p:nvGrpSpPr>
          <p:grpSpPr>
            <a:xfrm>
              <a:off x="256658" y="145094"/>
              <a:ext cx="11693867" cy="5884674"/>
              <a:chOff x="256658" y="145094"/>
              <a:chExt cx="11693867" cy="5884674"/>
            </a:xfrm>
          </p:grpSpPr>
          <p:pic>
            <p:nvPicPr>
              <p:cNvPr id="19" name="Picture 18" descr="Chart, histogram&#10;&#10;Description automatically generated">
                <a:extLst>
                  <a:ext uri="{FF2B5EF4-FFF2-40B4-BE49-F238E27FC236}">
                    <a16:creationId xmlns:a16="http://schemas.microsoft.com/office/drawing/2014/main" id="{8DED7BB8-9315-E270-DB8E-981CF86F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1" name="Picture 20" descr="Chart, histogram&#10;&#10;Description automatically generated">
                <a:extLst>
                  <a:ext uri="{FF2B5EF4-FFF2-40B4-BE49-F238E27FC236}">
                    <a16:creationId xmlns:a16="http://schemas.microsoft.com/office/drawing/2014/main" id="{5E575EEE-16DD-660E-E7CD-EC033964E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525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3" name="Picture 22" descr="Chart&#10;&#10;Description automatically generated">
                <a:extLst>
                  <a:ext uri="{FF2B5EF4-FFF2-40B4-BE49-F238E27FC236}">
                    <a16:creationId xmlns:a16="http://schemas.microsoft.com/office/drawing/2014/main" id="{CD086DB9-1D20-635B-42E2-599C35FE6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680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5" name="Picture 24" descr="Chart, histogram&#10;&#10;Description automatically generated">
                <a:extLst>
                  <a:ext uri="{FF2B5EF4-FFF2-40B4-BE49-F238E27FC236}">
                    <a16:creationId xmlns:a16="http://schemas.microsoft.com/office/drawing/2014/main" id="{21334060-5FCE-2B0D-B7C0-196DA708A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7" name="Picture 26" descr="Chart&#10;&#10;Description automatically generated">
                <a:extLst>
                  <a:ext uri="{FF2B5EF4-FFF2-40B4-BE49-F238E27FC236}">
                    <a16:creationId xmlns:a16="http://schemas.microsoft.com/office/drawing/2014/main" id="{86A6BF43-23C9-71DC-2A24-E3F467F2E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525" y="3635343"/>
                <a:ext cx="3960000" cy="239442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2B29CD-616E-76C9-9B48-DC939FFC7310}"/>
                  </a:ext>
                </a:extLst>
              </p:cNvPr>
              <p:cNvSpPr txBox="1"/>
              <p:nvPr/>
            </p:nvSpPr>
            <p:spPr>
              <a:xfrm>
                <a:off x="256659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862FD-170B-7667-ED5D-A5CE8B062D84}"/>
                  </a:ext>
                </a:extLst>
              </p:cNvPr>
              <p:cNvSpPr txBox="1"/>
              <p:nvPr/>
            </p:nvSpPr>
            <p:spPr>
              <a:xfrm>
                <a:off x="3828878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b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136C8D-51CF-5056-EBBC-54F84449CECE}"/>
                  </a:ext>
                </a:extLst>
              </p:cNvPr>
              <p:cNvSpPr txBox="1"/>
              <p:nvPr/>
            </p:nvSpPr>
            <p:spPr>
              <a:xfrm>
                <a:off x="7806541" y="23647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c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641386-2C2F-CC50-081A-A7EA40BA9A7F}"/>
                  </a:ext>
                </a:extLst>
              </p:cNvPr>
              <p:cNvSpPr txBox="1"/>
              <p:nvPr/>
            </p:nvSpPr>
            <p:spPr>
              <a:xfrm>
                <a:off x="256658" y="303310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A0938B-A3CB-0E2C-4694-C3D3125D1EEA}"/>
                  </a:ext>
                </a:extLst>
              </p:cNvPr>
              <p:cNvSpPr txBox="1"/>
              <p:nvPr/>
            </p:nvSpPr>
            <p:spPr>
              <a:xfrm>
                <a:off x="3828878" y="3113820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9F0835-01B6-9AF7-6FE6-BF351E46E248}"/>
                  </a:ext>
                </a:extLst>
              </p:cNvPr>
              <p:cNvSpPr txBox="1"/>
              <p:nvPr/>
            </p:nvSpPr>
            <p:spPr>
              <a:xfrm>
                <a:off x="7637072" y="3275111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f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1E5A818-3BC4-0EB6-2B87-A90CC472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58" y="614260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51EB5-18D2-DB13-72D3-C3CB9BC8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72" y="1137665"/>
            <a:ext cx="8252750" cy="5205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78F54-C657-D4F8-76FC-30505013C075}"/>
              </a:ext>
            </a:extLst>
          </p:cNvPr>
          <p:cNvSpPr txBox="1"/>
          <p:nvPr/>
        </p:nvSpPr>
        <p:spPr>
          <a:xfrm>
            <a:off x="1967696" y="289367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301722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F1DFEC-75AD-0774-E98F-F5FE940C5526}"/>
              </a:ext>
            </a:extLst>
          </p:cNvPr>
          <p:cNvGrpSpPr/>
          <p:nvPr/>
        </p:nvGrpSpPr>
        <p:grpSpPr>
          <a:xfrm>
            <a:off x="270648" y="194521"/>
            <a:ext cx="11582285" cy="5680487"/>
            <a:chOff x="270648" y="194521"/>
            <a:chExt cx="11582285" cy="56804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B29CD-616E-76C9-9B48-DC939FFC7310}"/>
                </a:ext>
              </a:extLst>
            </p:cNvPr>
            <p:cNvSpPr txBox="1"/>
            <p:nvPr/>
          </p:nvSpPr>
          <p:spPr>
            <a:xfrm>
              <a:off x="339067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A862FD-170B-7667-ED5D-A5CE8B062D84}"/>
                </a:ext>
              </a:extLst>
            </p:cNvPr>
            <p:cNvSpPr txBox="1"/>
            <p:nvPr/>
          </p:nvSpPr>
          <p:spPr>
            <a:xfrm>
              <a:off x="3911286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36C8D-51CF-5056-EBBC-54F84449CECE}"/>
                </a:ext>
              </a:extLst>
            </p:cNvPr>
            <p:cNvSpPr txBox="1"/>
            <p:nvPr/>
          </p:nvSpPr>
          <p:spPr>
            <a:xfrm>
              <a:off x="7888949" y="285906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1386-2C2F-CC50-081A-A7EA40BA9A7F}"/>
                </a:ext>
              </a:extLst>
            </p:cNvPr>
            <p:cNvSpPr txBox="1"/>
            <p:nvPr/>
          </p:nvSpPr>
          <p:spPr>
            <a:xfrm>
              <a:off x="339066" y="3243892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A0938B-A3CB-0E2C-4694-C3D3125D1EEA}"/>
                </a:ext>
              </a:extLst>
            </p:cNvPr>
            <p:cNvSpPr txBox="1"/>
            <p:nvPr/>
          </p:nvSpPr>
          <p:spPr>
            <a:xfrm>
              <a:off x="3911286" y="3163247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F0835-01B6-9AF7-6FE6-BF351E46E248}"/>
                </a:ext>
              </a:extLst>
            </p:cNvPr>
            <p:cNvSpPr txBox="1"/>
            <p:nvPr/>
          </p:nvSpPr>
          <p:spPr>
            <a:xfrm>
              <a:off x="7719480" y="332453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f</a:t>
              </a:r>
            </a:p>
          </p:txBody>
        </p:sp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5A35FAAB-513B-3423-E4A0-5681095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088" y="593683"/>
              <a:ext cx="3600000" cy="217675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FC3461A-EFB7-E46D-741B-6BF1A716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593683"/>
              <a:ext cx="3600000" cy="2176750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C2B94D48-8867-9E12-076A-D050FFA8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66" y="3632315"/>
              <a:ext cx="3600000" cy="2176750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84D55DC-5E9C-11DC-ACE0-DB7EDD9D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273" y="3632315"/>
              <a:ext cx="3600000" cy="2176750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B942120B-2227-85D1-D0A3-2D19DE980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3698258"/>
              <a:ext cx="3600000" cy="217675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0B988BF-4DEC-5C2F-7EB1-6828C080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648" y="582944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01-7617-D8C8-915B-F6F3808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assessment for each crop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72D-AF85-499C-3FC6-9C605888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8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09093C-9058-2BF9-61CA-1951F34C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22E52C-24FF-C63B-6C3D-F8EE62F1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F6168-203B-71EC-7FDD-377FD95EB19E}"/>
              </a:ext>
            </a:extLst>
          </p:cNvPr>
          <p:cNvGrpSpPr/>
          <p:nvPr/>
        </p:nvGrpSpPr>
        <p:grpSpPr>
          <a:xfrm>
            <a:off x="420129" y="313038"/>
            <a:ext cx="11584517" cy="6096151"/>
            <a:chOff x="420129" y="313038"/>
            <a:chExt cx="11584517" cy="609615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C9DACA8F-1919-04ED-C570-F54E55CF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02" y="1182067"/>
              <a:ext cx="5749418" cy="23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1F445-980E-6AD7-54E0-1D60187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642" y="3840655"/>
              <a:ext cx="6163719" cy="25685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2A213-8D2C-8081-C9FB-BB219342A2C8}"/>
                </a:ext>
              </a:extLst>
            </p:cNvPr>
            <p:cNvSpPr txBox="1"/>
            <p:nvPr/>
          </p:nvSpPr>
          <p:spPr>
            <a:xfrm>
              <a:off x="420129" y="313038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a. Without zero yield entries [fixed long as reference]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F0092-0BBB-2AE3-F349-D7045DEDD008}"/>
                </a:ext>
              </a:extLst>
            </p:cNvPr>
            <p:cNvSpPr txBox="1"/>
            <p:nvPr/>
          </p:nvSpPr>
          <p:spPr>
            <a:xfrm>
              <a:off x="723642" y="760692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49C42-3AEE-B69D-9DA5-0B1C6DCE53BA}"/>
                </a:ext>
              </a:extLst>
            </p:cNvPr>
            <p:cNvSpPr txBox="1"/>
            <p:nvPr/>
          </p:nvSpPr>
          <p:spPr>
            <a:xfrm>
              <a:off x="807903" y="3455279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D3E99428-4DEE-69E9-D4B8-57F65CFD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59" y="1038067"/>
              <a:ext cx="5214551" cy="2484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F04B6C2-6F31-C8A2-66FA-C16BF329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60" y="3754579"/>
              <a:ext cx="5220786" cy="26546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84F-44D4-E9FC-F08E-9C2A053CF906}"/>
                </a:ext>
              </a:extLst>
            </p:cNvPr>
            <p:cNvSpPr txBox="1"/>
            <p:nvPr/>
          </p:nvSpPr>
          <p:spPr>
            <a:xfrm>
              <a:off x="6557320" y="355295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b. With zero yield entries [fixed long as reference]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452AE9-5156-195B-F049-B93B203635B4}"/>
                </a:ext>
              </a:extLst>
            </p:cNvPr>
            <p:cNvSpPr txBox="1"/>
            <p:nvPr/>
          </p:nvSpPr>
          <p:spPr>
            <a:xfrm>
              <a:off x="6783859" y="727639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F5AA-58B0-EB76-B594-B1AB7A7B25A3}"/>
                </a:ext>
              </a:extLst>
            </p:cNvPr>
            <p:cNvSpPr txBox="1"/>
            <p:nvPr/>
          </p:nvSpPr>
          <p:spPr>
            <a:xfrm>
              <a:off x="6818396" y="3401148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66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9EB1F-FB9A-5D12-820B-95669185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6" y="1890582"/>
            <a:ext cx="3829326" cy="3492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FB010-1172-BB88-0F0D-FA8E355A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512"/>
            <a:ext cx="4127156" cy="3566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4A312-6C8E-4C1C-7693-DE8487E9F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3" r="1"/>
          <a:stretch/>
        </p:blipFill>
        <p:spPr>
          <a:xfrm>
            <a:off x="7956482" y="1890582"/>
            <a:ext cx="4127156" cy="35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6134-3F86-4594-2BBB-AE32AFC8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428263"/>
            <a:ext cx="11331616" cy="6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5601EE-98D5-D9C2-F5A9-6BA5F5FA0E85}"/>
              </a:ext>
            </a:extLst>
          </p:cNvPr>
          <p:cNvGrpSpPr/>
          <p:nvPr/>
        </p:nvGrpSpPr>
        <p:grpSpPr>
          <a:xfrm>
            <a:off x="100600" y="295532"/>
            <a:ext cx="11990799" cy="6111961"/>
            <a:chOff x="100600" y="295532"/>
            <a:chExt cx="11990799" cy="61119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BD56440B-F37D-23E1-483E-9725984D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0" y="295532"/>
              <a:ext cx="4041133" cy="2802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4694C1-87E5-5A0B-C801-6E87F18F4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733" y="370702"/>
              <a:ext cx="4186010" cy="29903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57D9F4-CB75-AC5F-93E4-F3AAE5CA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9144" y="450507"/>
              <a:ext cx="3658067" cy="2830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C4AB59-E9AB-0610-EFF1-6F7753C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01" y="3759546"/>
              <a:ext cx="4041132" cy="2631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DFA56-31EB-BC69-7A07-D83D8A08E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0018" y="3734453"/>
              <a:ext cx="4131964" cy="26319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0A6DEC-B63E-293C-6217-836AAF0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743" y="3665838"/>
              <a:ext cx="3763656" cy="2741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4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27464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17" y="365125"/>
            <a:ext cx="11638205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Understanding heterogeneity of WTP Bounds: Using onset-long duration as a case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500C4-A9DD-6F42-B7C6-7C94CD58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9" b="13544"/>
          <a:stretch/>
        </p:blipFill>
        <p:spPr>
          <a:xfrm>
            <a:off x="4764859" y="2131268"/>
            <a:ext cx="3497110" cy="393273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D96D1D-643C-729A-4182-3AB7405C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472" b="14947"/>
          <a:stretch/>
        </p:blipFill>
        <p:spPr>
          <a:xfrm>
            <a:off x="240118" y="2131267"/>
            <a:ext cx="4252626" cy="3932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07FCF-7AE9-9370-39A3-741B57E9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084" y="2275392"/>
            <a:ext cx="3579694" cy="36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9B3C-29B6-DE63-9CA7-73992E19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Partial 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5C54F-4BE6-19D9-CD7C-92137A9B4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Partial profit= Revenue-Irrigation Cost</a:t>
            </a:r>
          </a:p>
        </p:txBody>
      </p:sp>
    </p:spTree>
    <p:extLst>
      <p:ext uri="{BB962C8B-B14F-4D97-AF65-F5344CB8AC3E}">
        <p14:creationId xmlns:p14="http://schemas.microsoft.com/office/powerpoint/2010/main" val="141210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31C-DB0B-431D-75D3-F0FCBFD3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365125"/>
            <a:ext cx="11514337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Indirect approach: Subtract Irrigation Cost from WTP Bounds and re-evaluate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975D9-0B33-A279-2483-03F937459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940" y="1825625"/>
            <a:ext cx="5020382" cy="4859338"/>
          </a:xfrm>
        </p:spPr>
      </p:pic>
    </p:spTree>
    <p:extLst>
      <p:ext uri="{BB962C8B-B14F-4D97-AF65-F5344CB8AC3E}">
        <p14:creationId xmlns:p14="http://schemas.microsoft.com/office/powerpoint/2010/main" val="413438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4FE-69DE-5E15-7185-4035B351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Direct approach: Compute WTP Bounds for partial profit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E84-A2E4-84F9-4DA9-005FB8A5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87024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EC0A6-C3B1-9898-D0CF-F9691CFC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9" y="289249"/>
            <a:ext cx="4283335" cy="258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8CFDE-777B-0323-1511-92A8A86C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4" y="413220"/>
            <a:ext cx="3873278" cy="2341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A7267-F9B6-6C49-71D1-60723170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55" y="413220"/>
            <a:ext cx="3616490" cy="2341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234A2-1FCC-7884-BD62-87F89C9EF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8" y="3580418"/>
            <a:ext cx="4283336" cy="258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67423-1CD8-0893-1427-1BCBEBAD8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046" y="3508627"/>
            <a:ext cx="4283336" cy="25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60955-ADD1-FF1F-4157-EB8113AAE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382" y="3508627"/>
            <a:ext cx="3481861" cy="24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5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492"/>
            <a:ext cx="10515600" cy="5638253"/>
          </a:xfrm>
        </p:spPr>
        <p:txBody>
          <a:bodyPr>
            <a:normAutofit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>
                <a:latin typeface="Gill Sans MT" panose="020B0502020104020203" pitchFamily="34" charset="0"/>
              </a:rPr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ill Sans MT" panose="020B0502020104020203" pitchFamily="34" charset="0"/>
              </a:rPr>
              <a:t>It does not optimize on the mean-variability </a:t>
            </a:r>
            <a:r>
              <a:rPr lang="en-ZW" dirty="0" err="1">
                <a:latin typeface="Gill Sans MT" panose="020B0502020104020203" pitchFamily="34" charset="0"/>
              </a:rPr>
              <a:t>tradeoff</a:t>
            </a:r>
            <a:endParaRPr lang="en-ZW" dirty="0">
              <a:latin typeface="Gill Sans MT" panose="020B050202010402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ill Sans MT" panose="020B0502020104020203" pitchFamily="34" charset="0"/>
              </a:rPr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ill Sans MT" panose="020B0502020104020203" pitchFamily="34" charset="0"/>
              </a:rPr>
              <a:t>It considers a limited number of moments (mean and variance) yet higher moments may be important</a:t>
            </a:r>
          </a:p>
          <a:p>
            <a:r>
              <a:rPr lang="en-ZW" dirty="0">
                <a:latin typeface="Gill Sans MT" panose="020B0502020104020203" pitchFamily="34" charset="0"/>
              </a:rPr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81042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p>
                                          </m:sSup>
                                        </m:sup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p>
                                          </m:sSup>
                                        </m:sup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b="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lower WTP bound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upper WTP bound 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𝑈𝐵</m:t>
                          </m:r>
                        </m:sup>
                      </m:sSup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2" y="1520456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8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19926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7171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1199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Planting date strategies and risk: Towards greater economic benefits in rice-wheat systems in Bihar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Data and crop simulation models</vt:lpstr>
      <vt:lpstr>First and second order stochastic dominance </vt:lpstr>
      <vt:lpstr>Computational spatial ex-ante economic model under risk aversion </vt:lpstr>
      <vt:lpstr>PowerPoint Presentation</vt:lpstr>
      <vt:lpstr>PowerPoint Presentation</vt:lpstr>
      <vt:lpstr>PowerPoint Presentation</vt:lpstr>
      <vt:lpstr>PowerPoint Presentation</vt:lpstr>
      <vt:lpstr>Economic assessment for each crop separately</vt:lpstr>
      <vt:lpstr>PowerPoint Presentation</vt:lpstr>
      <vt:lpstr>Economic and risk assessment of cropping system</vt:lpstr>
      <vt:lpstr>PowerPoint Presentation</vt:lpstr>
      <vt:lpstr>PowerPoint Presentation</vt:lpstr>
      <vt:lpstr>PowerPoint Presentation</vt:lpstr>
      <vt:lpstr>Understanding heterogeneity of WTP Bounds: Using onset-long duration as a case </vt:lpstr>
      <vt:lpstr>Partial profit</vt:lpstr>
      <vt:lpstr>Indirect approach: Subtract Irrigation Cost from WTP Bounds and re-evaluate</vt:lpstr>
      <vt:lpstr>Direct approach: Compute WTP Bounds for partial profit comparisons </vt:lpstr>
      <vt:lpstr>PowerPoint Presentation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3</cp:revision>
  <dcterms:created xsi:type="dcterms:W3CDTF">2022-10-06T05:31:10Z</dcterms:created>
  <dcterms:modified xsi:type="dcterms:W3CDTF">2023-03-03T10:25:01Z</dcterms:modified>
</cp:coreProperties>
</file>