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10" r:id="rId11"/>
    <p:sldId id="403" r:id="rId12"/>
    <p:sldId id="409" r:id="rId13"/>
    <p:sldId id="258" r:id="rId14"/>
    <p:sldId id="407" r:id="rId15"/>
    <p:sldId id="281" r:id="rId16"/>
    <p:sldId id="266" r:id="rId17"/>
    <p:sldId id="404" r:id="rId18"/>
    <p:sldId id="405" r:id="rId19"/>
    <p:sldId id="408" r:id="rId20"/>
    <p:sldId id="406" r:id="rId21"/>
    <p:sldId id="413" r:id="rId22"/>
    <p:sldId id="268" r:id="rId23"/>
    <p:sldId id="41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18130-B3BC-4CE4-9700-1C04E6DFD060}" v="1136" dt="2023-03-01T10:29:36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11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1/3/2023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1122363"/>
            <a:ext cx="11301274" cy="1540938"/>
          </a:xfrm>
        </p:spPr>
        <p:txBody>
          <a:bodyPr>
            <a:normAutofit/>
          </a:bodyPr>
          <a:lstStyle/>
          <a:p>
            <a:r>
              <a:rPr lang="en-ZW" sz="3600" b="1" dirty="0">
                <a:latin typeface="Goudy Old Style" panose="02020502050305020303" pitchFamily="18" charset="0"/>
              </a:rPr>
              <a:t>Planting date strategies and risk: Towards greater economic benefits in rice-wheat systems in Bihar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0B3179-ACB5-ED84-EB9E-8479ABFD7719}"/>
              </a:ext>
            </a:extLst>
          </p:cNvPr>
          <p:cNvSpPr txBox="1"/>
          <p:nvPr/>
        </p:nvSpPr>
        <p:spPr>
          <a:xfrm>
            <a:off x="1516283" y="295154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7229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256658" y="4591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764873" y="8827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06541" y="-3733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256658" y="2759296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828878" y="2840007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637072" y="300129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29-731F-43B9-6448-1C850FC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" y="561902"/>
            <a:ext cx="3478239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0CF8A-3C12-516A-1964-51F1FE0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0" y="620228"/>
            <a:ext cx="3810799" cy="230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AEF4-8170-995A-52B5-C42B14A1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25" y="581795"/>
            <a:ext cx="3937923" cy="238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F14A-73DD-6F81-711F-BB1845B4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75" y="3309075"/>
            <a:ext cx="3776515" cy="228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4A1C1-BEDF-3C43-AECA-6AF27986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599" y="3428999"/>
            <a:ext cx="3605473" cy="2326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29D4D-87BA-D5ED-80F5-79B9908A7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525" y="3548926"/>
            <a:ext cx="3804745" cy="23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78F54-C657-D4F8-76FC-30505013C075}"/>
              </a:ext>
            </a:extLst>
          </p:cNvPr>
          <p:cNvSpPr txBox="1"/>
          <p:nvPr/>
        </p:nvSpPr>
        <p:spPr>
          <a:xfrm>
            <a:off x="1967696" y="289367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30172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339067" y="19452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11286" y="19452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88949" y="285906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339066" y="3243892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911286" y="3163247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719480" y="332453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40DA-B099-FFAB-B04A-942A1F7D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" y="582944"/>
            <a:ext cx="3600010" cy="2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CE74-F3BC-FB34-A669-70C4B494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12" y="593683"/>
            <a:ext cx="3446758" cy="2084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C4D5-0B96-8DB4-B43E-74326295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7" y="627970"/>
            <a:ext cx="4262757" cy="257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DF9EF-9410-31FF-FAD9-A2313CB4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6" y="3698259"/>
            <a:ext cx="3600010" cy="21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5FE0-499C-ACC2-44E3-6ACFCC9A4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574" y="3622016"/>
            <a:ext cx="3823376" cy="23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5DC00-6E9A-FCE2-56D5-414C63A3A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206" y="3576358"/>
            <a:ext cx="4003221" cy="2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9EB1F-FB9A-5D12-820B-95669185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43" y="922638"/>
            <a:ext cx="5884862" cy="517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FB010-1172-BB88-0F0D-FA8E355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120475"/>
            <a:ext cx="5884862" cy="4893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FE52B-B5E4-5526-DEA6-1A18B7E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906447"/>
            <a:ext cx="691193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6134-3F86-4594-2BBB-AE32AFC8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428263"/>
            <a:ext cx="11331616" cy="6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27464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5601EE-98D5-D9C2-F5A9-6BA5F5FA0E85}"/>
              </a:ext>
            </a:extLst>
          </p:cNvPr>
          <p:cNvGrpSpPr/>
          <p:nvPr/>
        </p:nvGrpSpPr>
        <p:grpSpPr>
          <a:xfrm>
            <a:off x="100600" y="295532"/>
            <a:ext cx="11990799" cy="6111961"/>
            <a:chOff x="100600" y="295532"/>
            <a:chExt cx="11990799" cy="61119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D56440B-F37D-23E1-483E-9725984D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" y="295532"/>
              <a:ext cx="4041133" cy="2802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4694C1-87E5-5A0B-C801-6E87F18F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33" y="370702"/>
              <a:ext cx="4186010" cy="29903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57D9F4-CB75-AC5F-93E4-F3AAE5CA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9144" y="450507"/>
              <a:ext cx="3658067" cy="2830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4AB59-E9AB-0610-EFF1-6F7753C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01" y="3759546"/>
              <a:ext cx="4041132" cy="2631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DFA56-31EB-BC69-7A07-D83D8A08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0018" y="3734453"/>
              <a:ext cx="4131964" cy="26319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0A6DEC-B63E-293C-6217-836AAF0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743" y="3665838"/>
              <a:ext cx="3763656" cy="27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4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500C4-A9DD-6F42-B7C6-7C94CD58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9" b="13544"/>
          <a:stretch/>
        </p:blipFill>
        <p:spPr>
          <a:xfrm>
            <a:off x="4764859" y="2131268"/>
            <a:ext cx="3497110" cy="393273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D96D1D-643C-729A-4182-3AB7405C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472" b="14947"/>
          <a:stretch/>
        </p:blipFill>
        <p:spPr>
          <a:xfrm>
            <a:off x="240118" y="2131267"/>
            <a:ext cx="4252626" cy="3932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07FCF-7AE9-9370-39A3-741B57E9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084" y="2275392"/>
            <a:ext cx="3579694" cy="36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b="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1520456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9926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7171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1172</Words>
  <Application>Microsoft Office PowerPoint</Application>
  <PresentationFormat>Widescreen</PresentationFormat>
  <Paragraphs>203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Planting date strategies and risk: Towards greater economic benefits in rice-wheat systems in Bihar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PowerPoint Presentation</vt:lpstr>
      <vt:lpstr>PowerPoint Presentation</vt:lpstr>
      <vt:lpstr>Understanding heterogeneity of WTP Bounds: Using onset-long duration as a case 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3</cp:revision>
  <dcterms:created xsi:type="dcterms:W3CDTF">2022-10-06T05:31:10Z</dcterms:created>
  <dcterms:modified xsi:type="dcterms:W3CDTF">2023-03-01T10:31:15Z</dcterms:modified>
</cp:coreProperties>
</file>