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7067bfd0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7067bfd0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7067bfd0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7067bfd0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7067bfd0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7067bfd0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7067bfd0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7067bfd0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7067bfd0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7067bfd0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7067bfd0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7067bfd0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7067bfd0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7067bfd0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7067bfd0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7067bfd0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7067bfd0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7067bfd0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7067bfd0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7067bfd0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067bfd0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7067bfd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7067bfd0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7067bfd0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7067bfd0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7067bfd0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7067bfd0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7067bfd0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7067bfd0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7067bfd0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7067bfd0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7067bfd0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7067bfd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7067bfd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7067bfd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7067bfd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7067bfd0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7067bfd0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7067bfd0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7067bfd0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7067bfd0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7067bfd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7067bfd0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7067bfd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7067bfd0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7067bfd0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EAD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hyperlink" Target="https://mdn.github.io/learning-area/javascript/introduction-to-js-1/what-is-js/javascript-labe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4350"/>
            <a:ext cx="8520600" cy="13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JavaScript?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450" y="1519800"/>
            <a:ext cx="3417050" cy="34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36150" y="112050"/>
            <a:ext cx="9071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Comic Sans MS"/>
                <a:ea typeface="Comic Sans MS"/>
                <a:cs typeface="Comic Sans MS"/>
                <a:sym typeface="Comic Sans MS"/>
              </a:rPr>
              <a:t>Ядро языка JavaScript состоит из некоторого количества обычных возможностей, которые позволяют делать следующее: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151925" y="954900"/>
            <a:ext cx="8778600" cy="4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Хранить данные внутри переменных. В примере выше, мы, например, запрашивали ввод нового имени, которое нужно было ввести, затем сохраняли имя в переменной </a:t>
            </a:r>
            <a:r>
              <a:rPr b="1" lang="ru" sz="1800">
                <a:solidFill>
                  <a:schemeClr val="dk2"/>
                </a:solidFill>
              </a:rPr>
              <a:t>name</a:t>
            </a:r>
            <a:r>
              <a:rPr lang="ru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Операции над фрагментами текстов (известными в программировании как "строки"). В примере выше мы брали строку "Player 1: " и присоединили её к значению переменной name для получения полного текста, например: "Player 1: Chris".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Запускать код в соответствии с определёнными событиями происходящими на web странице. В нашем примере выше, мы использовали </a:t>
            </a:r>
            <a:r>
              <a:rPr b="1" lang="ru" sz="1800">
                <a:solidFill>
                  <a:schemeClr val="accent1"/>
                </a:solidFill>
              </a:rPr>
              <a:t>click </a:t>
            </a:r>
            <a:r>
              <a:rPr i="1" lang="ru" sz="1800" u="sng">
                <a:solidFill>
                  <a:schemeClr val="dk2"/>
                </a:solidFill>
              </a:rPr>
              <a:t>событие</a:t>
            </a:r>
            <a:r>
              <a:rPr lang="ru" sz="1800">
                <a:solidFill>
                  <a:schemeClr val="dk2"/>
                </a:solidFill>
              </a:rPr>
              <a:t>, для определения момента, когда кнопка была кликнута, в соответствии с этим запускался код, который обновлял текст.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И многое другое!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182700" y="347250"/>
            <a:ext cx="87786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Ещё более увлекательным является функциональность, созданная поверх основного языка JavaScript. Так называемые интерфейсы прикладного программирования (API) предоставляют дополнительные сверхспособности для использования в коде JS.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227875" y="2018325"/>
            <a:ext cx="8713500" cy="29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API - это готовые наборы блоков кода, которые позволяют разработчику реализовывать программы, которые в противном случае было бы трудно или невозможно реализовать. Они делают то же самое для программирования, что готовые комплекты мебели делают для домашнего строительства - гораздо проще брать готовые панели и скручивать их вместе, чтобы сделать книжную полку, чем самому разрабатывать дизайн, ходить в поисках правильной древесины, вырезать все панели необходимого размера и формы, найти подходящие винты, а затем собрать их вместе, чтобы сделать книжную полку.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227875" y="113325"/>
            <a:ext cx="87135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API обычно делятся на две категории: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3rd party APIs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Browser APIs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475" y="1194275"/>
            <a:ext cx="5969078" cy="37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227875" y="113325"/>
            <a:ext cx="8713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API-интерфейсы браузера встроены в ваш веб-браузер и могут отображать данные из окружающего компьютерного окружения или делать полезные сложные вещи. Например:</a:t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347250" y="899700"/>
            <a:ext cx="8594100" cy="4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omic Sans MS"/>
              <a:buChar char="●"/>
            </a:pPr>
            <a:r>
              <a:rPr lang="ru" sz="17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API-интерфейс DOM (Document Object Model) позволяет вам манипулировать HTML и CSS, создавать, удалять и изменять HTML, динамически применять новые стили к вашей странице и т. д.. Каждый раз, когда вы видите всплывающее окно на странице или какое-то новое содержимое, Как мы видели выше в нашем простом демо), например, это DOM в действии.</a:t>
            </a:r>
            <a:endParaRPr sz="17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omic Sans MS"/>
              <a:buChar char="●"/>
            </a:pPr>
            <a:r>
              <a:rPr lang="ru" sz="17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API геолокации извлекает географическую информацию. Так Google Maps может найти ваше местоположение и нанести его на карту.</a:t>
            </a:r>
            <a:endParaRPr sz="17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omic Sans MS"/>
              <a:buChar char="●"/>
            </a:pPr>
            <a:r>
              <a:rPr lang="ru" sz="17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API Canvas и WebGL позволяют создавать анимированные 2D и 3D-графики. Люди делают некоторые удивительные вещи, используя эти веб-технологии - см. Chrome Experiments и webglsamples.</a:t>
            </a:r>
            <a:endParaRPr sz="17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omic Sans MS"/>
              <a:buChar char="●"/>
            </a:pPr>
            <a:r>
              <a:rPr lang="ru" sz="17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Аудио и видео API, такие как HTMLMediaElement и WebRTC, позволяют делать действительно интересные вещи с мультимедиа, такие как проигрывание аудио и видео прямо на веб-странице, или захватывать видео с веб-камеры и отображать его на Чужой компьютер.</a:t>
            </a:r>
            <a:endParaRPr sz="17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227875" y="113325"/>
            <a:ext cx="87135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Что JavaScript делает на вашей странице?</a:t>
            </a:r>
            <a:endParaRPr b="1"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5225"/>
            <a:ext cx="81724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227875" y="113325"/>
            <a:ext cx="87135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Процесс обработки html документа.</a:t>
            </a:r>
            <a:endParaRPr b="1"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73625" y="607425"/>
            <a:ext cx="8822100" cy="4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ru" sz="1700">
                <a:solidFill>
                  <a:schemeClr val="dk2"/>
                </a:solidFill>
              </a:rPr>
              <a:t>Браузер получает HTML-страницу (например, из Интернета)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ru" sz="1700">
                <a:solidFill>
                  <a:schemeClr val="dk2"/>
                </a:solidFill>
              </a:rPr>
              <a:t>Преобразует HTML в DOM (Document Object Model). DOM (или DOM-дерево) - это представление страницы в памяти компьютера.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ru" sz="1700">
                <a:solidFill>
                  <a:schemeClr val="dk2"/>
                </a:solidFill>
              </a:rPr>
              <a:t>Затем браузер забирает все ресурсы и описания, связанные с HTML-документом, например: встроенные картинки, видео ... и стили CSS! JavaScript присоединяется чуть позже.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ru" sz="1700">
                <a:solidFill>
                  <a:schemeClr val="dk2"/>
                </a:solidFill>
              </a:rPr>
              <a:t>После этого браузер анализирует полученный CSS код, сортирует описанные там правила в зависимости от их селекторов и раскладывает их в различные «корзины»: элементы, классы, идентификаторы(ID) и т.п. Основываясь на найденных селекторах браузер понимает какие правила относятся к определённым «узлам» в DOM-дереве и применяет их по мере необходимости (этот промежуточный шаг называют «формированием дерева представления» или «формированием дерева рендеринга»)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ru" sz="1700">
                <a:solidFill>
                  <a:schemeClr val="dk2"/>
                </a:solidFill>
              </a:rPr>
              <a:t>Дерево представления (render tree) формируется в том порядке, в каком оно затем должно будет отображаться, когда все правила будут применены.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ru" sz="1700">
                <a:solidFill>
                  <a:schemeClr val="dk2"/>
                </a:solidFill>
              </a:rPr>
              <a:t>Затем происходит визуальное отображение контента на странице (этот этап называется «отрисовкой»)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227875" y="113325"/>
            <a:ext cx="87135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Процесс обработки html документа. Диаграмма.</a:t>
            </a:r>
            <a:endParaRPr b="1"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5225"/>
            <a:ext cx="8687917" cy="41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227875" y="113325"/>
            <a:ext cx="87135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Далее подключается JS…</a:t>
            </a:r>
            <a:endParaRPr b="1"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314675" y="803000"/>
            <a:ext cx="84750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Код JavaScript выполняется JavaScript-движком браузера, после того как код HTML и CSS был обработан и сформирован в веб-страницу. Это гарантирует, что структура и стиль страницы уже сформированы к моменту запуска JavaScript.</a:t>
            </a:r>
            <a:endParaRPr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372600" y="2213600"/>
            <a:ext cx="8398800" cy="24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Это хорошо, так как часто использование JavaScript заключается в динамическом изменении HTML и CSS в целях обновления пользовательского интерфейса посредством Document Object Model API (как упоминалось выше). Если бы запуск JavaScript осуществлялся прежде загрузки HTML и CSS, то это привело бы к возникновению ошибок.</a:t>
            </a:r>
            <a:endParaRPr sz="18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/>
        </p:nvSpPr>
        <p:spPr>
          <a:xfrm>
            <a:off x="227875" y="113325"/>
            <a:ext cx="87135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Безопасность браузера</a:t>
            </a:r>
            <a:endParaRPr b="1"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314675" y="803000"/>
            <a:ext cx="8475000" cy="2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Каждая вкладка браузера представляет собой отдельную коробку для запуска кода (в техническом языке, эти коробки называются "средами исполнения") — это значит, что в большинстве случаев код на каждой вкладке запускается полностью отдельно, а код одной вкладки не может напрямую влиять на код другой вкладки или на другом веб-сайте. Это хорошая мера безопасности — если бы это было иначе, пираты могли написать код, который крал информацию с других сайтов или делал другие плохие вещи.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347250" y="3548375"/>
            <a:ext cx="84315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Примечание</a:t>
            </a:r>
            <a:r>
              <a:rPr lang="ru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Есть способы отправлять код и данные между разными веб-сайтами/вкладками безопасным способом, но это продвинутые методы.</a:t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/>
        </p:nvSpPr>
        <p:spPr>
          <a:xfrm>
            <a:off x="227875" y="113325"/>
            <a:ext cx="87135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Последовательность выполнения JavaScript</a:t>
            </a:r>
            <a:endParaRPr b="1"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314675" y="803000"/>
            <a:ext cx="8475000" cy="2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Обычно, когда браузер сталкивается с блоком JavaScript, он запускает его по порядку, сверху вниз. Это значит, что вам нужно осторожно выбирать порядок.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Вернемся к коду нашей первой кнопки с использованием JS.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50" y="2490551"/>
            <a:ext cx="8186275" cy="22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6150" y="478175"/>
            <a:ext cx="5660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Comic Sans MS"/>
                <a:ea typeface="Comic Sans MS"/>
                <a:cs typeface="Comic Sans MS"/>
                <a:sym typeface="Comic Sans MS"/>
              </a:rPr>
              <a:t>JavaScript (JS) это язык, который позволяет вам применять сложные вещи на web странице — каждый раз, когда на web странице происходит что-то большее, чем просто её статичное отображение — отображение периодически обновляемого контента, или интерактивных карт, или анимация 2D/3D графики, или прокрутка видео в проигрывателе, и т.д. — можете быть уверены, что скорее всего, не обошлось без JavaScript. Это третий слой слоёного пирога стандартных web технологий, два из которых (HTML и CSS) мы детально раскрыли в других частях учебного пособия.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850" y="738625"/>
            <a:ext cx="3298126" cy="32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/>
        </p:nvSpPr>
        <p:spPr>
          <a:xfrm>
            <a:off x="227875" y="113325"/>
            <a:ext cx="87135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Последовательность выполнения JavaScript</a:t>
            </a:r>
            <a:endParaRPr b="1"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314675" y="803000"/>
            <a:ext cx="8475000" cy="2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Обычно, когда браузер сталкивается с блоком JavaScript, он запускает его по порядку, сверху вниз. Это значит, что вам нужно осторожно выбирать порядок.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Вернемся к коду нашей первой кнопки с использованием JS.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50" y="2490551"/>
            <a:ext cx="8186275" cy="22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/>
        </p:nvSpPr>
        <p:spPr>
          <a:xfrm>
            <a:off x="227875" y="37125"/>
            <a:ext cx="871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Последовательность выполнения JavaScript. </a:t>
            </a: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Вернемся к коду нашей первой кнопки с использованием JS.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235425" y="3049200"/>
            <a:ext cx="84750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Здесь мы выбираем селектор button (строка 1), а затем добавляем к нему обнаружение событий (строка 3), чтобы при нажатии на этот абзац выполнялся блок кода updateName() (строки 5–8). Блок кода updateName() запрашивает у пользователя новое имя, а затем вставляет это имя в имя кнопки для обновления отображения.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88" y="704626"/>
            <a:ext cx="8186275" cy="22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/>
        </p:nvSpPr>
        <p:spPr>
          <a:xfrm>
            <a:off x="227875" y="37125"/>
            <a:ext cx="871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Последовательность выполнения JavaScript. Вернемся к коду нашей первой кнопки с использованием JS.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" name="Google Shape;187;p34"/>
          <p:cNvSpPr txBox="1"/>
          <p:nvPr/>
        </p:nvSpPr>
        <p:spPr>
          <a:xfrm>
            <a:off x="235425" y="3049200"/>
            <a:ext cx="84750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Если вы поменяете порядок первых двух строк кода, он перестанет работать — вместо этого вы получите ошибку возвращаемую в консоль браузера — </a:t>
            </a:r>
            <a:r>
              <a:rPr lang="ru" sz="18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TypeError: para is undefined</a:t>
            </a:r>
            <a:r>
              <a:rPr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Это значит, что объект </a:t>
            </a:r>
            <a:r>
              <a:rPr lang="ru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button </a:t>
            </a:r>
            <a:r>
              <a:rPr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ещё не существует и вы не можете добавить к нему обнаружение событий.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88" y="704626"/>
            <a:ext cx="8186275" cy="22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/>
        </p:nvSpPr>
        <p:spPr>
          <a:xfrm>
            <a:off x="227875" y="37125"/>
            <a:ext cx="871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Серверный и клиентский код.</a:t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235425" y="687000"/>
            <a:ext cx="84750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Клиентский код</a:t>
            </a:r>
            <a:r>
              <a:rPr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— это код, который запускается на компьютере пользователя. При просмотре веб-страницы, клиентский код загружается, а затем запускается и отображается браузером.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235425" y="1911500"/>
            <a:ext cx="84750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Серверный код </a:t>
            </a:r>
            <a:r>
              <a:rPr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запускается на сервере, затем его результаты загружаются и отображаются в браузере. Примеры популярных серверных веб-языков включают PHP, Python, Ruby и ASP.NET. И JavaScript! JavaScript так же может использоваться, как серверный язык, например в популярной среде Node.js.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/>
        </p:nvSpPr>
        <p:spPr>
          <a:xfrm>
            <a:off x="227875" y="37125"/>
            <a:ext cx="871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Как добавить JavaScript на вашу страницу?</a:t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1" name="Google Shape;201;p36"/>
          <p:cNvSpPr txBox="1"/>
          <p:nvPr/>
        </p:nvSpPr>
        <p:spPr>
          <a:xfrm>
            <a:off x="235425" y="687000"/>
            <a:ext cx="847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b="1" lang="ru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Внутренний. </a:t>
            </a: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Непосредственно в html документе при помощи тега &lt;script&gt;</a:t>
            </a: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&lt;/script&gt;</a:t>
            </a:r>
            <a:r>
              <a:rPr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235425" y="1423200"/>
            <a:ext cx="847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b="1" lang="ru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Внешний. </a:t>
            </a: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Вынести код JS в отдельный файл.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235425" y="1997100"/>
            <a:ext cx="847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b="1" lang="ru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Инлайновые JS обработчики</a:t>
            </a:r>
            <a:r>
              <a:rPr b="1" lang="ru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Вынести код JS в отдельный файл.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Пример: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00" y="2741750"/>
            <a:ext cx="739140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334500" y="3113825"/>
            <a:ext cx="84750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Это плохая практика — загрязнять </a:t>
            </a: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ваш </a:t>
            </a: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HTML кодом JS, и она не эффективна — вам нужно будет добавить атрибут </a:t>
            </a:r>
            <a:r>
              <a:rPr b="1" lang="ru" sz="18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onclick="createParagraph()"</a:t>
            </a: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к каждой кнопке, к которой вы хотите подключить JavaScript.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Использование чистой JavaScript конструкции, позволит вам выбрать все кнопки, используя одну команду.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6150" y="1648350"/>
            <a:ext cx="907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Три слоя прекрасно выстраиваются друг над другом. Для примера создадим кнопку которая будет менять собственную надпись.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775" y="3114800"/>
            <a:ext cx="35242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6150" y="346200"/>
            <a:ext cx="907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AutoNum type="arabicPeriod"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Чтобы задать структуру, создадим разметку с помощью HTML. Базовая структура html страницы приведена ниже: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25" y="1877750"/>
            <a:ext cx="55435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6150" y="346200"/>
            <a:ext cx="907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AutoNum type="arabicPeriod"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Добавим код создания кнопки на страницу</a:t>
            </a: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00" y="1176338"/>
            <a:ext cx="72961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275" y="4087013"/>
            <a:ext cx="2000250" cy="871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6150" y="346200"/>
            <a:ext cx="907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2. </a:t>
            </a: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Добавим стиль CSS и подключим его в html документе: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00" y="1323750"/>
            <a:ext cx="79914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36150" y="346200"/>
            <a:ext cx="907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. Добавим стиль сам JS в основную часть html страницы (для начала):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75" y="1758050"/>
            <a:ext cx="78676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36150" y="41400"/>
            <a:ext cx="907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Результат</a:t>
            </a: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 будет иметь примерно следующий вид: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00" y="595500"/>
            <a:ext cx="5880925" cy="414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401500" y="4743025"/>
            <a:ext cx="85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https://mdn.github.io/learning-area/javascript/introduction-to-js-1/what-is-js/javascript-label.html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36150" y="1788450"/>
            <a:ext cx="907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Comic Sans MS"/>
                <a:ea typeface="Comic Sans MS"/>
                <a:cs typeface="Comic Sans MS"/>
                <a:sym typeface="Comic Sans MS"/>
              </a:rPr>
              <a:t>JS может делать намного больше — выясним это более детально.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